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notesSlides/notesSlide2.xml" ContentType="application/vnd.openxmlformats-officedocument.presentationml.notesSlide+xml"/>
  <Override PartName="/ppt/ink/ink516.xml" ContentType="application/inkml+xml"/>
  <Override PartName="/ppt/notesSlides/notesSlide3.xml" ContentType="application/vnd.openxmlformats-officedocument.presentationml.notesSlide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notesSlides/notesSlide4.xml" ContentType="application/vnd.openxmlformats-officedocument.presentationml.notesSlide+xml"/>
  <Override PartName="/ppt/ink/ink534.xml" ContentType="application/inkml+xml"/>
  <Override PartName="/ppt/ink/ink535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notesSlides/notesSlide8.xml" ContentType="application/vnd.openxmlformats-officedocument.presentationml.notesSlide+xml"/>
  <Override PartName="/ppt/ink/ink1406.xml" ContentType="application/inkml+xml"/>
  <Override PartName="/ppt/ink/ink1407.xml" ContentType="application/inkml+xml"/>
  <Override PartName="/ppt/notesSlides/notesSlide9.xml" ContentType="application/vnd.openxmlformats-officedocument.presentationml.notesSlide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notesSlides/notesSlide10.xml" ContentType="application/vnd.openxmlformats-officedocument.presentationml.notesSlide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notesSlides/notesSlide11.xml" ContentType="application/vnd.openxmlformats-officedocument.presentationml.notesSlide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500" r:id="rId2"/>
    <p:sldId id="501" r:id="rId3"/>
    <p:sldId id="502" r:id="rId4"/>
    <p:sldId id="1531" r:id="rId5"/>
    <p:sldId id="1532" r:id="rId6"/>
    <p:sldId id="1533" r:id="rId7"/>
    <p:sldId id="1534" r:id="rId8"/>
    <p:sldId id="1535" r:id="rId9"/>
    <p:sldId id="1536" r:id="rId10"/>
    <p:sldId id="1537" r:id="rId11"/>
    <p:sldId id="1538" r:id="rId12"/>
    <p:sldId id="1570" r:id="rId13"/>
    <p:sldId id="1539" r:id="rId14"/>
    <p:sldId id="1540" r:id="rId15"/>
    <p:sldId id="1541" r:id="rId16"/>
    <p:sldId id="1542" r:id="rId17"/>
    <p:sldId id="1543" r:id="rId18"/>
    <p:sldId id="1544" r:id="rId19"/>
    <p:sldId id="1545" r:id="rId20"/>
    <p:sldId id="1454" r:id="rId21"/>
    <p:sldId id="1564" r:id="rId22"/>
    <p:sldId id="1565" r:id="rId23"/>
    <p:sldId id="1566" r:id="rId24"/>
    <p:sldId id="1460" r:id="rId25"/>
    <p:sldId id="1569" r:id="rId26"/>
    <p:sldId id="1461" r:id="rId27"/>
    <p:sldId id="1462" r:id="rId28"/>
    <p:sldId id="1463" r:id="rId29"/>
    <p:sldId id="1464" r:id="rId30"/>
    <p:sldId id="1567" r:id="rId31"/>
    <p:sldId id="1547" r:id="rId32"/>
    <p:sldId id="1548" r:id="rId33"/>
    <p:sldId id="1549" r:id="rId34"/>
    <p:sldId id="1550" r:id="rId35"/>
    <p:sldId id="1551" r:id="rId36"/>
    <p:sldId id="1552" r:id="rId37"/>
    <p:sldId id="1553" r:id="rId38"/>
    <p:sldId id="1554" r:id="rId39"/>
    <p:sldId id="1555" r:id="rId40"/>
    <p:sldId id="1556" r:id="rId41"/>
    <p:sldId id="1557" r:id="rId42"/>
    <p:sldId id="1558" r:id="rId43"/>
    <p:sldId id="1559" r:id="rId4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44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5445,'0'0'12369,"11"-2"-11915,88-13 322,125-3-1,-65 7-559,-29-1 61,574-30 716,-535 42-790,825-12 1319,298 35 207,-224-39-1307,-86 16-300,-707 9-52,155 14 182,118 1-34,14-35-154,-510 11-46,486-14 423,-395 5-233,-113 8-3504,1 1-3545,-23 0-1652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4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19 5349,'0'0'3897,"-9"0"-1756,-2-1-2125,3 0 761,-1 1 0,1 0 0,-1 0 1,1 1-1,-14 3 0,21-4-674,-1 1 0,1-1 1,0 1-1,-1-1 0,1 1 0,0-1 1,-1 1-1,1 0 0,0 0 0,0 0 0,0 0 1,-1 0-1,1 0 0,0 0 0,0 0 1,0 0-1,1 0 0,-1 1 0,0-1 1,0 0-1,1 0 0,-1 1 0,1-1 0,-1 1 1,1-1-1,-1 1 0,1-1 0,0 0 1,0 1-1,0-1 0,0 1 0,0-1 0,0 1 1,0-1-1,0 1 0,1-1 0,-1 1 1,0-1-1,1 1 0,0-1 0,-1 0 1,2 2-1,-1-1-65,0 0 1,0 0 0,0-1-1,1 1 1,-1 0 0,1-1-1,-1 1 1,1-1 0,0 1-1,0-1 1,0 0 0,-1 0-1,1 0 1,0 0-1,0 0 1,0 0 0,1 0-1,-1-1 1,0 1 0,2 0-1,52 6 343,-46-6-265,544-3 1382,-390-5-1400,5 2-18,440-11 1815,-811 15-432,-968 29 955,1112-20-2023,847-33-127,-112-1-344,-1762 40 590,840-9 179,483-22-1045,-64 3-321,122 0-1289,190-14-966,-461 24 2767,-28 2 77,-44 0 99,-231 4 348,1 13 0,-320 58 0,556-65-589,-52 8-1321,36-9-2568,17-5-5366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39 22709,'0'0'6935,"-11"0"-6011,7-1-910,0 1 0,0-1 0,-1 1 0,1 1 0,0-1 0,0 1 0,-1-1 0,1 1 0,0 0 0,0 1 0,0-1 0,0 1 0,0 0 0,0-1 0,1 2 0,-1-1 0,0 0 0,1 1 0,0 0 0,0 0 0,0 0 0,0 0 0,-3 4 0,2-2-1,0 0-1,0 0 1,1 0-1,-1 1 1,2-1 0,-1 1-1,0 0 1,1-1-1,0 1 1,-2 12 0,6-16-5,1 1 1,-1 0 0,1 0 0,0-1-1,-1 1 1,1-1 0,0 0-1,1 0 1,-1 0 0,0 0-1,5 1 1,10 8-76,-9-3 25,-1 1 0,0-1-1,-1 2 1,0-1 0,0 1 0,-1 0-1,0 1 1,-1-1 0,0 1 0,-1 0 0,0 1-1,0-1 1,-1 1 0,-1-1 0,0 1-1,-1 0 1,0 0 0,-1 16 0,0-18 128,0 0 0,-1 0 0,0 0 1,0 0-1,-1 0 0,-1-1 0,0 1 0,0-1 0,0 1 1,-1-1-1,-1 0 0,0-1 0,0 1 0,0-1 0,-1 0 1,-1 0-1,1-1 0,-1 0 0,0 0 0,-1 0 1,1-1-1,-13 7 0,19-11-77,-1-1 1,0 0 0,0 0-1,0 0 1,0 0-1,0 0 1,0 0 0,0 0-1,0-1 1,0 1-1,0-1 1,0 1 0,0-1-1,0 0 1,0 0 0,-1 0-1,1 0 1,0 0-1,0-1 1,0 1 0,0 0-1,0-1 1,0 0-1,0 1 1,0-1 0,0 0-1,0 0 1,0 0-1,0-1 1,0 1 0,1 0-1,-1-1 1,1 1-1,-1-1 1,1 1 0,-1-1-1,1 0 1,0 1-1,0-1 1,0 0 0,0 0-1,0 0 1,0 0-1,0 0 1,0-3 0,-2-5-3,1 0 0,0 0 0,1 0 1,0 0-1,1 0 0,0-1 0,1 1 1,2-15-1,0 14-7,0 0 0,1 1 0,0-1 0,1 1 0,0 0 0,1 0 0,0 1 0,0 0 0,1 0 0,0 0 0,16-14 0,11-8 0,59-40 0,-64 50 0,6-3 0,-9 6 0,37-31 0,-58 44 0,0 1 0,0-1 0,-1 0 0,0 0 0,1-1 0,-2 1 0,1-1 0,-1 0 0,0 0 0,0 0 0,0 0 0,-1-1 0,2-6 0,-4 12 0,0-1 0,1 0 0,-1 1 0,0-1 0,0 1 0,0-1 0,0 0 0,-1 1 0,1-1 0,0 1 0,0-1 0,-1 0 0,1 1 0,-1-1 0,0 1 0,1 0 0,-1-1 0,0 1 0,0-1 0,0 1 0,0 0 0,0 0 0,0 0 0,0-1 0,0 1 0,-1 0 0,1 0 0,0 1 0,-1-1 0,1 0 0,-1 0 0,1 1 0,-1-1 0,1 0 0,-1 1 0,1 0 0,-1-1 0,1 1 0,-3 0 0,0-1 0,0 1 0,0 0 0,0 0 0,0 1 0,0-1 0,0 1 0,-1 0 0,2 0 0,-1 0 0,0 0 0,0 1 0,0-1 0,0 1 0,-6 4 0,3 1 0,0 0 0,0 0 0,1 1 0,0-1 0,0 2 0,1-1 0,0 0 0,0 1 0,1 0 0,0 0 0,1 0 0,0 1 0,0-1 0,1 1 0,1-1 0,-2 18 0,3-24-12,0-1 0,0 0 0,0 0 0,0 0 0,1 0 0,-1 1 0,0-1 0,1 0 0,0 0 0,0 0 0,-1 0 0,1 0-1,1 0 1,-1 0 0,0-1 0,0 1 0,0 0 0,1-1 0,-1 1 0,1 0 0,0-1 0,-1 0 0,3 2 0,1-1-70,-1 0 0,1 0 0,-1 0 0,1 0 0,0-1 0,-1 0 0,1 0 0,0 0 0,0-1 0,6 0 1,-1 0-269,0 0 0,0-1 0,0 0 0,-1-1 0,1 0 0,0-1 0,-1 0 0,0 0 0,0-1 0,12-6 1,16-21-6581,-2-9-3234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8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20275,'0'0'11707,"-9"12"-11023,-3 5-642,1 1 0,-15 32 0,22-42-44,1 1 0,0 0-1,0 0 1,1 1 0,0-1 0,0 0-1,1 1 1,1-1 0,-1 1-1,2 12 1,0-20-4,-1 0 1,1-1-1,-1 1 0,1 0 0,0 0 1,-1 0-1,1 0 0,0-1 1,0 1-1,0 0 0,1-1 1,-1 1-1,0-1 0,1 1 0,-1-1 1,1 0-1,-1 1 0,1-1 1,2 1-1,0 1-47,1-1 0,0 0 0,0 0 1,0-1-1,0 1 0,0-1 0,7 1 1,0-1-270,-1-1 1,0 0-1,0 0 1,1-1-1,-1-1 1,16-3-1,-20 3-1090,-1-1 0,1 0-1,-1 0 1,0 0-1,0-1 1,10-8 0,4-8-4493</inkml:trace>
  <inkml:trace contextRef="#ctx0" brushRef="#br0" timeOffset="1">186 89 16720,'0'0'9257,"-39"52"-6823,31-25-416,0 5-257,-2 4-1184,3 1-577,5 3 0,2 1 0,2-5 0,14-7-4196,9-8-12492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0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0 216 17328,'0'0'8504,"13"-1"-6528,8-2-1604,0-2 1,0 0 0,0-1-1,-1-1 1,0-1-1,-1-1 1,1 0 0,-2-2-1,20-13 1,-11 3-120,-1 0 1,-1-1 0,35-42-1,-56 65-218,-2 8-80,-2 17-98,0-22 131,0 22-189,1-1 1,1 0-1,6 26 1,-6-42-49,0-1 0,0 0 0,1 0 0,0 0 0,0-1 0,1 1 0,0-1 0,1 0 0,-1 0 1,1 0-1,1-1 0,-1 0 0,8 7 0,14 5-6835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0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12300,'0'0'19218,"6"40"-19442,-6-26-769,0 2-545,1-3-1088,2-5-545,-1-2-1217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0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15919,'0'0'9833,"-34"51"-7494,34-37-706,0-1-704,0 1-545,6-1-256,1-1-63,5-1-97,-6 1-1090,3 0-1472,-5-1-1474,-4-3-1601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13 296 3331,'0'0'16490,"-2"9"-14194,-1 0-1571,-4 30 2132,8-39-2669,1 0-1,-1 1 1,0-1-1,1 0 1,-1 0 0,1 0-1,-1 0 1,0 0-1,1 0 1,-1 0 0,1 0-1,-1 0 1,0-1-1,1 1 1,-1-1 0,0 1-1,1-1 1,-1 1-1,0-1 1,2-1 0,16-14 235,-1 0 0,0-1 1,-1-1-1,-1-1 1,-1 0-1,18-30 0,-11 17-258,88-129-165,-110 161 0,0 0 0,0 0 0,0 1 0,1-1 0,-1 0 0,0 0 0,0 1 0,0-1 0,0 0 0,0 0 0,0 0 0,0 1 0,1-1 0,-1 0 0,0 0 0,0 0 0,0 0 0,0 1 0,1-1 0,-1 0 0,0 0 0,0 0 0,1 0 0,-1 0 0,0 0 0,0 1 0,0-1 0,1 0 0,-1 0 0,0 0 0,0 0 0,1 0 0,-1 0 0,0 0 0,0 0 0,1 0 0,-1 0 0,0 0 0,0 0 0,1 0 0,-1-1 0,0 1 0,0 0 0,0 0 0,1 0 0,-1 0 0,0 0 0,0 0 0,1-1 0,-1 1 0,0 0 0,0 0 0,0 0 0,0 0 0,1-1 0,-1 1 0,0 0 0,0 0 0,0 0 0,0-1 0,0 1 0,-1 23 0,1-21 0,-7 48 0,-14 48 0,12-59 0,1 0 0,-5 75 0,13-111-7,0 29-446,3-18-112,-3-14 549,0 0 0,1 0 0,-1 0 0,0 1 0,0-1 0,0 0 0,0 0 0,0 0 0,0 0 0,0 0 0,0 0 0,0 1 0,1-1-1,-1 0 1,0 0 0,0 0 0,0 0 0,0 0 0,0 0 0,1 0 0,-1 0 0,0 0 0,0 0 0,0 0 0,0 0 0,0 0 0,1 0 0,-1 0 0,0 0 0,0 0 0,0 0 0,0 0 0,1 0 0,-1 0 0,0 0 0,0 0 0,0 0 0,0 0 0,0 0 0,1 0 0,-1 0 0,0 0 0,0 0 0,0 0 0,0-1 0,0 1 0,0 0 0,1 0 0,-1 0 0,0 0 0,0 0 0,0-1 0,1-2-851,0 0 0,0 0 1,0 0-1,0 0 0,0 0 0,-1-1 0,0 1 0,0 0 0,1-1 1,-2 1-1,1 0 0,0 0 0,-2-5 0,2 4-930,-5-27-8437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12396,'0'0'15182,"67"49"-15054,-34-45-1057,3-4-2946,2 0-3332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37 18514,'0'0'2663,"-7"9"-538,-2 2-1584,0 1 0,1 0 0,-7 16 0,12-23-372,1 1-1,-1-1 1,1 0-1,1 1 0,-1-1 1,1 1-1,0 0 0,0-1 1,0 1-1,1 0 1,0 0-1,0 0 0,2 7 1,-2-12-148,1 0 1,-1 0 0,1 0 0,-1-1 0,1 1 0,-1 0-1,1 0 1,0-1 0,-1 1 0,1-1 0,0 1 0,-1-1-1,1 1 1,0-1 0,0 1 0,0-1 0,0 1 0,-1-1-1,1 0 1,0 0 0,0 1 0,0-1 0,0 0 0,0 0-1,0 0 1,0 0 0,0 0 0,0 0 0,0 0 0,-1 0-1,1-1 1,0 1 0,0 0 0,0 0 0,0-1 0,0 1-1,1-1 1,33-17 1151,-15-1-1008,0-1 1,-2-1-1,-1 0 1,0-1-1,-2-1 0,20-37 1,-64 158 715,25-86-844,0 0-1,1 0 1,1 0 0,0 0-1,0 1 1,2-1 0,0 16-1,0-26-65,0-1 1,0 0-1,0 0 0,1 0 0,-1 0 0,1 0 0,-1 0 0,1 0 0,-1 0 0,1 0 0,0-1 0,-1 1 0,1 0 0,0 0 0,0 0 0,-1-1 0,1 1 0,0 0 1,0-1-1,0 1 0,0-1 0,0 1 0,0-1 0,0 1 0,0-1 0,0 0 0,0 1 0,2-1 0,0 1-561,0-1-1,-1 0 1,1 0-1,0 0 1,0 0-1,0 0 1,0-1-1,0 1 1,-1-1-1,6-1 0,15-13-7000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5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52 16335,'0'0'6914,"1"-8"-3770,5-27-389,-6 35-2725,0-1 0,0 1 0,0 0 0,0 0-1,0-1 1,0 1 0,0 0 0,0 0 0,0 0 0,0-1 0,1 1 0,-1 0 0,-1 0 0,1-1 0,0 1 0,0 0 0,0 0 0,0-1 0,0 1 0,0 0 0,0 0 0,0 0 0,0-1 0,0 1 0,0 0 0,-1 0 0,1 0 0,0-1 0,0 1 0,0 0 0,0 0 0,0 0 0,-1 0 0,1 0 0,0-1 0,0 1 0,0 0 0,-1 0 0,1 0 0,0 0 0,-1 0 0,-9 4 1137,-9 11 26,7-3-1193,-33 38 0,42-47 0,0 1 0,1-1 0,-1 1 0,1 0 0,0-1 0,0 1 0,1 0 0,-1 0 0,1 0 0,0 1 0,0-1 0,-1 5 0,34-8 0,-1-2 0,-14-1 0,1 1 0,0 1 0,-1 1 0,21 3 0,-36-4 0,0 1 0,0-1 0,1 0 0,-1 1 0,0-1 0,0 1 0,0 0 0,0 0 0,0 0 0,0 0 0,0 0 0,-1 0 0,1 0 0,0 1 0,-1-1 0,1 0 0,0 1 0,-1 0 0,0-1 0,1 1 0,-1 0 0,0 0 0,0-1 0,0 1 0,0 0 0,0 0 0,0 0 0,-1 0 0,1 1 0,-1-1 0,1 0 0,-1 0 0,0 0 0,0 0 0,0 0 0,0 1 0,0-1 0,-1 0 0,1 0 0,-2 4 0,1-2 0,-2 0 0,1 1 0,0-1 0,-1 0 0,0-1 0,0 1 0,0 0 0,0-1 0,-1 1 0,1-1 0,-1 0 0,0 0 0,0-1 0,0 1 0,0-1 0,-1 0 0,-8 3 0,0 1 0,-1-1 0,0-1 0,-1 0 0,-22 3 0,36-7-50,-1 1 1,1-1-1,0 0 0,0 0 0,-1 0 1,1 0-1,0 0 0,0 0 0,-1 0 1,1 0-1,0 0 0,0-1 0,-1 1 1,1 0-1,0-1 0,0 1 0,0-1 1,0 0-1,-1 1 0,1-1 0,0 0 1,0 1-1,0-1 0,1 0 1,-2-1-1,1 0-271,1 0 1,0 1-1,-1-1 1,1 0-1,0 1 1,0-1-1,0 0 1,1 0-1,-1 1 1,0-1-1,1 1 1,-1-1-1,1 0 1,-1 1-1,1-1 1,0 1-1,0-1 1,0 1-1,0-1 1,1-1-1,15-22-13404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6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16015,'0'0'13693,"-4"10"-12983,-21 54 51,-36 107 69,56-152-797,1 1 1,0 0 0,1 1-1,1-1 1,1 0-1,3 40 1,-1-58-80,-1 1 1,1-1-1,-1 0 1,1 1 0,0-1-1,0 0 1,0 0-1,0 1 1,0-1-1,0 0 1,0 0-1,1 0 1,-1 0-1,1-1 1,0 1-1,-1 0 1,1-1 0,0 1-1,0-1 1,0 0-1,0 1 1,0-1-1,1 0 1,2 1-1,26 4-3433,2-8-3788,-4-5-3165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1 309 14382,'0'0'17200,"12"-5"-16180,5-4-1000,-1-1 1,1 0 0,-2-1-1,1-1 1,-2 0 0,0-1-1,21-24 1,5-11-21,57-89 0,-91 132 0,-7 20 0,-10 23 0,-2-2-76,-1-4-543,2 0 0,1 1 0,1 0 0,2 1 0,2 0 0,-3 38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99 17104,'0'0'11510,"-8"8"-11003,2-1-397,0 1 0,0-1 0,1 1 0,0 0 0,1 0 0,0 1 0,0 0 0,1-1 0,0 1 0,0 0 0,1 0 1,-2 16-1,-3 66 987,8 140 0,9-186-1071,1-30-28,-11-15 2,1 0-1,0 0 1,-1 0 0,1 0 0,-1 0 0,1 0 0,0-1 0,-1 1 0,1 0 0,-1-1 0,1 1 0,0 0 0,-1-1-1,1 1 1,-1 0 0,1-1 0,-1 1 0,0-1 0,1 1 0,-1-1 0,1 1 0,-1-1 0,0 0 0,1 1-1,-1-1 1,0 1 0,0-1 0,0 0 0,1 0 0,3-12 0,-1 1 0,0-1 0,-1 0 0,0 1 0,-1-1 0,0 0 0,-1 0 0,-1 0 0,0 0 0,-1 0 0,0 1 0,-1-1 0,0 0 0,-7-15 0,6 22 0,2 12 0,8 14 0,-2-16 0,0-1 0,0 1 0,0-1 0,1-1 0,-1 1 0,1 0 0,-1-1 0,1 0 0,0 0 0,0-1 0,0 1 0,0-1 0,0 0 0,0 0 0,0-1 0,0 0 0,1 0 0,-1 0 0,0 0 0,0-1 0,6-1 0,-5 1 0,-1 0 0,1-1 0,-1 1 0,0-1 0,1-1 0,-1 1 0,0-1 0,0 0 0,0 0 0,-1 0 0,1-1 0,-1 1 0,0-1 0,0 0 0,0 0 0,0-1 0,-1 1 0,6-10 0,-7 10 0,-1 0 0,0 0 0,1 0 0,-1 0 0,0 0 0,-1-1 0,1 1 0,-1 0 0,0 0 0,0-8 0,0 12 0,-1-1 0,1 1 0,0-1 0,0 0 0,0 1 0,0-1 0,0 1 0,-1-1 0,1 1 0,0-1 0,0 1 0,-1-1 0,1 1 0,0-1 0,-1 1 0,1 0 0,0-1 0,-1 1 0,1-1 0,-1 1 0,1 0 0,-1 0 0,1-1 0,-1 1 0,1 0 0,-1 0 0,1-1 0,-1 1 0,0 0 0,-1 0 0,0 0 0,1 1 0,-1-1 0,0 1 0,1 0 0,-1-1 0,1 1 0,-1 0 0,1 0 0,-1 0 0,1 0 0,-1 0 0,1 0 0,0 0 0,-2 2 0,-3 3 0,-1 1 0,1 0 0,1 0 0,-1 0 0,1 0 0,0 1 0,1 0 0,0 0 0,0 0 0,1 1 0,0-1 0,0 1 0,1 0 0,0-1 0,-1 18 0,3-25 0,0 0 0,0-1 0,0 1 0,0 0 0,0 0 0,0 0 0,0-1 0,1 1 0,-1 0 0,0 0 0,1-1 0,-1 1 0,0 0 0,1 0 0,-1-1 0,1 1 0,-1 0 0,1-1 0,-1 1 0,1-1 0,0 1 0,-1-1 0,1 1 0,0-1 0,-1 1 0,1-1 0,1 1 0,28 1 0,-22-3 0,0-1 0,-1 0 0,1 0 0,0 0 0,10-6 0,3-4 0,-1-2 0,0 0 0,-1-2 0,-1 0 0,0-1 0,27-34 0,-51 82 0,6-30 0,-7 12 0,2 0 0,-1 0 0,2 0 0,0 1 0,0 0 0,2-1 0,-1 1 0,2 0 0,0 0 0,1 24 0,1-36 0,-1 0 0,1-1 0,0 1 0,0-1 0,0 1 0,-1-1 0,1 0 0,1 1 0,-1-1 0,0 0 0,0 0 0,0 0 0,1 0 0,-1 0 0,0 0 0,1 0 0,-1 0 0,1 0 0,-1-1 0,1 1 0,-1 0 0,1-1 0,0 0 0,-1 1 0,1-1 0,0 0 0,-1 0 0,1 0 0,0 0 0,-1 0 0,1 0 0,0 0 0,2-1 0,1 0 0,0 1 0,0-1 0,0-1 0,0 1 0,0-1 0,0 1 0,-1-1 0,1-1 0,-1 1 0,6-4 0,-2-2 0,0 1 0,0-2 0,-1 1 0,-1-1 0,0 0 0,0 0 0,0-1 0,-1 1 0,-1-1 0,5-14 0,-3 5 0,-2 1 0,0-1 0,-1 0 0,-1 0 0,-1-26 0,-3 47 0,0 0 0,0 0 0,1 0 0,-1 0 0,1 1 0,-1-1 0,1 1 0,0-1 0,0 0 0,0 1 0,-1 2 0,2-4 0,6-7 0,0-1 0,-1 0 0,0-1 0,0 1 0,-1-1 0,0 0 0,0 0 0,0-1 0,-1 1 0,3-16 0,-2 2 0,-1 0 0,0 0 0,-2-27 0,-1 48 0,0 1 0,0 0 0,0-1 0,0 1 0,0 0 0,0-1 0,0 1 0,-1 0 0,1 0 0,0-1 0,0 1 0,0 0 0,-1 0 0,1-1 0,0 1 0,0 0 0,0 0 0,-1-1 0,1 1 0,0 0 0,-1 0 0,1 0 0,0 0 0,0 0 0,-1-1 0,1 1 0,0 0 0,-1 0 0,1 0 0,0 0 0,-1 0 0,1 0 0,0 0 0,-1 0 0,1 0 0,0 0 0,-1 0 0,1 0 0,0 0 0,0 0 0,-1 1 0,1-1 0,0 0 0,-1 0 0,1 0 0,0 0 0,0 0 0,-1 1 0,1-1 0,0 0 0,-15 8 0,8 1 0,-1-1 0,2 1 0,-1 0 0,1 1 0,0 0 0,1 0 0,0 0 0,1 1 0,0-1 0,1 1 0,0 0 0,0 0 0,0 15 0,-2 18 0,2 86 0,3-125 0,0 0 0,1 0 0,0 0 0,-1 0 0,2 0 0,-1 0 0,1 0 0,0 0 0,0 0 0,0-1 0,0 1 0,1-1 0,0 0 0,0 1 0,0-1 0,0-1 0,5 5 0,-6-6 0,1 0 0,0 0 0,-1-1 0,1 1 0,0-1 0,0 1 0,0-1 0,0 0 0,0 0 0,0-1 0,0 1 0,0-1 0,0 1 0,1-1 0,-1 0 0,0 0 0,0 0 0,0-1 0,0 1 0,1-1 0,-1 0 0,0 0 0,0 0 0,0 0 0,-1 0 0,1-1 0,0 1 0,5-4 0,2-3 0,0-1 0,0 1 0,0-1 0,-1-1 0,-1 0 0,0 0 0,0-1 0,-1 0 0,0 0 0,8-19 0,4-16 0,20-66 0,-33 91 0,8-20 0,-3-1 0,-1 0 0,5-55 0,-15 97 0,0 0 0,0 1 0,0-1 0,0 0 0,0 0 0,0 0 0,0 0 0,0 0 0,0 0 0,0 0 0,-1 0 0,1 0 0,0 0 0,0 0 0,0 0 0,0 0 0,0 0 0,0 0 0,0 0 0,0 0 0,0 0 0,0 0 0,-1 0 0,1 0 0,0 0 0,0 0 0,0 0 0,0 0 0,0 0 0,0 0 0,0 0 0,0 0 0,0 0 0,0 0 0,-1 0 0,1 0 0,0 0 0,0 0 0,0 0 0,0 0 0,0 0 0,0 0 0,0-1 0,0 1 0,0 0 0,0 0 0,0 0 0,0 0 0,0 0 0,0 0 0,0 0 0,0 0 0,0 0 0,0 0 0,0 0 0,-1-1 0,1 1 0,0 0 0,0 0 0,0 0 0,1 0 0,-1 0 0,0 0 0,0 0 0,-10 10 0,-7 16 0,5 1 0,1 0 0,1 1 0,1 0 0,2 0 0,0 1 0,3 0 0,0 0 0,1 0 0,2 0 0,1 1 0,6 42 0,-3-60 0,-1 0 0,2 0 0,0 0 0,0-1 0,1 1 0,0-1 0,1 0 0,1 0 0,-1-1 0,11 13 0,-24-66 0,-18-21 0,12 36 0,1-1 0,2-1 0,1 0 0,1 0 0,1-1 0,-2-43 0,9 72 3,0 1 0,1-1-1,0 1 1,-1-1 0,1 1 0,0-1 0,0 1-1,-1 0 1,1 0 0,0-1 0,0 1 0,1 0-1,-1 0 1,0 0 0,0 0 0,0 0 0,1 0-1,-1 1 1,0-1 0,1 0 0,-1 1 0,1-1 0,-1 1-1,1-1 1,-1 1 0,1 0 0,-1-1 0,1 1-1,0 0 1,-1 0 0,4 1 0,60-1-246,-53 1 22,-5 0-573,3 0-1544,-5-2-3610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 10730,'0'0'22037,"37"-50"-22037,-8 50 0,7-1-128,0 0-1858,1 0-2434,1-4-3844</inkml:trace>
  <inkml:trace contextRef="#ctx0" brushRef="#br0" timeOffset="1">349 0 13997,'0'0'14830,"-15"50"-13965,34-50-352,5 0-321,3 0-96,0 0-64,-1 0-256,-2 0-1218,-4 0-1697,-10 0-1249,-5 0-1441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7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18289,'0'0'12556,"74"10"-12428,-38-22-352,1-1-2306,2 2-3140,-3-1-4804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8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0 181 14862,'0'0'10597,"11"-1"-8366,1-2-1994,1 0 0,0-1-1,-1 0 1,0-1 0,0-1-1,0 0 1,-1 0 0,0-1-1,0-1 1,-1 0 0,12-11-1,-6 4 82,-1-1 1,-1 0-1,0 0 0,12-22 0,-21 106-660,-6-39 401,-1-22-88,1 1 1,1-1-1,-1 0 1,1 1-1,1-1 1,-1 0 0,1 1-1,1-1 1,-1 0-1,1 0 1,5 12-1,-6-17-436,0-1 0,0 0 0,0 0 0,0-1 0,0 1 0,0 0 0,1 0 0,-1 0 0,0-1 0,0 1 0,1-1 0,-1 1 0,0-1 0,1 1 0,-1-1 0,0 0 0,3 1 0,12-1-10105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8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16271,'0'0'14318,"-2"75"-13966,-7-38-256,-1 3-64,3-1 0,0-6-32,2 1-576,2-9-1506,2-5-2434,1-9-2403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18193,'0'0'3929,"3"8"-1671,14 28 702,30 49-1,81 93-1964,-127-176-986,0-1 1,0 1-1,0-1 1,0 1-1,0-1 1,0 0 0,0 0-1,1 0 1,-1 0-1,0 1 1,1-2-1,-1 1 1,1 0 0,-1 0-1,1 0 1,-1-1-1,1 1 1,0-1-1,-1 1 1,1-1 0,0 0-1,-1 1 1,1-1-1,2 0 1,-3-1 16,1 0 1,0 0 0,-1 0-1,1 0 1,-1 0-1,0 0 1,1 0 0,-1-1-1,0 1 1,0 0-1,0-1 1,0 1 0,0-1-1,0 1 1,0-1-1,0 0 1,-1 1 0,2-3-1,2-9 120,-1 0 0,0 1 0,-1-1-1,2-25 1,-3 6-146,-2-127 0,-2 145-2179,2 23-3074,5 25-6784,8-20 1109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20083,'0'0'8264,"-3"55"-7720,-2-27-384,5 6-127,0 0-33,0 0-545,0-2-1057,0-4-1376,2-6-1795,2-10-1729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09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16816,'0'0'9764,"11"-4"-7693,-3 1-1855,0 0 1,1 0-1,-1 1 0,1 0 0,0 0 0,-1 1 1,1 1-1,0-1 0,0 1 0,0 1 0,0 0 1,0 0-1,-1 0 0,1 1 0,-1 1 0,1-1 1,15 8-1,-18-6-205,1-1 1,-1 1 0,0 0-1,-1 0 1,1 1 0,-1-1-1,0 1 1,0 0 0,0 1-1,5 7 1,-9-11-9,0 0 0,0 1 0,0-1 0,0 1 0,0-1 1,-1 1-1,1-1 0,-1 1 0,1 0 0,-1-1 0,0 1 0,0 0 0,-1-1 0,1 1 0,0 0 1,-1-1-1,1 1 0,-1-1 0,0 1 0,0-1 0,0 1 0,0-1 0,0 0 0,-1 1 0,1-1 1,-1 0-1,0 0 0,1 0 0,-1 0 0,-3 3 0,-35 29-3,-23 23 0,60-54 0,0 0 0,1 0 0,-1 1 0,0 0 0,1-1 0,0 1 0,0 0 0,0 0 0,0 0 0,1 0 0,-1 0 0,1 1 0,0-1 0,0 7 0,1-10 0,0 0 0,0 0 0,1 0 0,-1 0 0,0 0 0,1 0 0,-1 0 0,1 0 0,-1-1 0,1 1 0,0 0 0,-1 0 0,1 0 0,0 0 0,-1-1 0,1 1 0,0 0 0,0-1 0,0 1 0,0-1 0,0 1 0,0-1 0,0 1 0,0-1 0,0 1 0,0-1 0,0 0 0,0 0 0,0 0 0,1 1 0,40 3 0,-30-4 0,31 3-1603,1-3-3483,-16 0-2446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1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14958,'0'0'6662,"66"-10"-5316,-40 22-97,4 17-320,1 16-417,2 13-95,-5 11-65,-10 12-128,-8 8-128,-10 4-64,-12 3 64,-15-1-64,-12-2-768,-8-5-1474,-6-7-1666,-10-10-4900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3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1249,'0'0'-961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5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8200,'0'0'19698,"58"27"-19281,-19-19-353,4 2-32,-3 1-288,-2 0-2531,-11-3-2050,-9 0-2978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1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 22806,'-8'-5'5637,"8"2"-1313,12 3-4324,4 0 0,0 3-2498,-4-1-6375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5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15182,'0'0'11563,"75"25"-11242,-35-25-321,1 0-2691,0 0-1825,-2-1-3588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6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17553,'0'0'12043,"13"-5"-11232,7-3-708,-1 0 0,0-2 0,-1 0 0,0-1 0,0-1 0,19-16 0,74-88 175,-128 143-225,-25 50 1,38-66-233,-1-1 0,2 1-1,-1 0 1,1 0 0,1 0 0,0 0 0,1 1-1,-1 16 1,2-28 63,0 1 1,0 0-1,0 0 0,0 0 0,0 0 0,1 0 0,-1 0 0,0 0 0,0 0 1,1-1-1,-1 1 0,0 0 0,1 0 0,-1 0 0,1-1 0,-1 1 0,1 0 1,-1 0-1,1-1 0,0 1 0,-1 0 0,1-1 0,0 1 0,-1-1 0,1 1 1,0-1-1,0 1 0,0-1 0,0 0 0,1 1 0,0-1-220,1 0 0,-1 1 0,1-2 0,0 1 0,-1 0 0,1 0 0,-1-1-1,1 0 1,-1 1 0,5-3 0,3-2-1455,1 0 0,-2 0 0,1-1 0,10-8 0,14-15-7605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6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15983,'0'0'6518,"-11"12"-4761,11-12-1756,-16 20 813,0 0 0,-18 32 1,29-45-671,2 0 1,-1-1-1,1 1 1,0 0-1,0 1 1,1-1-1,0 0 1,1 1-1,-1-1 1,1 1 0,1 0-1,-1-1 1,1 1-1,1 0 1,1 10-1,-1-17-131,-1 1-1,1 0 1,0 0-1,0-1 1,0 1-1,0-1 1,0 1 0,1-1-1,-1 1 1,0-1-1,1 0 1,-1 1-1,1-1 1,-1 0-1,1 0 1,0 0 0,-1 0-1,1-1 1,0 1-1,0 0 1,-1-1-1,1 1 1,0-1-1,0 1 1,0-1 0,0 0-1,0 0 1,0 0-1,-1 0 1,1 0-1,0-1 1,0 1-1,0 0 1,0-1 0,0 1-1,3-3 1,2 2 146,0-2 0,-1 1 0,1-1-1,0 0 1,-1-1 0,0 1 0,1-1 0,6-7 0,-7 6-12,-1-1 0,0 0 0,0-1 0,0 1 0,-1-1 0,0 0 0,-1 0 0,1 0 0,-1-1 0,3-13 0,-5 19-155,-1 0-1,0 0 1,1 0-1,-1 0 0,0 0 1,0 0-1,0 0 0,0-1 1,-1 1-1,1 0 1,0 0-1,-1 0 0,0 0 1,1 0-1,-1 0 1,0 0-1,0 0 0,0 0 1,0 1-1,0-1 1,-1 0-1,1 1 0,-1-1 1,1 0-1,-1 1 1,1 0-1,-1-1 0,0 1 1,0 0-1,1 0 1,-1 0-1,0 0 0,0 0 1,0 0-1,0 1 1,0-1-1,0 1 0,-1-1 1,1 1-1,0 0 1,0 0-1,0 0 0,-2 0 1,-17-1-3083,1-3-3481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1634,'0'0'27161,"69"8"-27001,-33-3-128,10-2-64,3-1-1857,0-2-1859,-2 0-1921,-9-8-4965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18289,'0'0'4068,"92"4"-2723,-33-1-416,7 1-737,2-1-127,0 0-194,-7-2-831,-9-1-1379,-11 0-1344,-12-1-2051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8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291 1 17328,'0'0'3310,"12"8"-1628,157 91 3128,-166-97-4805,1 0 0,-1 0 0,1 1-1,-1-1 1,0 1 0,0 0 0,0 0 0,0 0 0,-1 0 0,1 0 0,-1 0 0,0 1 0,0-1 0,0 1 0,0 0 0,0-1 0,-1 1 0,0 0 0,0 0 0,0 0 0,0 0 0,-1 0-1,1 0 1,-1 0 0,0 0 0,0 1 0,-1-1 0,1 0 0,-1 0 0,0 0 0,0 0 0,0 0 0,-1-1 0,1 1 0,-1 0 0,0-1 0,0 1 0,0-1 0,0 1 0,-6 5 0,-30 33 213,-1-1 1,-59 47-1,-96 60-249,128-103-2942,4-7-4362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19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45 10154,'0'0'15150,"2"-6"-14483,-2 5-594,1 0-1,-1-1 1,1 1-1,0 0 1,-1-1-1,1 1 0,0 0 1,0 0-1,0 0 1,0 0-1,0-1 1,0 1-1,0 0 1,0 1-1,0-1 1,0 0-1,1 0 1,-1 0-1,0 1 1,3-2-1,40 2 1486,32 3-751,139-13 0,-102 2-1331,-297 39-261,13 1 924,65-22 332,64-6-110,34-3-127,13-1 45,371-15-247,-354 16-112,-22-1 77,0 0 0,0 0 0,0 0-1,0 0 1,0 0 0,0 0 0,0 0 0,0 0 0,0 0-1,0 0 1,-1 1 0,1-1 0,0 0 0,0 0 0,0 0-1,0 0 1,0 0 0,0 0 0,0 0 0,0 0 0,0 0-1,0 0 1,0 0 0,0 0 0,-1 0 0,1 0 0,0 0-1,0 0 1,0 1 0,0-1 0,0 0 0,0 0 0,0 0-1,0 0 1,0 0 0,0 0 0,0 0 0,0 0 0,0 0-1,0 0 1,0 1 0,0-1 0,0 0 0,0 0 0,0 0-1,0 0 1,0 0 0,0 0 0,0 0 0,0 0 0,0 0-1,0 0 1,1 1 0,-1-1 0,0 0 0,0 0 0,-39 6-89,-294 17 209,310-20-1329,31 2-3405,38 0-4560,-9-5-689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0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44 11787,'-9'3'2595,"6"-3"-3137,-52 12 7162,42-6-1889,41-3-2872,29-6-1236,107-20-1,-34 2-576,-19 10 56,-112 11-102,-119-1 1457,-186 24 1,623-50-4309,-276 25 2348,-30 1 287,1 0-1,-1 1 1,1 0-1,0 1 1,-1 0-1,22 5 1,-33-6 219,0 0-1,1 0 1,-1 0-1,0 0 1,0 0 0,0 0-1,0 0 1,0 0 0,0 0-1,1 0 1,-1 0-1,0 0 1,0 0 0,0 0-1,0 0 1,0 0-1,0 0 1,1 0 0,-1 0-1,0 1 1,0-1-1,0 0 1,0 0 0,0 0-1,0 0 1,0 0-1,0 0 1,0 0 0,1 0-1,-1 1 1,0-1-1,0 0 1,0 0 0,0 0-1,0 0 1,0 0-1,0 0 1,0 1 0,0-1-1,0 0 1,0 0-1,0 0 1,0 0 0,0 0-1,0 0 1,0 1 0,0-1-1,0 0 1,0 0-1,0 0 1,0 0 0,0 0-1,0 0 1,-1 1-1,1-1 1,0 0 0,0 0-1,0 0 1,0 0-1,-12 5 266,-13-1 162,-220 9 2268,140-13-4870,75 0 514,14 0-5687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4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6822,'0'0'23527,"8"-9"-22630,254-298 624,-262 306-1521,0 1 0,0 0 0,0 0 0,0-1 0,0 1 0,0 0 0,0 0 0,0-1 0,0 1 0,0 0 0,0 0 0,0-1 0,0 1 0,0 0 0,1 0 0,-1-1 0,0 1 0,0 0 0,0 0 0,0 0 0,1-1 0,-1 1 0,0 0 0,0 0 0,0 0 0,1 0 0,-1 0 0,0-1 0,0 1 0,0 0 0,1 0 0,-1 0 0,0 0 0,0 0 0,1 0 0,-1 0 0,0 0 0,1 0 0,-1 0 0,0 0 0,0 0 0,1 0 0,-1 0 0,0 0 0,0 0 0,1 0 0,-1 0 0,0 0 0,0 0 0,0 1 0,1-1 0,-1 0 0,0 0 0,-1 20 0,-12 29 0,-2-3-165,3-15-283,2 0-1,2 0 1,1 1-1,1 0 1,-2 34-1,8-66 343,0 0 0,0 1 0,0-1 0,0 0 0,0 0 0,0 1 0,0-1 0,1 0 0,-1 1 0,0-1 0,0 0 0,0 0 0,0 1 0,0-1 0,0 0 0,1 0 0,-1 1 0,0-1 0,0 0 0,0 0 0,1 1-1,-1-1 1,0 0 0,0 0 0,1 0 0,-1 0 0,0 1 0,0-1 0,1 0 0,-1 0 0,0 0 0,1 0 0,-1 0 0,0 0 0,0 0 0,1 0 0,-1 0 0,0 0 0,1 0 0,-1 0 0,0 0 0,1 0 0,-1 0 0,0 0 0,0 0 0,1 0 0,-1 0 0,0 0 0,1 0 0,-1-1 0,0 1 0,0 0 0,1 0 0,-1 0 0,0-1 0,0 1 0,1 0 0,-1 0 0,0 0 0,0-1 0,0 1 0,0 0 0,1-1 0,16-14-5489,4-13-4633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4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21140,'0'0'5515,"-9"9"-3439,0 4-1744,0 0 0,0 0 0,1 1 0,1 0 0,0 0 0,1 1 0,1 0 0,0 0 0,1 0 0,-3 19 0,6-21-298,-1-1 0,2 1 0,0-1 0,0 1 0,1-1 0,1 1 0,4 18 0,-5-28-31,0-1-1,0 1 1,0-1 0,0 1-1,0-1 1,1 1 0,-1-1-1,0 0 1,1 0 0,0 1-1,0-1 1,0 0 0,0-1-1,0 1 1,0 0 0,0-1-1,0 1 1,1-1 0,-1 1-1,0-1 1,1 0 0,0 0-1,-1 0 1,1 0 0,-1-1-1,1 1 1,0-1 0,0 0-1,-1 0 1,1 1 0,0-2-1,-1 1 1,1 0 0,0-1-1,0 1 1,-1-1 0,1 0-1,-1 1 1,1-1 0,-1-1-1,4-1 1,1 0-3,0-1 0,-1 0 0,1-1 0,-1 0 0,0 0 0,0 0 0,-1 0 0,0-1 0,0 0 0,0 0 0,0-1 0,-1 1 0,6-13 0,-3 4 0,-1 1 0,0-1 0,0 0 0,-2 0 0,6-31 0,-9 38 0,0 1 0,-1-1 0,1 0 0,-1 0 0,-1 0 0,0 0 0,-3-14 0,3 19 0,0 1 0,0 0 0,0 0 0,0-1 0,0 1 0,-1 0 0,1 0 0,-1 0 0,0 0 0,1 1 0,-1-1 0,0 0 0,0 1 0,0-1 0,0 1 0,0 0 0,0 0 0,0-1 0,-1 1 0,1 1 0,0-1 0,-1 0 0,1 1 0,-1-1 0,1 1 0,-1-1 0,1 1 0,-5 0 0,1 0-105,2 0-441,1 0 1,0-1-1,0 1 1,0 1 0,0-1-1,-1 0 1,1 1-1,0-1 1,0 1-1,0 0 1,0 0-1,-3 2 1,13-8-8050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17617,'0'0'9449,"-6"88"-8328,-3-38-897,-3 8-192,6 1-64,1 0-609,5-1-832,0-6-353,0-5-993,0-6-1248,0-5-3108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5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14286,'0'0'14402,"13"-3"-12640,-10 3-1657,7-2 154,1 0 1,-1 1-1,1 1 0,-1 0 0,1 0 0,-1 1 0,21 4 0,76 20-100,112 30-179,-218-55 20,1 0 0,-1 1 0,0-1 0,1 0 0,-1 1 0,0-1 0,1 1 0,-1-1 0,0 1 0,0 0 0,1 0 0,-1-1 0,0 1 0,0 0 0,0 0 0,0 0 0,0 0 0,0 0 0,0 0 0,-1 0 0,1 1 0,0-1 0,0 1 0,-1 0 0,0-1 0,-1 0 0,1 1 0,0-1 0,-1 0 0,1 0 0,0 0 0,-1 1 0,0-1 0,1 0 0,-1 0 0,0 0 0,1 0 0,-1 0 0,0 0 0,0 0 0,0 0 0,0-1 0,-2 3 0,-10 5 0,0 1 0,0-2 0,-18 8 0,20-10 0,-21 11 0,-2 3 0,-1-2 0,-1-2 0,-1-1 0,-50 12 0,153-37-6347,-32 1-855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9033,'0'0'21465,"1"9"-20515,-1 6-836,0-1-1,-2 0 0,1 0 0,-2 1 0,0-1 1,0 0-1,-11 25 0,7-20-44,1 0 0,1 0-1,0 1 1,2-1 0,-2 24 0,5-41-69,0 0 0,0 0 0,0 0 0,1 0 0,-1 0 0,1 0 0,-1 0 0,1 0 0,0 0 0,-1 0 0,1 0 0,0 0 0,0 0 0,0 0 0,1-1 0,-1 1 0,0-1 0,1 1 0,-1-1 0,4 3 0,-1-2 0,-1 0 0,1 0 0,0 0 0,-1-1 0,1 1 0,0-1 0,0 0 0,0 0 0,0-1 0,6 1 0,1-1 0,1 0 0,0-1 0,0 0 0,-1-1 0,1 0 0,21-7 0,14-16-1860,-38 19 674,0 0 0,0-1 0,-1-1 0,0 0 0,10-12 0,-13 14 383,0-1 0,-1 1 0,1-1 0,-2-1 0,1 1 0,-1 0 0,0-1 0,1-7 0,-2 9 510,-1-1-1,0 1 1,-1 0-1,0 0 1,0 0-1,-1-11 1,1 17 326,0-1 0,0 1 0,0-1 0,0 1 1,0-1-1,-1 0 0,1 1 0,0-1 0,0 1 1,0-1-1,-1 1 0,1-1 0,0 1 0,0-1 1,-1 1-1,1-1 0,-1 1 0,1 0 0,0-1 1,-1 1-1,1 0 0,-1-1 0,1 1 0,-1 0 1,1-1-1,-1 1 0,1 0 0,-1 0 0,1 0 1,-1-1-1,0 1 0,-19 6 2362,-13 21 1600,22-12-2939,0 0 1,2 1-1,0 0 0,0 0 0,2 1 0,-10 31 0,14-38-993,0 0 0,1 0-1,0 1 1,1-1-1,0 0 1,1 1-1,0-1 1,0 1-1,1-1 1,1 1 0,0-1-1,0 0 1,5 13-1,7 1-3505,3-5-3871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14029,'0'0'9759,"11"2"-7458,52 6-1050,0-2 1,1-3 0,69-6 0,-17 1-1060,-62 1-277,60 2-3967,-103 2 6,-21 1-2238,-13-2 578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6726,'0'0'13165,"74"9"-10955,-25-9-224,12 0-673,2-4-833,4-6-319,-2 2-129,-3 0-481,-9 1-640,-7-2-1441,-7 0-1890,-4-1-4805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27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12107,'0'0'13752,"12"3"-13106,10 4-508,-1 1 0,0 1 0,-1 1 0,0 0 0,29 21 0,-45-28-113,0 1 1,1-1 0,-1 1-1,-1 0 1,1 0 0,-1 0 0,1 0-1,-1 1 1,-1 0 0,1-1-1,-1 1 1,1 0 0,1 8 0,-3-9 59,-1 0 0,0 0 0,0 0 1,0 0-1,0 0 0,-1 0 1,0-1-1,1 1 0,-1 0 1,-1 0-1,1 0 0,-1-1 1,1 1-1,-1-1 0,0 1 0,0-1 1,-1 0-1,1 0 0,-1 0 1,1 0-1,-6 4 0,-30 29 546,-84 62 0,6-21-7359,77-54-3474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2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6150,'0'0'21044,"3"10"-19752,-1 4-1134,-1 1 0,0-1 0,-1 1 0,-1 0 0,0 0 0,0-1 0,-2 1 0,0-1 0,-5 16 0,-17 87 104,22-100-3966,2-7-4043,1-32 561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15919,'0'0'10565,"0"12"-9829,1 22-287,2 0 0,1 0-1,2-1 1,10 37-1,-13-58-350,1 0 0,0 0 0,1-1 0,0 0 0,1 0 1,0 0-1,1-1 0,0 0 0,0 0 0,1 0 0,1-1 0,-1-1 0,2 1 0,-1-1 0,19 11 0,-26-17-76,1 0 0,0-1 0,0 0 0,-1 1 0,1-1 0,0 0 0,0-1 0,0 1 0,0 0-1,0-1 1,1 0 0,-1 1 0,0-1 0,0 0 0,0-1 0,0 1 0,0-1 0,0 1 0,0-1 0,0 0 0,5-2 0,-3 0 22,-1 0 0,-1 0 0,1 0 0,0 0 0,-1-1 0,1 0 0,-1 0 0,0 1 0,-1-2 0,1 1 1,-1 0-1,4-7 0,1-7 53,-1 0 0,-1 0 0,0 0 0,-1-1 0,-2 0 0,2-21 0,-2 7-97,0 18 0,-1 0 0,0 0 0,-1 0 0,-1-1 0,-1 1 0,0 0 0,-4-17 0,4 48-3113,-1 27-9004,3-30-2377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3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15791,'0'0'15791,"13"69"-15503,-13-27-192,0 5-64,0 0-32,0-2-352,0-7-449,0-4-832,0-7-802,0-6-127,0-13-289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33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13 164 10762,'-2'-11'5024,"-1"0"-4462,1 2 907,0-1 1,0 1-1,1 0 0,0-20 0,1 26-1171,0 1 0,1-1-1,-1 1 1,1-1-1,-1 0 1,1 1 0,0-1-1,0 1 1,0 0-1,0-1 1,1 1 0,-1 0-1,0 0 1,1-1 0,0 1-1,-1 0 1,1 1-1,0-1 1,0 0 0,0 0-1,0 1 1,1-1 0,-1 1-1,0 0 1,4-2-1,12-2-226,0 1-1,0 0 0,1 1 0,-1 1 1,0 1-1,1 0 0,0 2 0,-1 0 1,1 1-1,-1 1 0,0 0 0,0 2 1,0 0-1,-1 1 0,1 1 0,-1 0 1,-1 1-1,20 13 0,-32-19-70,0 1 0,0 0 0,0 0 0,0 0 0,-1 1 0,1-1 0,-1 1 0,0 0 0,0 0 0,0 0 0,0 0 0,-1 1 0,0-1 0,0 1 0,0-1 0,0 1 0,-1 0 0,0 0 0,0-1 0,1 8 0,-3-6 0,1 0 0,-1-1 0,0 1 0,0-1 0,0 1 0,-1-1 0,0 0 0,0 1 0,-1-1 0,1 0 0,-1 0 0,0-1 0,0 1 0,-1-1 0,0 1 0,1-1 0,-7 5 0,-41 30 0,41-32 0,0 0 0,0 1 0,1 0 0,0 0 0,0 1 0,-12 15 0,21-23 0,-1 0 0,1 0 0,-1 0 0,0-1 0,1 1 0,0 0 0,-1 0 0,1 0 0,-1 0 0,1 0 0,0 0 0,0 0 0,0 0 0,-1 0 0,1 0 0,0 0 0,0 0 0,0 0 0,1 0 0,-1 0 0,0 0 0,0-1 0,0 1 0,1 0 0,-1 0 0,0 0 0,1 0 0,-1 0 0,1 0 0,-1 0 0,1-1 0,0 1 0,-1 0 0,1 0 0,0-1 0,-1 1 0,1 0 0,0-1 0,0 1 0,0-1 0,-1 1 0,1-1 0,0 1 0,0-1 0,0 0 0,0 0 0,0 1 0,0-1 0,0 0 0,0 0 0,0 0 0,1 0 0,10 2 0,0 0 0,0-1 0,18-1 0,-15 0 0,68 10-2269,-73-7 1250,0 0-1,0 0 0,-1 1 1,1 0-1,-1 0 0,9 7 1,-3 0-9786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1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16271,'0'0'2552,"9"3"-1217,0 2-1053,1 0 0,-1 0 0,1 1 1,-2 0-1,1 0 0,-1 1 0,0 0 1,0 1-1,-1-1 0,0 2 0,0-1 0,-1 1 1,0 0-1,6 13 0,-6-9-77,0 0 0,-2 0-1,1 1 1,-2-1 0,0 1 0,0 0 0,-2 0-1,1 0 1,-2 0 0,-2 27 0,0-22 73,-2 0 0,-1 0 0,0-1 0,-1 1 0,-1-1 0,-1 0 0,-11 19 0,1-6-469,-2-1 0,-2-1-1,-27 30 1,-77 65-6526,97-99-928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4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20275,'0'0'7495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3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11307,'0'0'8808,"79"53"-7847,-37-48-449,7-1-351,2-4-129,1 0-353,-4 0-1024,-4 0-897,-11 0-1057,-14 0-1089,-11 0-4164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3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13036,'0'0'9289,"61"1"-7303,-12-1-352,7-1-545,9-4-577,-1 1-384,-2 4-128,-6 0-1057,-12 0-2274,-14 9-1538,-8 0-1376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34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9033,'0'0'13901,"11"3"-12636,-9-2-1178,129 49 2759,-113-42-2738,1 1-1,-1 1 0,0 1 0,-1 0 0,21 19 1,-34-27-118,-1 1 0,1-1 0,-1 1 0,0 0 0,0-1 0,-1 2 0,1-1 0,-1 0 0,0 0 0,0 1 0,0-1 0,-1 1 0,0-1 0,0 1 0,0 0 0,0 0 0,-1 0 0,1-1 0,-1 1 0,0 0 0,-1 0 0,1 0 0,-1-1 0,0 1 0,0 0 0,-1-1 0,1 1 0,-1-1 0,0 1 0,0-1 0,-1 0 0,1 0 0,-6 7 0,-6 7-94,0-2 0,-1 0 0,0 0 0,-1-2 0,-1 0 0,-21 14 0,-68 36-1664,33-27-4242,22-15-5105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5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0 484 19731,'0'0'8867,"15"-7"-7442,-1 0-1239,-1-1 0,1 0 1,-1-1-1,-1-1 0,0 0 0,0 0 0,16-20 0,24-36 128,-3-2 0,-3-2-1,48-98 1,-94 168-314,0-1 0,0 1 0,0-1 0,0 1 0,0-1 0,0 1 0,1-1 0,-1 1 0,0-1 0,0 1 0,0-1 0,1 1 0,-1-1 0,0 1 0,1-1 0,-1 1 0,0 0 0,1-1 0,-1 1 0,1-1 0,-1 1 0,0 0 0,1 0 0,-1-1 0,1 1 0,-1 0 0,1 0 0,-1-1 0,1 1 0,-1 0 0,1 0 0,0 0 0,0 0 0,4 19 0,-5 53 0,-1-54 0,-1 36 0,-12 63 0,8-77 0,1 0 0,2 0 0,4 65 0,-1-104-174,0 0 0,0 0 1,0 0-1,0 0 0,0-1 0,0 1 1,0 0-1,0 0 0,1 0 0,-1 0 0,0 0 1,1 0-1,-1 0 0,0 0 0,1-1 0,-1 1 1,1 0-1,0 0 0,-1 0 0,1-1 1,-1 1-1,1 0 0,0-1 0,0 1 0,-1-1 1,1 1-1,1 0 0,-1-1-47,0-1-1,-1 1 1,1-1-1,0 1 1,-1-1-1,1 0 1,0 1-1,-1-1 1,1 0 0,-1 1-1,1-1 1,-1 0-1,1 1 1,-1-1-1,0 0 1,1 0-1,-1 0 1,0 1-1,0-1 1,0 0 0,1 0-1,-1 0 1,0 0-1,0 0 1,0 1-1,0-1 1,0 0-1,-1 0 1,1-1-1,0-3-694,0 1 0,0-1 0,-1 0 0,0 1 0,0-1 0,0 1 0,0 0 0,-1-1 0,-2-5 0,-13-17-5031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6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11115,'0'0'16271,"66"-6"-15951,-27-5-288,5-2-3075,-6-3-3779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6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 15278,'0'0'17222,"1"0"-17215,-1 0-1,1 0 1,-1 0 0,1 0-1,-1 1 1,1-1 0,-1 0-1,0 0 1,1 1 0,-1-1-1,0 0 1,1 1 0,-1-1 0,0 0-1,1 1 1,-1-1 0,0 1-1,1-1 1,-1 1 0,0-1-1,0 0 1,0 1 0,0-1-1,1 1 1,-1-1 0,0 1-1,0-1 1,0 1 0,0-1-1,0 1 1,0-1 0,0 1-1,0-1 1,0 1 0,0-1-1,-1 1 1,1-1 0,0 0-1,0 1 1,-4 12-7,0 0 0,-1-1 0,0 1 0,-1-1 0,-12 18 0,-2 8 0,-6 13 0,-32 97 0,52-129 0,1 0 0,0 0 0,2 1 0,0-1 0,1 1 0,1 0 0,1 0 0,5 37 0,-4-52-74,0 0 1,1 0-1,0-1 1,0 1-1,0-1 1,1 1-1,-1-1 1,1 0-1,0 0 1,0 0-1,0 0 1,1 0-1,-1-1 1,1 1-1,0-1 1,0 0-1,0 0 1,1-1-1,-1 1 1,1-1-1,-1 0 1,1 0-1,8 2 1,-2-1-862,1 0 1,0-1-1,0-1 1,0 1-1,0-2 1,0 0-1,0 0 1,23-4-1,13-11-16820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7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11339,'0'0'15081,"9"-3"-13208,-7 2-1786,0 1 0,0-1 0,0 0-1,0 0 1,0 1 0,0 0 0,0-1-1,1 1 1,-1 0 0,0 0 0,0 0-1,0 0 1,0 0 0,4 1 0,-4 1-33,-1-1 1,1 1-1,-1 0 1,0-1-1,1 1 1,-1 0-1,0 0 1,0 0-1,0 0 1,0 0-1,0 0 1,-1 0-1,1 0 1,-1 0-1,1 1 1,-1-1-1,0 0 1,0 0 0,0 5-1,0 88 547,0-2-1102,11-34-4046,-8-52 2196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7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 16944,'0'0'7719,"12"-9"-5813,-2 1-1502,-5 4-246,0 0 0,1 0 0,-1 0 0,1 1 0,0-1 0,0 1 0,0 1 0,0-1 0,0 1 0,0 0 0,1 1 0,-1-1 0,9 0 0,-10 2-66,11-1 51,-1 0 0,1 2-1,0 0 1,0 0 0,16 5-1,-29-6-138,0 1 0,0 0 0,-1-1 0,1 1 0,0 1 0,-1-1 0,1 0 0,-1 1 0,0-1 0,1 1 0,-1-1 0,0 1 0,0 0 0,0 0 0,0 0 0,0 1-1,0-1 1,-1 0 0,1 1 0,-1-1 0,0 1 0,1-1 0,-1 1 0,0-1 0,-1 1 0,1 0 0,0 0 0,-1-1 0,1 1 0,-1 0 0,0 0 0,0 0 0,0 0-1,-1-1 1,1 1 0,-1 3 0,-1 1 79,0-1 0,-1 1 0,1-1-1,-1 0 1,-1 0 0,1 0 0,-1 0-1,0-1 1,0 1 0,-1-1 0,0 0-1,-9 8 1,-12 9 574,-37 23-1,41-31-557,3 3-99,19-17 0,-1 0 0,1 0 0,0 0 0,0 0 0,0 1 0,0-1 0,0 0 0,0 0 0,0 0 0,0 0 0,0 0 0,0 0 0,0 1 0,0-1 0,0 0 0,0 0 0,0 0 0,0 0 0,0 0 0,0 0 0,0 1 0,0-1 0,0 0 0,0 0 0,0 0 0,0 0 0,0 0 0,0 0 0,0 1 0,0-1 0,0 0 0,0 0 0,0 0 0,0 0 0,0 0 0,0 0 0,1 0 0,-1 0 0,0 1 0,0-1 0,0 0 0,0 0 0,0 0 0,0 0 0,0 0 0,1 0 0,-1 0 0,0 0 0,0 0 0,0 0 0,0 0 0,0 0 0,0 0 0,1 0 0,-1 0 0,0 0 0,0 0 0,0 0 0,0 0 0,0 0 0,0 0 0,1 0 0,-1 0 0,0 0 0,42-9 0,-17 3 0,-10 3-42,0 0 0,0 2-1,0 0 1,0 0 0,0 2 0,0 0 0,21 4-1,-32-5 32,0 2 0,0-1-1,0 0 1,0 1 0,-1 0 0,1 0-1,0 0 1,-1 0 0,0 0-1,1 1 1,-1-1 0,0 1-1,-1 0 1,1 0 0,0 0 0,-1 0-1,1 1 1,-1-1 0,0 1-1,0-1 1,-1 1 0,1 0-1,-1 0 1,0 0 0,0 0-1,0 0 1,0 0 0,-1 0 0,1 0-1,-1 0 1,-1 6 0,1-5 23,-1 0 1,0 1-1,0-1 1,0 0-1,-1 0 1,1 0-1,-1-1 1,-1 1-1,1 0 1,-1-1-1,1 1 1,-1-1-1,-1 0 1,1 0-1,0 0 1,-1 0-1,0-1 1,0 1-1,0-1 1,0 0-1,-1 0 1,1-1-1,-1 1 1,0-1-1,1 0 1,-7 2-1,-4 1 34,-1 0-1,1-1 0,-1 0 0,0-1 0,0-1 1,0-1-1,-22 0 0,30-2-45,0 0 0,0-1 0,0 1 0,0-2 0,0 1 0,1-1 0,-13-6 0,17 7 0,-1 0 0,0 0 0,1 0 0,-1 0 0,1-1 0,0 0 0,0 1 0,0-1 0,0-1 0,0 1 0,1 0 0,0 0 0,-1-1 0,1 0 0,0 1 0,1-1 0,-3-4 0,4 7-111,0 1 0,0-1 0,0 0 1,0 0-1,0 1 0,0-1 0,0 0 0,0 0 0,0 1 0,0-1 1,0 0-1,0 0 0,0 1 0,1-1 0,-1 0 0,0 1 0,0-1 0,1 0 1,-1 1-1,1-1 0,-1 0 0,0 1 0,1-1 0,-1 1 0,1-1 1,0 1-1,-1-1 0,1 1 0,-1-1 0,1 1 0,1-1 0,24-6-7824,-19 6 5597,19-4-9305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6790,'0'0'23415,"74"-18"-21782,-37 9-704,7 0-929,-3 2 0,-3 2 0,0 2 0,-7 3-320,-6 0-1634,-7 0-1025,-7 2-1057,-8 4-800,-3 1-3012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09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9257,'0'0'17296,"80"4"-15118,-34-14-833,7-2-704,4-3-513,-4 1-320,-6-2-2242,-5 2-4965,-6-1-10506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8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65 7655,'0'0'8002,"2"-9"-4281,2-2-2666,-2 6-350,-1 0-1,0 0 0,0 0 0,0 0 0,0 0 0,-1-9 1,-4 21 3243,-17 33-3882,-17 86 62,35-109-110,0-1 0,1 0-1,1 1 1,0 0 0,3 32 0,-2-48 1,0 1 0,1-1 0,-1 0-1,0 1 1,1-1 0,-1 0 0,0 1 0,1-1 0,0 0 0,-1 1 0,1-1-1,0 0 1,0 0 0,-1 0 0,1 0 0,0 0 0,0 0 0,0 0-1,0 0 1,0 0 0,1 0 0,-1 0 0,0-1 0,0 1 0,1-1-1,-1 1 1,0-1 0,1 1 0,-1-1 0,0 0 0,1 1 0,-1-1-1,0 0 1,1 0 0,-1 0 0,1 0 0,-1 0 0,0 0 0,1-1 0,-1 1-1,1 0 1,-1-1 0,0 1 0,0-1 0,1 1 0,-1-1 0,0 0-1,2-1 1,5-2 192,0 0 1,-1 0-1,1-1 0,-1 0 0,-1 0 0,12-11 0,-4-1-127,0-1 0,0-1-1,-2 0 1,-1-1-1,0 0 1,-1-1 0,-1 0-1,6-25 1,-22 81-84,1 0 0,-3 66 0,8-100 0,1 0 0,0 0 0,0 0 0,0-1 0,0 1 0,0 0 0,0 0 0,0 0 0,0 0 0,1 0 0,-1 0 0,0 0 0,0 0 0,1 0 0,-1-1 0,1 1 0,-1 0 0,1 0 0,-1 0 0,1-1 0,-1 1 0,1 0 0,0-1 0,-1 1 0,1 0 0,0-1 0,0 1 0,-1-1 0,1 1 0,2 0 0,-1-1 0,0 0 0,0 0 0,0 0 0,0 0 0,0-1 0,0 1 0,0-1 0,0 1 0,0-1 0,0 0 0,0 0 0,0 0 0,2-1 0,10-6 0,-1-1 0,21-18 0,-33 26 0,24-23 0,-20 17 0,1 1 0,1 0 0,-1 0 0,1 0 0,0 1 0,0 0 0,0 0 0,1 1 0,11-5 0,-18 11 0,0 0 0,0 0 0,-1 1 0,1-1 0,-1 0 0,1 1 0,-1-1 0,1 0 0,-1 1 0,0-1 0,0 1 0,-1-1 0,1 4 0,-1-2 0,-12 112 0,13-116 0,1 1 0,-1-1 0,0 0 0,0 1 0,1-1 0,-1 0 0,0 1 0,1-1 0,-1 0 0,0 0 0,1 1 0,-1-1 0,0 0 0,1 0 0,-1 0 0,1 1 0,-1-1 0,0 0 0,1 0 0,-1 0 0,1 0 0,-1 0 0,1 0 0,-1 0 0,0 0 0,1 0 0,-1 0 0,1 0 0,-1 0 0,0 0 0,1 0 0,-1-1 0,1 1 0,-1 0 0,0 0 0,1 0 0,-1-1 0,0 1 0,1 0 0,-1 0 0,0-1 0,1 1 0,-1 0 0,0-1 0,0 1 0,1 0 0,-1-1 0,22-14 0,-4-1 0,-10 8 0,1-1 0,0 2 0,1-1 0,-1 1 0,1 1 0,1 0 0,-1 0 0,1 1 0,0 1 0,15-5 0,-25 9-160,0 0-1,0 0 1,0 0-1,0 0 1,0 0 0,0 1-1,0-1 1,0 0-1,0 1 1,0-1-1,0 1 1,0-1 0,0 1-1,0-1 1,-1 1-1,1-1 1,0 1 0,0 0-1,-1 0 1,1-1-1,0 1 1,-1 0 0,1 0-1,-1 0 1,1 0-1,-1 0 1,1 0-1,-1 0 1,0-1 0,1 1-1,-1 0 1,0 0-1,0 0 1,0 1 0,0-1-1,0 0 1,0 0-1,0 0 1,0 0-1,0 1 1,-1-1-165,1 0-1,0 0 1,0 1-1,0-1 1,0 0-1,1 0 1,-1 1-1,0-1 1,0 0-1,1 0 1,-1 0-1,0 0 1,1 0-1,-1 1 1,1-1-1,0 0 1,-1 0-1,1 0 1,0 0 0,0 0-1,0-1 1,-1 1-1,1 0 1,0 0-1,0-1 1,0 1-1,0 0 1,0-1-1,1 1 1,-1-1-1,0 1 1,2 0-1,10-1-10991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5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24 6694,'6'-9'2649,"8"-6"11201,-10 16-8170,-5 10-4509,-20 62-98,15-57-798,1 0 0,1 1 0,0 0 0,1 0 0,-1 25 0,4-34-289,4 25-641,-3-32 593,0 0-1,0 0 0,-1 0 1,1 0-1,0 0 0,0 0 0,1 0 1,-1-1-1,0 1 0,0-1 0,0 1 1,0-1-1,0 1 0,1-1 1,-1 1-1,0-1 0,0 0 0,1 0 1,-1 0-1,0 0 0,1 0 0,-1 0 1,0 0-1,3 0 0,-3-1-204,-1 1 1,1 0-1,0 0 0,0 0 0,-1-1 1,1 1-1,0 0 0,-1 0 0,1-1 1,-1 1-1,1-1 0,0 1 0,-1-1 1,1 1-1,-1-1 0,1 1 0,-1-1 1,1 1-1,-1-1 0,0 1 0,1-1 1,-1 0-1,0 1 0,1-1 0,-1 0 1,0 1-1,0-1 0,0 0 0,1 0 1,-1 1-1,0-2 0,2-18-8402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6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17809,'0'0'9951,"3"-8"-7720,-2 4-2120,0 1 0,1-1 0,0 1 0,-1-1 0,2 1 0,-1-1 0,0 1 0,1 0 0,-1 0 0,1 0 0,0 1 0,0-1 1,0 1-1,0-1 0,0 1 0,1 0 0,-1 0 0,1 0 0,-1 1 0,1-1 0,0 1 0,-1 0 0,1 0 0,6-1 0,7-1-111,-1 0 0,1 1 0,-1 1 0,1 0 0,0 1 0,-1 1 0,21 3 0,-33-3 0,-1-1 0,1 1 0,0 0 0,-1 0 0,1 0 0,-1 1 0,1-1 0,-1 1 0,1 0 0,-1 0 0,0 0 0,0 0 0,0 1 0,0-1 0,-1 1 0,1 0 0,-1 0 0,1-1 0,-1 2 0,0-1 0,0 0 0,0 0 0,-1 1 0,1-1 0,-1 1 0,1-1 0,-1 1 0,-1 0 0,1-1 0,0 1 0,-1 0 0,0 0 0,0-1 0,0 1 0,0 0 0,-1 0 0,0 4 0,0-3 0,0-1 0,-1 0 0,1 1 0,-1-1 0,0 0 0,0 0 0,0 0 0,-1 0 0,1-1 0,-1 1 0,0-1 0,0 1 0,0-1 0,-1 0 0,-6 5 0,-12 13 0,28-17 0,0 0 0,0 0 0,0 0 0,1-1 0,8 3 0,-14-5 0,6 2 0,0 1 0,-1 0 0,0 0 0,0 0 0,0 1 0,0 0 0,-1 0 0,0 1 0,0-1 0,6 10 0,-9-13 0,0 1 0,-1 0 0,1 0 0,-1 0 0,1 0 0,-1 1 0,0-1 0,0 0 0,0 0 0,0 1 0,-1-1 0,1 1 0,-1-1 0,0 0 0,0 1 0,0-1 0,-1 1 0,1-1 0,-1 0 0,0 1 0,0-1 0,0 0 0,0 0 0,0 1 0,-3 3 0,0-3 0,1-1 0,0 1 0,-1-1 0,0 0 0,0 0 0,0 0 0,0 0 0,0-1 0,0 1 0,-1-1 0,1-1 0,-1 1 0,0 0 0,0-1 0,1 0 0,-10 1 0,-11 1 0,0-2 0,-25 0 0,30-2 0,11 1 0,0 0 0,0-1 0,0 0 0,0-1 0,0 0 0,1 0 0,-13-5 0,19 6 0,0 0 0,-1 0 0,1 0 0,0-1 0,0 1 0,0 0 0,0-1 0,0 1 0,0-1 0,1 0 0,-1 0 0,0 0 0,1 0 0,-1 0 0,1 0 0,0 0 0,0 0 0,0 0 0,0 0 0,0-1 0,0 1 0,1-1 0,-1 1 0,1 0 0,-1-1 0,1 1 0,0-1 0,0 1 0,0-1 0,1 1 0,0-5 0,-1 6-17,1 0 1,0 0-1,-1 0 0,1 0 1,0 0-1,0 0 0,-1 1 1,1-1-1,0 0 1,0 0-1,0 1 0,0-1 1,0 0-1,0 1 0,1-1 1,-1 1-1,0-1 0,0 1 1,0 0-1,0 0 0,2-1 1,33-5-1822,-26 5 460,19-4-5199,-2-1-2450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6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17873,'0'0'13842,"0"8"-12939,-4 47-768,0-17-136,1 0 1,3 0-1,5 54 1,2-75-219,-2-9-3354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7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12 129 3972,'0'0'15924,"-3"-11"-12208,-6-31-727,9 40-2852,0 0-1,0 1 1,1-1-1,-1 1 1,0 0-1,1-1 0,-1 1 1,1-1-1,-1 1 1,1-1-1,0 1 1,0 0-1,-1 0 1,1-1-1,0 1 1,0 0-1,0 0 1,0 0-1,0 0 1,1 0-1,-1 0 0,0 0 1,0 0-1,2 0 1,35-14 988,-31 13-841,21-5-60,2 0 0,-1 2 0,1 2 1,-1 0-1,34 2 0,-61 1-224,1 0 0,0 0 0,0 0 0,-1 0 0,1 1 0,0-1 0,0 1 0,-1 0 0,1 0 0,-1 0 0,1 0 0,-1 0 0,1 0 0,-1 0 0,0 1 0,1 0 0,-1-1 0,0 1 0,0 0 0,0 0 0,0 0 0,-1 0 0,1 0 0,0 1 0,1 3 0,-2-3 0,0 0 0,0 0 0,-1 0 0,0 0 0,1 0 0,-1 0 0,0 0 0,0 0 0,-1 0 0,1 0 0,-1 0 0,1 0 0,-1 0 0,0-1 0,0 1 0,0 0 0,-1 0 0,1-1 0,-1 1 0,1-1 0,-1 1 0,0-1 0,-3 4 0,-11 10 0,-1-1 0,0-1 0,-25 17 0,23-18 0,19-12 0,-1-1 0,1 0 0,-1 0 0,1 0 0,0 1 0,-1-1 0,1 0 0,0 1 0,-1-1 0,1 0 0,0 1 0,0-1 0,-1 0 0,1 1 0,0-1 0,0 0 0,0 1 0,-1-1 0,1 1 0,0-1 0,0 0 0,0 1 0,0-1 0,0 1 0,0-1 0,0 1 0,0-1 0,0 0 0,0 1 0,0-1 0,0 1 0,0-1 0,1 1 0,12 11 0,29 3 0,-36-13 0,166 65-2322,-158-62-2435,-1-4-1328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08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19 350 5926,'-7'15'3907,"-2"5"2224,6-4 7843,112-199-11172,-73 106-2770,34-63-37,-68 144 5,-1 0 0,1 0 0,-1 0 0,0 1 0,0-1 0,0 9 0,3 57 0,3 1 0,30 121 0,-20-143 0,-24-53-2463,-11-6-5649,11-1 718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09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10346,'0'0'19335,"8"-2"-18982,18-2-716,0 1 0,34 0 0,-58 4-27,-1-1 1,0 0-1,0-1 1,0 1-1,1 0 1,-1 0-1,0 0 1,0-1-1,0 1 1,0 0-1,1-1 1,-1 0-1,0 1 1,0-1-1,0 1 1,0-1-1,0 0 1,0 0-1,0 0 1,-1 1-1,1-1 1,0 0-1,0 0 1,1-2 0,8-14-9947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8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96 10570,'0'0'3438,"1"-10"-310,0-4-2117,3-36 2020,0 28 4837,-86 178-6322,0-2-867,73-133-624,1 1 1,0 0-1,2 1 0,1-1 1,-5 37-1,9-49-27,0 1 1,1-1-1,0 1 0,1-1 0,0 0 1,1 0-1,0 1 0,0-1 0,6 14 1,-6-20-181,0 0 1,0 0-1,1 0 1,-1-1-1,1 1 1,0 0-1,1-1 1,-1 0 0,0 0-1,1 0 1,0 0-1,-1 0 1,1-1-1,0 1 1,1-1-1,-1 0 1,0-1-1,1 1 1,-1-1 0,0 0-1,1 0 1,0 0-1,4 0 1,30-1-5038,-2-5-2723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10794,'0'0'15140,"7"11"-14852,-2-3-148,-1 0 0,0 1 1,-1-1-1,1 1 0,-1 0 0,-1 0 0,0 0 0,0 0 0,-1 0 0,0 1 1,-1 18-1,-10 55 747,2-13-1604,5-24-3954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9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13581,'0'0'12679,"12"-1"-10987,84-16-538,-53 8-1064,-1 2 1,49-2-1,-90 8-91,1 1-1,0 0 0,-1 0 1,1 0-1,-1 1 1,1-1-1,0 0 0,-1 1 1,1-1-1,-1 0 1,1 1-1,-1 0 1,1-1-1,-1 1 0,0 0 1,1 0-1,-1 0 1,0 0-1,1 0 0,-1 0 1,0 0-1,0 0 1,0 1-1,0-1 1,0 0-1,0 1 0,0 1 1,0 1 24,0-1 0,0 1-1,-1 0 1,1 0 0,-1-1 0,0 1 0,0 0 0,-1 0 0,1-1-1,-1 1 1,-1 5 0,-4 9 237,0 0 0,-1 0 1,-16 28-1,-6-1 370,20-32-382,0 0 1,1 1-1,0 0 0,2 1 0,-11 27 0,18-41-248,1-1 0,-1 1 0,0 0 0,1-1 0,-1 0 0,1 1 0,-1-1 0,1 0 0,-1 1 0,0-1 0,1 0 0,-1 0 0,1 0 0,-1-1 0,1 1 0,-1 0 0,3-1 0,48-11-587,-40 9 278,1 0 1,0 0 0,25-1 0,-36 4 298,-1 0 0,0 0 0,0 0 0,0 0 0,0 0 0,0 1 0,0-1 0,0 0 0,0 1 0,0-1 1,0 1-1,0-1 0,0 1 0,0-1 0,-1 1 0,1 0 0,0-1 0,0 1 0,0 0 0,-1 0 0,1-1 0,0 1 1,-1 0-1,2 2 0,4 30-37,-7-25 169,1 0 0,-2 0 0,1 0 1,-1 0-1,0 0 0,-4 9 0,1-9-68,0 1 1,0-1-1,-1-1 0,0 1 1,0-1-1,-1 0 0,0 0 0,0-1 1,-1 0-1,1 0 0,-2-1 0,1 1 1,0-2-1,-10 5 0,6-5-13,1 1-1,-1-1 1,1-1-1,-1 0 1,0-1-1,-1 0 1,1-1-1,0 0 1,0-1-1,-20-2 1,31 2-110,-1 0 0,1 0 1,0 0-1,-1 0 0,1-1 0,0 1 0,-1 0 1,1-1-1,0 1 0,0-1 0,0 0 0,-1 1 1,1-1-1,0 0 0,0 0 0,0 1 0,0-1 0,0 0 1,0 0-1,1 0 0,-1 0 0,0-1 0,0 1 1,1 0-1,-1 0 0,1 0 0,-1 0 0,1-1 1,-1 1-1,1 0 0,0-1 0,-1 1 0,1 0 1,0-1-1,0 1 0,0 0 0,0-1 0,0 1 1,1 0-1,-1-1 0,0 1 0,0 0 0,1 0 1,-1-1-1,1 1 0,-1 0 0,1 0 0,0 0 0,-1 0 1,1-1-1,0 1 0,0 0 0,0 0 0,0 0 1,0 1-1,0-1 0,0 0 0,0 0 0,0 0 1,0 1-1,1-1 0,0 0 0,62-34-11141,-23 14 1739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29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4 105 11082,'0'0'17297,"-4"-44"-17329,11 29-1153,-2 3-609,-1 2-96,0 5-512,-4-3-1314,2-2-4003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8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127 184 13485,'0'0'11483,"-10"8"-11088,-3 4-199,1 0 0,0 1 0,1 1 0,-18 25 0,24-31 70,0 0-1,1 0 0,-1 1 1,2-1-1,-1 1 1,1 0-1,0 0 0,1 1 1,0-1-1,1 0 1,0 1-1,0 11 1,1-20-248,0 0 1,0-1-1,1 1 1,-1 0-1,0 0 1,1 0 0,-1-1-1,1 1 1,-1 0-1,1-1 1,-1 1-1,1 0 1,-1-1 0,1 1-1,0 0 1,-1-1-1,1 1 1,0-1-1,0 0 1,-1 1 0,1-1-1,0 1 1,0-1-1,0 0 1,0 0-1,-1 1 1,1-1 0,0 0-1,0 0 1,0 0-1,0 0 1,0 0-1,-1 0 1,1 0 0,0 0-1,0-1 1,2 1-1,36-11 745,-22 2-623,-1-1 1,0 0 0,0-1-1,-1-1 1,0 0 0,19-21 0,72-94 379,-90 107-520,-1-1 0,-1 0 0,-1 0 0,-1-1 0,-1-1 0,12-37 0,-43 83 0,-43 92 0,57-101 0,0 0 0,1 0 0,1 0 0,0 1 0,1-1 0,-2 28 0,5-40 11,0 0 1,0 0-1,0-1 0,0 1 1,1 0-1,-1 0 1,0 0-1,1 0 0,0 0 1,-1-1-1,1 1 0,0 0 1,0-1-1,0 1 1,0-1-1,0 1 0,1-1 1,-1 1-1,0-1 0,1 0 1,-1 1-1,0-1 0,1 0 1,0 0-1,-1 0 1,1 0-1,0 0 0,-1-1 1,1 1-1,2 0 0,0 0-146,1 0-1,0 0 1,-1-1-1,1 1 1,-1-1-1,1 0 1,0 0-1,-1-1 1,1 1-1,-1-1 1,1 0-1,4-2 1,17-13-6912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12684,'0'0'17083,"-6"8"-15647,2-2-1193,2-5-159,0 1 1,1 0-1,-1 1 1,1-1 0,0 0-1,0 0 1,0 0-1,0 1 1,0-1 0,-1 4-1,9 5 202,18-5-181,3-5-105,0-2 0,49-8 0,-7 1 0,-68 7-247,0 1 1,0 0-1,0 0 0,0 0 0,0 0 1,0 0-1,0 0 0,0 0 0,-1 0 1,1 1-1,0-1 0,0 1 1,0 0-1,0-1 0,0 1 0,0 0 1,-1 0-1,1 0 0,0 0 0,-1 0 1,1 1-1,1 0 0,-2 1-193,0 0-1,0-1 0,0 1 0,0 0 1,-1 0-1,1-1 0,-1 1 0,1 0 1,-1 0-1,0 0 0,0 0 0,-1 0 1,1-1-1,0 1 0,-2 4 0,1-5-89,1 0-1,-1 0 0,1 0 1,-1 0-1,0 0 0,0-1 1,0 1-1,0 0 1,0 0-1,0-1 0,-1 1 1,1-1-1,0 1 0,-3 1 1,-10 7-6618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2915,'0'0'24279,"80"24"-23286,-40-32-641,4 2-288,-6 3-64,-2 3-544,-5 0-2051,-6 0-1505,-4 0-1825,-6 0-7208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0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15503,'0'0'13591,"15"-4"-12785,28-8-249,55-22 0,-79 26-504,-1 0 0,0-1 0,0-1 0,-1-1-1,-1 0 1,22-19 0,-37 57-197,-4-1 70,1-16 37,0 0 1,1 0-1,0 1 0,1-1 0,0 1 0,1-1 1,2 16-1,8-12-2576,0-11-2867,4-2-5576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1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13196,'0'0'9674,"0"56"-7881,0-22-95,-2 6-801,-4-2-737,3 2-32,-1-8-64,4-5-64,0-11-673,0-6-480,3-8-192,1-2-352,1-7-642,-5-10-1793,0-5-6694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11211,'0'0'13223,"3"9"-11606,7 14-1006,1-1-1,1 0 1,1 0 0,1-1-1,0-1 1,2-1-1,34 34 1,17 34 275,-68-112 59,-3 2-945,-15-46 0,13 51 0,1 0 0,1 0 0,0 0 0,-2-32 0,6 50-77,1-1 0,-1 1 0,1 0 0,-1-1 0,1 1 0,-1 0 0,1 0 0,-1-1-1,1 1 1,-1 0 0,1 0 0,-1 0 0,1-1 0,-1 1 0,1 0 0,-1 0 0,1 0 0,0 0 0,-1 0 0,1 0 0,-1 0 0,1 0 0,-1 0 0,1 1-1,-1-1 1,1 0 0,0 0 0,-1 0 0,1 1 0,0-1 0,18 6-4346,1 3-397,4 1-1517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11275,'0'0'15107,"-2"9"-14813,-4 27-204,1 0-1,3 1 1,0 0 0,6 45-1,1-54-1022,4-16-4113,-7-20-3100,-2-9-113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13164,'0'0'6796,"9"-7"-5130,3 0-1233,0 0 0,0 0 1,1 1-1,0 0 0,0 1 1,0 1-1,1 0 0,-1 1 0,1 1 1,0 0-1,21-1 0,-34 3-409,0 0 0,0 0 0,0 0 0,-1 0 0,1 0 0,0 0 0,0 0 0,0 1 0,0-1 0,-1 0-1,1 0 1,0 1 0,0-1 0,-1 0 0,1 1 0,0-1 0,0 1 0,-1-1 0,1 1 0,0-1 0,-1 1 0,1 0-1,-1-1 1,1 1 0,-1 0 0,1-1 0,-1 1 0,1 0 0,-1 1 0,1 0 72,-1 0-1,0 0 1,0 0-1,0 1 1,0-1 0,0 0-1,0 0 1,0 0 0,-1 0-1,1 1 1,-2 2-1,-1 3 276,-1 1-1,0-1 0,0 0 0,-10 13 0,3-7 58,-1-1 1,-1-1-1,-19 17 1,32-29-435,-1 1 1,1-1 0,0 0 0,0 1 0,-1-1 0,1 1-1,0-1 1,0 0 0,0 1 0,0-1 0,0 1 0,0-1 0,0 1-1,0-1 1,0 0 0,0 1 0,0-1 0,0 1 0,0-1 0,0 1-1,0-1 1,0 0 0,0 1 0,1-1 0,-1 1 0,0-1 0,0 0-1,0 1 1,1-1 0,-1 1 0,0-1 0,1 0 0,-1 1-1,0-1 1,1 0 0,-1 0 0,0 1 0,1-1 0,-1 0 0,0 0-1,1 0 1,-1 1 0,1-1 0,-1 0 0,0 0 0,1 0 0,-1 0-1,1 0 1,0 0 0,28 13-51,-23-11 49,2 1-267,0 0 0,-1 0-1,1 1 1,0 0 0,-1 0 0,0 1-1,0 0 1,-1 0 0,1 1 0,-1-1-1,0 2 1,-1-1 0,1 0 0,-1 1-1,6 11 1,-10-15-200,1 0 0,0 0 0,-1 0 0,1 0 0,0-1 0,0 1 0,0-1 0,1 0 0,2 3 0,18 1-8116,-11-6 2382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3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17489,'0'0'7399,"28"62"-6086,-8-33-384,-6 6-481,-2 8-320,-6 9 96,-6 11 225,0 9-33,-17 7-224,-5 0-63,-3-3-65,0-9 0,2-11-1089,1-20-2883,4-15-3427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4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16528,'0'0'6181,"30"50"-4419,1-46-769,14-4 352,7 0-768,3-15-449,3-3-705,-7 2-1472,-11 2-354,-11 4-896,-14 9-865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4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9641,'0'0'13677,"88"4"-13196,-34-12-353,6-1-64,2-1-705,0-6-2242,-11 0-3395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49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165 280 7847,'0'0'10512,"4"-10"-6145,-1 2-3716,0 3-107,0-1 0,-1 0 0,0 0 0,0 0 0,0 0 0,-1 0 0,1 0 0,-2 0 0,1 0 1,-1-1-1,0-8 0,-1 13-476,0 1 0,1 0 0,-1 0-1,0 0 1,0 0 0,0 0 0,0 0 0,0 0 0,-1 0 0,1 0 0,0 0 0,0 1 0,0-1 0,-1 0 0,1 1 0,0-1 0,-1 1 0,1 0 0,-1-1 0,1 1 0,0 0 0,-1 0 0,1 0 0,-1 0 0,-2 0 0,-38 4 1026,34 0-1094,1 0 0,-1 0 0,1 1 0,0-1 0,0 2 0,0-1 0,1 1 0,0 0 0,0 0 0,0 1 0,1 0 0,0 0 0,0 0 0,1 0 0,-1 1 0,2 0 0,-1 0 0,-3 12 0,7-19 0,0-1 0,0 0 0,0 1 0,0-1 0,0 1 0,0-1 0,0 1 0,0-1 0,0 1 0,0-1 0,0 0 0,0 1 0,0-1 0,1 1 0,-1-1 0,0 0 0,0 1 0,0-1 0,1 1 0,-1-1 0,0 0 0,0 1 0,1-1 0,-1 0 0,0 1 0,1-1 0,-1 0 0,0 0 0,1 1 0,-1-1 0,1 0 0,-1 0 0,0 0 0,1 1 0,-1-1 0,1 0 0,-1 0 0,0 0 0,1 0 0,-1 0 0,1 0 0,-1 0 0,1 0 0,-1 0 0,1 0 0,0 0 0,23-6 0,-14 0 0,1 0 0,-1-1 0,0 0 0,0-1 0,-1 0 0,15-16 0,47-60 0,-54 62 0,0 0 0,-2-1 0,-1-1 0,18-38 0,-56 120 0,-32 89 0,49-124 0,1-1 0,1 1 0,1 0 0,-1 43 0,4-65 0,1 0 0,0 0 0,0-1 0,0 1 0,0 0 0,0 0 0,0 0 0,0 0 0,0 0 0,1 0 0,-1 0 0,0-1 0,1 1 0,-1 0 0,0 0 0,1 0 0,-1 0 0,1-1 0,-1 1 0,1 0 0,-1-1 0,1 1 0,0 0 0,-1-1 0,1 1 0,0-1 0,-1 1 0,1-1 0,0 1 0,0-1 0,1 1 0,0-1 0,0 0 0,0 0 0,1 0 0,-1 0 0,0-1 0,0 1 0,0 0 0,0-1 0,0 0 0,0 0 0,0 1 0,4-3 0,3-3 0,1 0 0,-1 0 0,0-1 0,9-9 0,10-18 0,23-40 0,-35 53 0,-28 46 0,5-12 0,0 0 0,1 1 0,1-1 0,0 1 0,1 0 0,0 0 0,1 0 0,-1 18 0,4-32 0,0 1 0,0-1 0,0 0 0,0 1 0,0-1 0,0 1 0,0-1 0,1 1 0,-1-1 0,0 0 0,0 1 0,0-1 0,0 1 0,1-1 0,-1 0 0,0 1 0,1-1 0,-1 1 0,0-1 0,0 0 0,1 0 0,-1 1 0,0-1 0,1 0 0,-1 0 0,1 1 0,-1-1 0,0 0 0,1 0 0,-1 0 0,1 1 0,-1-1 0,1 0 0,-1 0 0,1 0 0,-1 0 0,0 0 0,1 0 0,25-6 0,20-17 0,-16 2 0,52-49 0,-69 58 0,-1-1 0,0 0 0,-1-1 0,-1-1 0,0 0 0,8-16 0,-70 123 0,47-81 0,0 1 0,1 0 0,0 0 0,1 0 0,0 1 0,1-1 0,-1 22 0,3-33 3,0-1 0,0 1 0,0-1 0,0 1 0,0-1 0,0 1 0,0-1 0,0 1 1,0-1-1,0 1 0,0-1 0,0 1 0,0-1 0,1 1 0,-1-1 0,0 1 0,0-1 0,1 1 0,-1-1 0,0 1 0,1-1 0,-1 0 0,0 1 0,1-1 0,-1 0 1,1 1-1,-1-1 0,0 0 0,1 1 0,-1-1 0,1 0 0,-1 0 0,1 0 0,-1 1 0,1-1 0,21-7 107,-17 4-267,0 0 0,-1 0-1,1-1 1,-1 0 0,1 0-1,5-8 1,8-23-5325,0-8-5195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4:35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14798,'0'0'6598,"59"71"-5156,-41-40-33,-5 6-256,-5 9-673,-7 8-191,-1 11-1,-16 10-96,-13 8-96,-9 5 0,-8 0-1313,-8-10-3171,-7-6-10442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50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6951,'0'0'12748,"-3"72"-10410,-6-39-769,0 4-416,3-4-96,1-3-768,5-5-193,0-7 0,5-7-64,10-11 64,3 0-288,3-15-1057,5-10-1858,-3-7-1602,3-6-5060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50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9641,'0'0'13229,"-6"53"-10347,-4-23-607,-2 4-706,3 4-896,1 0-481,8 1-128,0-6-288,8-10-2691,15-14-5381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7207,'0'0'19666,"59"20"-19441,-21-19-97,4 1-64,-1 1-769,-3 0-1473,-13 4-1089,-7-2-1473,-13 1-2083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12684,'0'0'11115,"84"54"-10891,-33-45-32,0-5-2498,2-4-3396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2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17328,'0'0'1671,"9"-4"91,3-2-1436,0 1 0,0 1 1,1 0-1,0 0 0,-1 1 0,1 1 1,0 1-1,18-1 0,-17 1-184,0 2 0,0-1 0,0 2 0,-1 0 0,1 0 0,24 9 0,-35-10-70,0 0 0,0 1-1,0 0 1,0-1 0,-1 1 0,1 0 0,0 0-1,-1 1 1,0-1 0,1 0 0,-1 1 0,0 0 0,0-1-1,-1 1 1,1 0 0,0 0 0,-1 0 0,0 0-1,0 0 1,0 0 0,0 0 0,0 1 0,0-1-1,-1 0 1,0 0 0,1 1 0,-1-1 0,-1 0-1,1 1 1,0-1 0,-1 0 0,0 0 0,1 1 0,-4 4-1,2 2 166,-2-1 1,1 0-1,-2-1 0,1 1 0,-1-1 0,0 1 0,-10 11 0,-54 53 2247,7-6-1302,60-66-1180,1 0 0,0 1 0,0 0-1,0-1 1,0 1 0,0 0 0,0-1 0,0 1-1,0 0 1,1 0 0,-1 0 0,1 0 0,-1 0 0,1 0-1,-1 3 1,2-4 0,-1 0-1,0 0 1,1-1-1,-1 1 1,0 0-1,1 0 1,-1 0-1,1 0 0,-1-1 1,1 1-1,0 0 1,-1-1-1,1 1 1,0 0-1,-1-1 1,1 1-1,0-1 1,0 1-1,-1-1 1,1 1-1,0-1 1,0 0-1,1 1 0,6 1-39,1 0 0,0-1 0,-1 0 0,1-1 0,13 0 0,-13 0-60,18 0-2156,1-1-1,33-6 1,11-10-6576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3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16688,'0'0'7927,"7"13"-7436,-4-7-431,2 2-23,-1 0-1,-1-1 1,1 2 0,-1-1 0,-1 0-1,1 0 1,-1 1 0,-1-1 0,1 13-1,-1-8-161,-1 0 0,2 0 0,0 0 0,7 25 0,-9-36 54,1 0-1,-1 0 0,1 0 0,0 0 0,0-1 1,0 1-1,0 0 0,0 0 0,0-1 0,0 1 1,1 0-1,-1-1 0,1 1 0,-1-1 0,1 0 1,-1 0-1,1 1 0,0-1 0,0 0 0,0 0 1,-1-1-1,1 1 0,0 0 0,0 0 0,0-1 1,0 0-1,0 1 0,0-1 0,1 0 0,-1 0 1,0 0-1,0 0 0,0 0 0,0 0 0,0-1 1,0 1-1,0-1 0,0 0 0,0 1 0,0-1 1,1-1-1,7-3-602,-2 0 1,1 0 0,-1-1-1,1-1 1,-2 1 0,1-1-1,-1 0 1,9-12 0,0 0-2078,-2-1 0,17-30 1,-20 24 11567,-11 26-8636,-13 20 5308,2 1-6460,-14 48 2439,23-63-1847,1 0 0,-1 0 0,1 0 0,1 0 0,-1 0 0,1 0 0,0 0 0,0 0 0,2 11 0,7-5-7602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11435,'0'0'12171,"46"29"-11018,-8-26-608,1-3-417,5 0-128,-6 0-1281,-4 0-1153,-11 0-1122,-14 2-2113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24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15310,'0'0'5894,"49"1"-3460,2-1-960,14-4-641,11-2-577,1-2-224,-1-3-3235,-5-1-6823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1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15086,'-3'4'6310,"3"0"-3747,0 1-321,2-4-128,11 1-417,4-1-768,7-1-672,3 0-161,5 0-128,0 0-801,-5 0-929,1-1-2082,-4-1-2530,-5 0-5829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19378,'0'0'12172,"0"50"-17681,15-43-1250,5-2-5669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1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19538,'0'0'6577,"10"-2"-4158,76-14 230,-77 14-2491,-1 1 1,0 1-1,1 0 1,-1 0-1,0 1 0,1 0 1,-1 0-1,0 1 1,16 5-1,-22-6-158,0 0 0,1 1 0,-1-1 0,0 1 0,-1-1 0,1 1 0,0 0 0,0 0 0,-1 0 0,1 0 0,-1 0 0,0 0 0,0 0 0,1 0 0,-1 1 0,-1-1 0,1 0 0,0 1 0,0-1 0,-1 0 0,0 1 0,1-1 0,-1 1 0,0-1 0,0 1 0,0-1 0,-1 1 0,1-1 0,0 1 0,-1-1 0,0 1 0,1-1 0,-1 0 0,0 1 0,0-1 0,-2 3 0,-3 7 0,-1 0 0,0 0 0,-1 0 0,-18 20 0,13-17 0,-33 43 0,42-53 0,1 0 0,1 0 0,-1 0 0,1 0 0,-1 0 0,2 1 0,-1-1 0,1 1 0,-1-1 0,1 10 0,1-14 0,0 0 1,0 0-1,0 0 0,1 0 1,-1 1-1,0-1 1,1 0-1,-1 0 0,1 0 1,0 0-1,-1 0 0,1 0 1,0 0-1,-1 0 0,1-1 1,0 1-1,0 0 1,0 0-1,0-1 0,0 1 1,0 0-1,0-1 0,0 1 1,0-1-1,0 1 0,0-1 1,0 0-1,0 1 1,0-1-1,1 0 0,-1 0 1,0 0-1,2 0 0,49 1-25,-37-2-15,20-1-1475,-1-7-5368,1-5-6351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2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19346,'0'0'11019,"73"8"-9770,-18-8-705,6 0-415,4-3-129,-2 1-577,-10 2-1249,-11 0-1953,-16 0-2115,-16 1-1441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2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13036,'0'0'14638,"73"3"-13677,-17-12-641,6 1-256,1-2-544,-4 1-2691,-10 0-2883,-8 4-5861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3.0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14446,'0'0'6475,"11"4"-4783,62 15 341,-25-8-1015,90 35-1,-135-45-981,-1 0 0,1 0 0,-1 0 0,1 0 0,-1 0 0,0 1 0,1-1 0,-1 1 0,0 0-1,0 0 1,0 0 0,0 0 0,-1 0 0,1 0 0,-1 0 0,1 0 0,-1 1 0,1-1 0,-1 1 0,0-1 0,0 1 0,-1-1-1,1 1 1,0 0 0,-1-1 0,1 1 0,-1 0 0,0-1 0,0 1 0,0 0 0,0 0 0,-1-1 0,1 1 0,-1 0-1,0-1 1,1 1 0,-1-1 0,0 1 0,-1-1 0,1 1 0,0-1 0,-1 0 0,-2 4 0,-6 9 611,-2 0 0,0-1 0,-1 0 0,-26 22-1,-139 110 431,139-116-4772,0 0-3728,16-12-11277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6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69 13549,'0'0'4009,"-4"-8"-2327,-13-26-145,17 33-1442,0 1 0,-1-1 0,1 1 0,0-1 0,0 0 0,0 1 0,-1-1 0,1 1 0,0-1 0,0 0 0,0 1 0,0-1-1,0 0 1,0 1 0,0-1 0,0 1 0,1-1 0,-1 0 0,0 1 0,0-1 0,0 1 0,1-1 0,-1 0 0,0 1 0,1-1 0,-1 1 0,0-1 0,1 1 0,-1-1 0,1 1 0,-1 0 0,1-1 0,-1 1 0,1-1 0,-1 1 0,1 0 0,-1-1 0,1 1 0,-1 0-1,1 0 1,0 0 0,-1-1 0,2 1 0,28-3 566,-26 3-252,10-1-65,0 0 1,-1 1-1,1 1 1,0 1-1,0-1 1,-1 2-1,1 0 1,16 7 0,-25-8-289,-1 0 1,0 0 0,0 0 0,0 1 0,0 0 0,-1 0-1,1 0 1,-1 0 0,1 0 0,-1 1 0,0 0 0,-1-1-1,1 1 1,0 0 0,-1 0 0,0 1 0,0-1 0,-1 0-1,1 1 1,-1-1 0,0 1 0,0 0 0,0-1 0,0 1 0,-1 0-1,0-1 1,-1 10 0,1-8-6,-1-1 0,0 1 0,0-1 0,-1 1 1,1-1-1,-1 1 0,0-1 0,0 0 0,-1 0 0,0 0 0,0-1 0,0 1 0,-8 8 1,-2 1 282,-1-2 0,-28 21 0,-9 9-2,50-42-332,0 0 0,1 0 0,-1 0 0,1 1 0,-1-1 0,1 0 0,-1 1 0,1-1 0,-1 1 0,1-1 0,0 0 0,-1 1 0,1-1 0,-1 1 0,1-1 0,0 1 0,-1-1 0,1 1 0,0-1 0,0 1 0,-1 0 0,1-1 0,0 1 0,0-1 0,0 1 0,0 0 0,0-1 0,0 1 0,0-1 0,0 1 0,0 0 0,0-1 0,0 1 0,0-1 0,0 1 0,1-1 0,-1 1 0,0 0 0,0-1 0,1 1 0,-1-1 0,0 1 0,1-1 0,-1 1 0,0-1 0,1 1 0,-1-1 0,1 0 0,-1 1 0,1-1 0,-1 0 0,1 1 0,-1-1 0,1 0 0,-1 1 0,1-1 0,-1 0 0,1 0 0,0 0 0,-1 0 0,1 1 0,0-1 0,44 4 0,-41-4 0,81 0-1943,0-13-4228,-19-5-4164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6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13036,'0'0'16330,"15"6"-15742,105 35-214,33 10-295,-146-48-144,0 0-1,0 1 0,-1 0 1,1 0-1,-1 1 0,0-1 1,7 9-1,-12-12 63,0 0 1,0 0-1,0 0 0,0 0 1,0 0-1,0 0 1,0 0-1,-1 1 0,1-1 1,-1 0-1,1 1 1,-1-1-1,1 0 0,-1 1 1,0-1-1,1 1 0,-1-1 1,0 1-1,0-1 1,0 0-1,0 1 0,-1-1 1,1 1-1,0-1 0,0 1 1,-1-1-1,1 0 1,-1 1-1,1-1 0,-1 0 1,0 0-1,0 1 1,1-1-1,-1 0 0,0 0 1,0 0-1,0 0 0,0 0 1,0 0-1,0 0 1,-1 0-1,1 0 0,0-1 1,0 1-1,-2 0 0,-20 12 408,0-2-1,-1 0 0,0-2 0,-46 13 1,-22 7 467,88-26-3116,11-3-379,13-4-3091,9-9-3868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7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10666,'0'0'22101,"51"8"-22101,-23-8-128,1 0-897,0 0-1281,-2-5-2114,-2-1-1794,-2-5-3524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7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13549,'0'0'9491,"9"-4"-7248,8-2-1588,0 1 1,1 1 0,-1 1 0,28-3 0,-36 6-535,0-1 0,1 2 0,-1-1 0,0 1 0,13 4 0,-19-5-133,0 1 0,1 1 0,-1-1 1,0 0-1,0 1 0,0 0 0,0-1 0,0 1 0,0 1 0,0-1 1,-1 0-1,1 0 0,-1 1 0,5 5 0,-5-5 22,0 1 0,-1-1 0,1 1 0,-1 0 0,0 0 0,0-1 0,0 1 0,0 0 0,-1 0 0,1 0 0,-1 0 0,0 0 0,0 0 0,-1 0-1,1 0 1,-1 0 0,0 0 0,0-1 0,0 1 0,0 0 0,-1 0 0,1-1 0,-1 1 0,0-1 0,0 0 0,-3 4 0,-8 10 523,0-1 1,-2 0-1,-28 25 1,13-13 341,28-27-858,1 1 0,-1-1 0,1 0 0,-1 1 0,1 0 0,0-1 1,-1 1-1,1 0 0,0 0 0,0-1 0,0 1 0,1 0 0,-1 0 0,0 0 0,1 0 0,-1 0 0,1 0 0,-1 3 0,2-4-12,-1 0 0,1 0-1,-1 0 1,1 0-1,-1 0 1,1 0-1,0 0 1,-1-1 0,1 1-1,0 0 1,0 0-1,0-1 1,0 1-1,-1 0 1,1-1 0,0 1-1,0-1 1,0 1-1,0-1 1,0 0 0,0 1-1,0-1 1,1 0-1,0 1 1,12 1-523,0-1-1,0 0 1,0-1 0,15-2-1,-18 2-435,30-5-4000,4-5-3518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8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19346,'0'0'10698,"97"13"-10089,-38-13-481,5-1-224,-1-4-1185,-8 2-1442,-9 2-1249,-16 1-1024,-15 0-1058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8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6246,'0'0'20948,"83"40"-20308,-27-40-415,6 0-193,-2 0-385,-4-5-1312,-7-2-2115,-7-2-1761,-9-4-3428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 23734,'0'0'2179,"-11"0"623,-5 1-2433,0 0-1,0 1 0,1 1 1,-1 1-1,1 0 0,0 1 1,0 1-1,0 0 0,1 1 1,-23 14-1,26-15-368,8-4 0,0-1 0,0 1 0,0 0 0,0 0 0,0 0 0,1 0 0,-1 0 0,1 0 0,-1 1 0,1-1 0,0 1 0,0 0 0,0 0 0,-2 4 0,7-5 0,1-2 0,0 1 0,0 0 0,0-1 0,0 0 0,-1 0 0,8 0 0,-7 0 0,18 0 0,-1 1 0,0 1 0,27 5 0,-40-5 0,0 0 0,0 1 0,0 0 0,-1 0 0,1 0 0,-1 1 0,0 0 0,0 1 0,0-1 0,0 1 0,9 10 0,-14-13 0,0 0 0,0 1 0,0 0 0,0-1 0,0 1 0,-1 0 0,1 0 0,-1 0 0,0 0 0,1 0 0,-2 0 0,1 0 0,0 0 0,0 0 0,-1 0 0,0 1 0,0-1 0,0 0 0,0 5 0,-2-3 0,1 1 0,-1-1 0,0 1 0,0-1 0,0 0 0,-1 0 0,0 0 0,0 0 0,0 0 0,-5 5 0,-8 7 0,-1 0 0,-1-1 0,0 0 0,-21 12 0,36-27 0,-12 10 0,-29 17 0,44-28-8,0 0-1,0 0 1,0 0-1,0 0 1,0 0-1,-1 0 1,1 0-1,0 0 1,0 0-1,0 0 1,0 0-1,0 0 1,-1 0-1,1 0 1,0 0-1,0 0 1,0 0 0,0 0-1,0 0 1,-1 0-1,1 0 1,0 0-1,0 0 1,0 0-1,0-1 1,0 1-1,0 0 1,-1 0-1,1 0 1,0 0-1,0 0 1,0 0-1,0 0 1,0 0 0,0-1-1,0 1 1,0 0-1,0 0 1,0 0-1,0 0 1,-1 0-1,1-1 1,0 1-1,0 0 1,0 0-1,0 0 1,0 0-1,0 0 1,0-1-1,0 1 1,0 0 0,0 0-1,0 0 1,1 0-1,-1 0 1,0-1-1,4-14-1328,9-13-3238,10-8-2008,5-7-2572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7:3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8 18802,'0'0'5322,"8"-2"-4019,8 0-902,0 0 0,0 1 0,1 1 0,-1 0 0,32 6 0,-44-5-383,0 0-1,0 0 1,0 0-1,0 1 1,0-1-1,0 1 1,-1 0-1,1 0 1,-1 0-1,1 1 1,-1-1-1,0 1 1,4 4-1,-5-4-1,-1-1-1,1 1 1,-1-1 0,0 1-1,0 0 1,0 0-1,0 0 1,0 0 0,-1 0-1,1 0 1,-1 0 0,0 0-1,0 0 1,0 0-1,0 0 1,0 0 0,-1 0-1,1 0 1,-1-1-1,0 1 1,-2 4 0,-1 3 185,0 0 0,-1-1 0,0 0 0,-1 0 1,0 0-1,0-1 0,-1 0 0,-8 8 0,-70 61 673,47-45-665,-48 42-759,28-27-4724,18-15-4106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15375,'0'0'6406,"-21"50"-4549,18-25-287,1 5-193,2 5-480,0-1-545,0-1-224,2-2-63,6-7-1,1-3-32,1-6 0,-1-6-128,2-6-929,-4-3-961,-1-2-1538,-6-13-2273,0-6-7111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 16047,'0'0'9230,"11"-9"-7548,-7 6-1568,5-4 111,0 0 0,1 0 0,-1 1 1,2 0-1,-1 0 0,1 2 0,-1-1 0,18-4 1,113-16 812,-122 22-997,-1 2 1,0 0-1,1 2 0,-1 0 1,32 6-1,-48-7-32,1 0 1,-1 1-1,0-1 1,1 1-1,-1-1 1,0 1-1,1 0 0,-1 0 1,0 0-1,0 0 1,0 0-1,0 1 0,0-1 1,0 1-1,0-1 1,-1 1-1,1-1 0,0 1 1,-1 0-1,0 0 1,1 0-1,-1 0 0,0 0 1,0 0-1,0 0 1,0 1-1,0-1 0,-1 0 1,1 1-1,-1-1 1,1 0-1,-1 1 0,0-1 1,0 0-1,0 1 1,0-1-1,0 1 1,-1 3-1,-1-1 116,0 1 1,-1 0-1,1-1 0,-1 0 1,0 1-1,0-1 1,-1 0-1,1-1 0,-1 1 1,0-1-1,0 1 0,-1-1 1,1 0-1,-6 3 1,-65 32 31,39-22-181,91-15 24,-42-3 0,1 1 0,-1 1 0,0 0 0,0 1 0,23 7 0,-32-8 0,-1 0 0,0 1 0,0-1 0,0 1 0,0 0 0,0 0 0,0 0 0,-1 0 0,1 0 0,0 1 0,-1-1 0,0 1 0,0-1 0,0 1 0,0 0 0,0 0 0,0 0 0,-1 0 0,1 0 0,-1 1 0,0-1 0,0 0 0,0 1 0,-1-1 0,1 0 0,-1 1 0,1 4 0,-1-2 0,0 1 0,0-1 0,-1 0 0,0 0 0,0 0 0,0 0 0,-1 0 0,0 0 0,0 0 0,0 0 0,-1-1 0,1 1 0,-2-1 0,1 1 0,0-1 0,-1 0 0,-6 5 0,3-3 0,0-1 0,-1 0 0,0-1 0,0 0 0,0 0 0,-1-1 0,1 0 0,-1 0 0,0-1 0,-15 4 0,8-4 0,0 0 0,-1-1 0,1 0 0,-1-2 0,0 0 0,1 0 0,-1-2 0,1 0 0,-1-1 0,1-1 0,0 0 0,-30-13 0,36 13 0,5 2 0,0 0 0,0-1 0,0 1 0,0-1 0,0 0 0,1 0 0,-1-1 0,1 1 0,-7-8 0,40 9-1174,29-3-9551,-20-4 299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6.8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20019,'0'0'10826,"-21"50"-9481,15-16-768,3 1-577,3 6 0,0 2 0,0-4 0,6-1 0,3-7-384,2-3-1346,-4-11-224,1-4-832,-2-8-514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7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 15054,'0'0'3080,"1"-9"118,-1 6-2952,1 0 0,-1 0 0,0 0 0,1 0-1,0 1 1,0-1 0,0 0 0,0 0 0,0 1 0,0-1 0,1 1-1,-1-1 1,1 1 0,3-5 0,-1 4 9,0 0-1,0 1 1,1-1-1,-1 1 1,0 0-1,1 0 1,-1 1-1,1-1 1,0 1-1,-1 0 1,7-1 0,25-4 239,0 2 1,1 1 0,-1 2-1,1 1 1,57 8 0,-89-7-434,1 1 0,-1-1 0,1 1-1,-1-1 1,1 1 0,-1 1 0,0-1 0,0 1 0,0 0 0,0 0 0,-1 1 0,1-1 0,-1 1 0,5 6 0,-7-8-31,0 1 0,-1 0 0,1 0 0,-1 0 0,1 0 0,-1 0 0,0 0 0,0 0 0,-1 0 0,1 0 0,0 1 0,-1-1 0,0 0 0,0 1 0,0-1 0,0 0 0,-1 0 0,1 1 0,-1-1 0,0 0 0,0 0 0,0 0 0,0 0 0,0 0 0,-1 0 0,-1 3 0,-4 4-30,0 0 0,0 0 0,-1-1 0,-1 0 0,0 0 0,-11 9 0,10-10 0,0 2 0,0 0 0,1 0 0,-11 14 0,20-23 0,-1 0 0,1-1 0,0 1 0,-1 0 0,1 0 0,0 0 0,0 0 0,0 0 0,0-1 0,0 1 0,0 0 0,0 0 0,0 0 0,0 0 0,0 0 0,0-1 0,0 1 0,0 0 0,1 0 0,-1 0 0,0 0 0,1-1 0,-1 1 0,1 0 0,-1 0 0,1-1 0,-1 1 0,1 0 0,-1-1 0,1 1 0,0-1 0,-1 1 0,1-1 0,0 1 0,0-1 0,-1 1 0,1-1 0,0 1 0,0-1 0,0 0 0,0 1 0,47 16 0,-29-11 0,-13-4-475,0 1 1,-1 1-1,1-1 1,-1 1-1,0 0 1,0 0-1,0 0 1,-1 1-1,1 0 1,4 7-1,22 21-4747,-22-27-2850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14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5029,'0'0'18583,"0"9"-16288,1 187 3387,-2-100-6100,9-117-16761,-8 0 4244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14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77 16752,'0'0'8728,"-1"-10"-6219,0 5-2317,0 4-91,1-1 0,-1 1-1,1-1 1,-1 0 0,1 0 0,0 1-1,-1-1 1,1 0 0,0 1 0,0-1 0,1 0-1,-1 0 1,0 1 0,0-1 0,1 0 0,-1 1-1,1-1 1,0 0 0,-1 1 0,1-1-1,0 1 1,0-1 0,0 1 0,0-1 0,0 1-1,0 0 1,0 0 0,1-1 0,-1 1 0,0 0-1,1 0 1,-1 0 0,1 0 0,-1 1-1,1-1 1,0 0 0,-1 1 0,1-1 0,0 1-1,2-1 1,9-2-73,0 1 0,0 1 0,1 0 0,-1 1 0,0 1 0,0-1 0,0 2 0,1 0 0,-1 1 0,-1 0-1,1 1 1,0 0 0,17 10 0,-25-12-26,-1 0 0,1 1-1,0 0 1,-1 0 0,0 0-1,0 1 1,0-1 0,0 1 0,-1 0-1,1 0 1,-1 0 0,0 0-1,0 1 1,0-1 0,-1 1-1,0 0 1,0 0 0,0 0-1,0 0 1,-1 0 0,0 0 0,0 0-1,0 1 1,-1-1 0,1 0-1,-1 1 1,-1-1 0,1 0-1,-1 0 1,0 1 0,0-1 0,0 0-1,-1 0 1,1 0 0,-2 0-1,-2 5 1,-1 5-2,-2 0 0,0 0 0,-1-1 0,-1 0 0,-19 22 0,65-31 0,-19-2 0,0 0 0,0 1 0,-1 0 0,26 12 0,-38-15 0,-1 1 0,1-1 0,0 1 0,-1 0 0,0 0 0,1 1 0,-1-1 0,0 1 0,0 0 0,0-1 0,0 1 0,-1 0 0,1 1 0,-1-1 0,0 0 0,0 1 0,0 0 0,0-1 0,-1 1 0,0 0 0,1 0 0,-1-1 0,0 1 0,-1 0 0,1 4 0,-1-4 0,0-1 0,0 0 0,0 1 0,0-1 0,-1 0 0,1 1 0,-1-1 0,0 0 0,0 0 0,0 0 0,-1 0 0,1 0 0,-1 0 0,1 0 0,-5 5 0,2-4 0,-1-1 0,1 0 0,-1 0 0,1 0 0,-1 0 0,0-1 0,0 0 0,0 0 0,-7 2 0,-24 5 0,-1-1 0,1-2 0,-2-1 0,1-2 0,0-2 0,-60-5 0,39-5 0,55 9 0,0-1 0,1 0 0,-1 0 0,0 0 0,0 0 0,0 0 0,1-1 0,-1 1 0,1-1 0,-1 0 0,1 0 0,0 0 0,-1 0 0,1 0 0,0 0 0,-3-5 0,5 7-72,0-1-1,0 0 1,1 1-1,-1-1 1,0 1-1,0-1 1,0 1-1,1-1 1,-1 0-1,0 1 1,0-1-1,1 1 1,-1-1 0,0 1-1,1 0 1,-1-1-1,1 1 1,-1-1-1,1 1 1,-1 0-1,1-1 1,-1 1-1,1 0 1,-1-1-1,1 1 1,-1 0 0,1 0-1,-1 0 1,1 0-1,-1-1 1,1 1-1,0 0 1,-1 0-1,1 0 1,-1 0-1,1 0 1,0 0-1,-1 0 1,1 1-1,-1-1 1,1 0 0,-1 0-1,1 0 1,-1 0-1,2 1 1,3-1-2029,14-3-5213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1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41 10954,'0'0'8216,"6"-8"-5232,15-24-245,-27 41-2600,-38 59 2155,-34 73 0,66-117-1901,2 2 1,0-1-1,2 1 0,0 1 1,2 0-1,1 0 1,-2 34-1,6-50-393,1-1 0,0 1 0,1 0 0,0-1 0,1 1 0,0-1 0,0 1 0,8 17 0,-8-23 0,1-1 0,-1 1 0,1-1 0,0 0 0,1 0 0,-1 0 0,1-1 0,-1 1 0,1-1 0,0 0 0,1 0 0,-1 0 0,0 0 0,1-1 0,-1 0 0,1 0 0,0 0 0,0 0 0,0-1 0,7 2 0,55 3-1981,-55-6 125,0-1 0,-1 0-1,22-5 1,13-11-11960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2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1 281 14253,'0'0'17863,"13"-11"-17313,257-242-449,-252 237-101,-8 16 0,-9 3 0,-1 1 0,1-1 0,-1 1 0,1-1 0,-1 1 0,0-1 0,0 1 0,-1 6 0,-3 24 0,-1 0 0,-14 47 0,11-53 0,1-1 0,2 0 0,1 1 0,-1 48 0,5-75-86,0 0 1,0 0-1,1-1 0,-1 1 1,0 0-1,1 0 0,-1-1 1,0 1-1,1 0 0,-1-1 1,1 1-1,-1 0 0,1-1 1,-1 1-1,1-1 0,-1 1 1,1-1-1,0 1 0,-1-1 1,1 1-1,0-1 0,-1 0 1,1 1-1,0-1 1,-1 0-1,1 0 0,0 1 1,0-1-1,0 0 0,-1 0 1,1 0-1,0 0 0,0 0 1,-1 0-1,1 0 0,0 0 1,0 0-1,0-1 0,-1 1 1,2 0-1,3 0-1239,-4-11-13056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17040,'0'0'15727,"56"-16"-15727,-6 14 0,7 2 0,5-2-1057,-4-3-3523,-4-2-4293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21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655 111 11275,'0'-9'3934,"0"5"-3787,0 0 1,0 0-1,-1 1 0,1-1 0,-1 0 1,0 0-1,0 1 0,0-1 1,-1 0-1,1 1 0,-1-1 0,0 1 1,0 0-1,0 0 0,0 0 0,-1 0 1,1 0-1,-1 0 0,0 0 1,0 1-1,0-1 0,0 1 0,0 0 1,0 0-1,-1 0 0,1 0 1,-1 1-1,1 0 0,-1-1 0,0 1 1,1 0-1,-1 1 0,-6-1 0,-9-3 67,0 1 1,-1 1-1,1 1 0,-1 0 0,0 2 0,1 0 0,0 2 0,-1 0 0,1 1 0,0 0 0,0 2 0,1 0 0,0 2 0,0 0 0,0 0 0,1 2 0,1 0 0,0 1 0,0 1 0,1 0 0,0 1 0,1 1 0,1 0 0,0 1 0,1 0 0,0 1 0,1 0 0,1 1 1,1 0-1,1 1 0,-10 27 0,5-5-208,2 1 1,2 1 0,1 0 0,3 0 0,-1 46 0,6-4 18,16 133-1,23 24-1,-29-196-30,2 0 0,3-1 0,23 52 0,-32-85-22,-1 0-1,2 0 1,-1-1-1,1 1 1,1-1-1,0-1 1,0 0-1,1 0 1,0 0-1,1-1 1,0-1-1,0 0 1,1 0-1,18 8 1,-20-11 23,0-1 0,0-1 1,0 1-1,1-2 0,-1 1 1,1-1-1,-1-1 0,1 0 1,0 0-1,-1-1 1,1 0-1,-1 0 0,1-1 1,-1-1-1,0 0 0,0 0 1,0 0-1,0-1 0,13-9 1,11-8 147,-2-1 0,0-2 0,-1-2 0,-2 0 0,0-2 0,-2-1 0,-2-1 0,32-48 0,-14 11 145,-4-2-1,-2-2 0,31-88 0,-47 108-111,-3-1 0,-2-1-1,-3-1 1,-2 0 0,-2 0-1,2-110 1,-11 154-47,1-1 1,-1 1-1,-1 0 1,0 0-1,0 1 0,-1-1 1,0 0-1,-1 1 0,0-1 1,-1 1-1,-5-9 1,5 12-70,0 0 0,0 1 0,0-1 0,-1 1 1,1 1-1,-1-1 0,-1 1 0,1 0 0,0 0 1,-1 0-1,0 1 0,0 0 0,0 1 0,0 0 0,-11-2 1,-9-1-56,-1 2 1,0 1 0,0 1-1,0 2 1,0 0 0,0 2-1,1 1 1,-1 2 0,-48 15-1,6 4-7,1 3 0,-96 54 0,143-70 4,-49 29-105,68-39 74,0 0-1,0 0 1,0 0-1,1 1 1,-1-1-1,0 1 1,1 0-1,0 0 1,0 0-1,0 0 1,0 0 0,0 1-1,0-1 1,1 0-1,0 1 1,0-1-1,-1 5 1,2-6-94,0-1 1,0 1-1,0 0 0,0-1 1,0 1-1,1-1 1,-1 1-1,1 0 1,-1-1-1,1 1 0,0-1 1,-1 1-1,1-1 1,0 0-1,0 1 1,0-1-1,0 0 1,0 0-1,0 0 0,1 1 1,-1-1-1,0 0 1,0 0-1,1-1 1,-1 1-1,1 0 0,2 1 1,46 11-4484,2-9-1825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0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20499,'0'0'10122,"-5"14"-8835,-26 58-844,12-32-360,1 2 0,3 0 1,1 1-1,-9 47 0,23-88-83,0-1 0,-1 1 0,1-1 0,0 0 0,0 1 0,1-1 0,-1 0 0,0 1 0,0-1 0,1 0 0,-1 1 0,0-1 0,1 0 0,-1 0 0,1 1 0,0-1 0,-1 0 0,1 0 0,0 0 0,0 0 0,0 0 0,0 0 0,0 0 0,0 0 0,0 0 0,0 0 0,0-1 0,0 1 0,1 0 0,-1-1 0,0 1 0,0-1 0,1 1 0,-1-1 0,0 0 0,3 1 0,7 0 0,0 0 0,-1 0 0,1-2 0,13 0 0,25 0 0,-47 2 0,-1 1 0,0-1 0,0 1 0,0-1 0,0 1 0,0 0 0,0 0 0,-1-1 0,1 1 0,0 0 0,-1 0 0,0 0 0,1 0 0,-1 0 0,0 0 0,0-1 0,0 1 0,0 3 0,-1 6 0,1-32 0,6-172 0,-6 192-52,1 0 0,-1 0 0,0 0 1,0 0-1,1 0 0,-1 0 0,0 0 0,1 1 0,-1-1 0,1 0 0,0 0 1,-1 1-1,1-1 0,-1 0 0,1 1 0,0-1 0,0 0 0,-1 1 1,1-1-1,0 1 0,0-1 0,0 1 0,0 0 0,-1-1 0,1 1 0,0 0 1,0-1-1,0 1 0,0 0 0,0 0 0,0 0 0,2 0 0,38 0-4282,-28 1 1983,-19-1-5395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22581,'0'0'10186,"65"20"-10186,-17-20 0,3 0 0,-7 0-1537,-8 0-3845,-10 0-2657,-13 2-8649</inkml:trace>
  <inkml:trace contextRef="#ctx0" brushRef="#br0" timeOffset="1">1 184 15439,'0'0'15054,"64"-8"-13997,-21-2-673,0-3-256,-2 1-192,-5 1-1121,-10 3-1537,-10-2-1378,-6 0-1442,-3-3-5348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3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1 201 18417,'0'0'13362,"11"3"-12518,-1-2-833,0 0 0,1 0 0,-1-1 0,1-1 0,-1 0 0,0 0 0,1-1 1,-1 0-1,0-1 0,0 0 0,0 0 0,18-10 0,-2 1-11,-1-2 0,47-32 0,-61 38 0,0-1 0,-1 0 0,0-1 0,-1 0 0,0 0 0,0-1 0,-1 0 0,9-17 0,-25 93 0,1-32-37,1 1-1,1-1 1,0 59 0,9-66-1764,8-15-3563,5-9-4682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4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98 6278,'0'0'2338,"-33"-49"-4356,33 31 2082,0 2-1025,0 1-2081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18481,'0'0'13672,"0"10"-13133,-13 444-464,16-504-4706,0 23-390,1-8-3744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21 18417,'0'0'12861,"9"-4"-11708,6 0-1119,1 0 0,-1 1 0,1 0 0,0 2 0,0 0 0,0 0 0,0 1 0,0 1 0,21 4 0,-33-4-33,1 0-1,0 1 1,0-1-1,-1 1 1,1 0-1,-1 0 1,1 0-1,-1 0 1,0 1-1,0 0 1,0 0-1,0 0 1,0 0-1,-1 1 1,4 4-1,-5-4-1,0 0 1,0 0-1,-1 0 1,1 0-1,-1 0 1,0 0-1,0 0 0,-1 1 1,0-1-1,1 0 1,-1 1-1,0-1 1,-1 0-1,1 0 0,-1 1 1,0-1-1,0 0 1,0 0-1,-1 0 1,-3 7-1,-3 6 1,-2-1 0,0 0 0,-1 0 0,0-2 0,-1 1 0,-1-1 0,-26 22 0,7-6 0,33-29 0,0-1 0,-1 1 0,1-1 0,0 0 0,-1 1 0,1-1 0,0 0 0,0 1 0,-1-1 0,1 0 0,0 0 0,0 0 0,0 1 0,-1-1 0,1 0 0,0 0 0,0 0 0,0 0 0,-1-1 0,1 1 0,0 0 0,1-1 0,15-1-16,-1-1-53,0 1 1,-1 0 0,1 1 0,0 1 0,21 2-1,-35-2 66,0 1-1,1-1 0,-1 1 0,1-1 0,-1 1 0,0 0 1,0 0-1,1 0 0,-1 0 0,0 0 0,0 1 0,0-1 0,0 1 1,0-1-1,0 1 0,-1 0 0,1 0 0,-1 0 0,1 0 0,-1 0 1,1 0-1,-1 0 0,0 0 0,0 0 0,0 1 0,-1-1 1,1 0-1,0 1 0,-1-1 0,1 1 0,-1-1 0,0 1 0,0-1 1,0 0-1,0 1 0,0-1 0,-1 1 0,1-1 0,-1 1 0,1-1 1,-3 5-1,1-1 28,-1 0-1,0 0 1,0 0 0,0 0 0,-1-1 0,0 1 0,0-1 0,0 0-1,0 0 1,-1 0 0,0-1 0,0 1 0,0-1 0,-1-1 0,-7 5-1,-5 3 29,0-2-1,0 0 1,-35 10-1,34-13-51,0-1 0,0-1 0,-30 2 0,44-6 0,0 1 0,-1-1 0,1 0 0,-1 0 0,1-1 0,0 1 0,-1-1 0,1-1 0,0 1 0,0-1 0,0 1 0,0-2 0,0 1 0,0 0 0,0-1 0,1 0 0,-6-5 0,8 7-81,1 0-1,-1-1 1,1 1 0,0 0-1,0-1 1,0 1 0,0-1 0,0 0-1,0 1 1,0-1 0,1 0-1,-1 1 1,0-1 0,1 0-1,-1 0 1,1 0 0,0 0 0,0 1-1,0-1 1,0 0 0,0 0-1,0 0 1,0 0 0,1 0-1,-1 1 1,1-1 0,-1 0 0,1 0-1,-1 1 1,1-1 0,0 0-1,0 1 1,0-1 0,0 1-1,0-1 1,2-1 0,3-3-742,0 1 1,0 0-1,1 0 1,-1 1 0,1 0-1,0 0 1,8-3-1,24-10-6853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5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25144,'0'0'6774,"1"12"-6005,-3 49-250,-13 79 0,1-11-3268,14-60-6799,-3-92 804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17328,'0'0'7965,"13"-8"-4826,0 0-2663,1 1 0,0 0 0,0 1 0,1 1 0,24-6 0,-34 10-379,0 0-1,1 0 0,-1 1 1,0 0-1,1 0 0,-1 0 1,0 0-1,1 1 0,-1 0 1,8 2-1,-10-1-76,0-1 0,-1 0 0,1 1 0,0 0 0,-1-1 0,1 1 0,-1 0 0,0 0 0,0 0-1,0 1 1,0-1 0,0 1 0,0-1 0,-1 1 0,1-1 0,-1 1 0,1 0 0,-1 0 0,0-1 0,1 6 0,-1-2-20,0-1 0,0 1 0,0-1 0,-1 1 0,1-1 0,-1 1 0,-1 0 0,1-1 0,-1 1 0,0-1 0,0 1 0,-1-1 0,0 1 0,0-1 0,0 0 0,0 0 0,-1 0 0,0 0 0,-4 6 0,-6 5 0,-1-1 0,0 0 0,-1-1 0,-17 12 0,-3 3 0,34-28 0,1-1 0,0 1 0,-1-1 0,1 1 0,0-1 0,0 1 0,-1-1 0,1 1 0,0-1 0,0 1 0,0-1 0,0 1 0,-1-1 0,1 1 0,0 0 0,0-1 0,0 1 0,0-1 0,0 1 0,1-1 0,-1 1 0,0 0 0,0-1 0,0 1 0,0-1 0,1 1 0,-1-1 0,0 1 0,0-1 0,1 1 0,-1-1 0,0 0 0,1 1 0,-1-1 0,1 1 0,-1-1 0,0 0 0,1 1 0,-1-1 0,1 0 0,-1 1 0,1-1 0,0 0 0,27 17 0,-23-15 0,38 23-1204,34 15-5536,-56-33-1011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18898,'0'0'6758,"2"10"-3224,3 9-2852,1-1 0,1 0 0,12 22 0,20 53 167,-35-75-848,0 0 0,-1 0 0,-1 0 0,0 0 0,-2 0 0,0 1 0,-1-1 0,0 0 0,-2 0 0,0 0 0,-9 27 0,3-19-10,-1 0 1,-1-1-1,-1 0 1,-1 0-1,-2-1 1,-32 40-1,17-32-1158,7-18-4291,2-11-5838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15086,'0'0'15375,"55"28"-13485,-2-28-1474,15 0-416,8-2 0,6-8 0,-7 2 0,-10 1 0,-12 5-1762,-17 2-2626,-20 0-833,-13 4-128,-3 5-2562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19026,'0'0'9577,"92"10"-7591,-27-10-865,17-7-576,1 0-385,-5 0-160,-8 5-1250,-15 2-2401,-17 0-2627,-15 0-3171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1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16367,'0'0'9994,"54"-20"-9450,-21 20-447,5 0-129,-4 0-1538,0 6-2914,-4 4-4645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47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20115,'0'0'1666,"53"0"1120,-17 0-768,5 1-705,2 11-416,-7 4-320,-5 5-353,-11 5-192,-9 6 32,-11 8-64,-8 7 192,-20 10 0,-13 8-127,-11 6-98,-7 1 130,-4-4-898,1-9-3235,2-14-6310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9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17008,'0'0'7815,"92"-8"-6533,-22-4-482,8 1-639,5-1-97,-1 6-64,-8 3-577,-12 3-928,-19 0-1506,-15 14-384,-18-1-1058,-10 1-1632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9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10794,'0'0'12236,"97"16"-11532,-23-20-543,8-1-129,-1 2-577,-4 1-1313,-12 2-1569,-11 0-2114,-15 0-4324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0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13293,'0'0'6758,"10"2"-6267,60 15 228,-1 4 0,84 36 0,-151-57-670,-1 0 1,1 1 0,-1-1-1,0 1 1,1-1-1,-1 1 1,1 0-1,-1-1 1,0 1-1,0 0 1,0 0 0,1 0-1,-1 0 1,0 0-1,0 0 1,0 0-1,-1 1 1,1-1 0,0 0-1,0 0 1,0 1-1,-1-1 1,1 0-1,-1 1 1,1-1-1,-1 1 1,0-1 0,1 1-1,-1-1 1,0 1-1,0-1 1,0 1-1,0-1 1,0 1 0,-1-1-1,1 1 1,0-1-1,-1 0 1,1 1-1,-1-1 1,1 1 0,-1-1-1,0 0 1,1 1-1,-1-1 1,0 0-1,0 0 1,0 0-1,0 0 1,-2 2 0,-7 8 254,-1 0-1,0-1 1,-1-1 0,-13 10 0,16-12-347,-33 25 53,-23 17-615,21-21-3461,21-16-2537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0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9865,'0'0'18610,"77"6"-18034,-13-10-351,5-5-161,-5-1-64,-5 3-1089,-13 1-1410,-10 1-511,-16 2-1347,-11-1-2625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1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17104,'0'0'6502,"95"-1"-4740,-31-10-641,11 0-769,0-1-288,-2 1-352,-8 3-1506,-11 3-1505,-14 3-1025,-15-3-2242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21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0 18321,'0'0'9551,"11"7"-8889,5 2-523,0 0-70,-1 0 0,0 1 1,0 0-1,19 19 0,-31-26-64,0 0 0,0 1 0,0-1 1,0 1-1,-1-1 0,1 1 0,-1 0 0,0 0 0,0 0 0,0 0 1,0 0-1,-1 1 0,0-1 0,0 0 0,0 1 0,0-1 1,-1 1-1,0-1 0,0 1 0,0-1 0,0 1 0,-1-1 0,0 1 1,0-1-1,-2 7 0,-1-2 62,0 0-1,-1 0 1,-1-1 0,1 0 0,-1 0-1,-1 0 1,-10 10 0,-61 51 505,45-42-424,-74 70 313,57-50-1629,-1-2-3623,17-17-5032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3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29 7911,'-12'0'4565,"-73"0"603,50 0 3907,141 0-6975,130 1-898,235-30 1,-464 28-1155,-31 2 27,0 2 0,-35 8-1,-15 2 65,-69 4-77,-305 21 52,448-38-108,0 0-1,1 0 1,-1 0-1,0 0 1,0 0-1,0 0 1,0 0-1,0 0 1,0 0-1,0 0 0,0 0 1,0 0-1,0 0 1,0-1-1,0 1 1,0 0-1,0 0 1,0 0-1,0 0 1,0 0-1,0 0 0,0 0 1,1 0-1,-1 0 1,0-1-1,0 1 1,0 0-1,-1 0 1,1 0-1,0 0 1,0 0-1,0 0 0,0 0 1,0 0-1,0 0 1,0 0-1,0-1 1,0 1-1,0 0 1,0 0-1,0 0 1,0 0-1,0 0 0,0 0 1,0 0-1,0 0 1,0 0-1,0 0 1,-1 0-1,1 0 1,0 0-1,0 0 1,0 0-1,0-1 0,15-7 46,22-8-108,6 6 28,0 2 0,0 2 0,61-1 0,131 14 6,-156 5 13,12-1-17,-235-12-191,16-2-543,-239 27 0,414-30-6481,40-8 1591,-11-5-402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33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87 9865,'0'0'2904,"-6"-11"337,-1-4-2418,4 9-474,0-1-1,0 1 0,-1 0 1,0 0-1,0 0 0,-9-8 1,1 5 2939,6 14-1019,6-3-2160,0 0 0,-1 0 0,1-1 0,1 1 0,-1 0 0,0 0 0,0 0 0,1 0 0,-1-1 0,1 1 0,-1 0 1,1 0-1,1 2 0,3 3 85,0 0 1,1-1-1,-1 1 1,1-1-1,0 0 1,1-1-1,0 1 1,0-1-1,14 7 1,75 33 529,-12-17-563,0-4 1,93 15-1,-127-29-127,-30-1-2,-20-9-24,1 1-1,-1-1 0,0 1 1,0-1-1,0 0 1,0 1-1,0-1 1,-1 1-1,1-1 1,0 0-1,0 1 0,0-1 1,0 1-1,0-1 1,0 0-1,-1 1 1,1-1-1,0 0 1,0 1-1,-1-1 0,1 0 1,0 1-1,0-1 1,-1 0-1,1 0 1,0 1-1,-1-1 1,1 0-1,0 0 0,-1 1 1,-43 19 809,31-15-467,-106 55 568,-158 106-1,65-35-1385,183-117-2031,11-11-4387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9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19571,'0'0'10666,"33"59"-15503,-31-46-1217,-2-3-5733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1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25 21652,'0'0'6193,"-8"9"-4084,2-3-1574,-33 33 1033,36-36-1514,0 0 1,1 0-1,-1 1 1,1-1 0,0 1-1,0-1 1,0 1 0,1 0-1,-1 0 1,1 0 0,0 0-1,-1 7 1,2-10-55,0-1 0,0 0 0,0 1 0,0-1 0,0 0 0,0 0 0,1 1 0,-1-1 0,0 0 0,0 1 0,0-1 0,0 0 0,0 0 0,1 1 0,-1-1 0,0 0 0,0 0 0,1 1 0,-1-1 0,0 0 0,0 0 0,1 0 0,-1 0 0,0 1 0,0-1 0,1 0 0,-1 0 0,0 0 0,1 0 0,-1 0 0,0 0 0,0 0 0,1 0 0,-1 0 0,0 0 0,1 0 0,-1 0 0,0 0 0,1 0 0,-1 0 0,0 0 0,1 0 0,-1 0 0,0 0 0,0 0 0,1-1 0,-1 1 0,14-6 0,5-8-1163,-1-2 0,-1 0 0,0-1-1,-1 0 1,17-25 0,-24 31 962,-63 85 34,30-32-1098,12-2-4515,12-39 4798,0 0-131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15983,'0'0'5798,"-8"56"-2627,7-39-1153,-1-2-737,2-1-737,0-2-480,6-4-224,4-4-1345,3-4-930,-1 0-1184,-4-6-2499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1 410 18033,'0'0'10218,"4"-8"-8910,99-150 205,-9 15-1211,-77 111-72,-14 24-198,1 1 0,0-1 0,1 0 0,0 1 0,0 0 0,0 0 0,10-9-1,-12 62-287,-18 110 277,0 23-4,17-167 192,3-6-3672,-4-6 3196,-1 0 0,1 0 0,-1 0 1,1 0-1,-1-1 0,0 1 0,1 0 0,-1 0 0,1 0 0,-1-1 1,0 1-1,1 0 0,-1-1 0,0 1 0,1 0 0,-1-1 0,0 1 1,1 0-1,-1-1 0,0 1 0,0 0 0,0-1 0,1 1 0,-1-1 1,0 1-1,0-1 0,0 1 0,0 0 0,0-1 0,0 1 0,0-1 1,0 1-1,0-1 0,0 1 0,0-1 0,0 1 0,0-1 0,0 1 1,0-1-1,0-18-8670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0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13068,'0'0'14030,"14"50"-13934,17-42-545,3-8-1537,3 0-1473,-1-4-1890,-2-8-3876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13869,'0'0'12161,"-8"11"-11254,3-5-770,0-1 0,1 1 0,-1-1 0,1 1 0,0 0 0,1 1 0,-1-1 0,1 1 0,0-1 0,1 1 0,0 0 1,0 0-1,0 0 0,0 11 0,2-17-113,0 0 1,0 0-1,1 0 1,-1 0-1,0 0 1,1 0-1,-1 0 0,1 0 1,-1-1-1,1 1 1,-1 0-1,1 0 1,0 0-1,-1-1 1,1 1-1,0 0 1,0-1-1,0 1 1,-1 0-1,1-1 0,0 1 1,0-1-1,0 0 1,0 1-1,0-1 1,0 0-1,0 1 1,0-1-1,0 0 1,0 0-1,0 0 1,0 0-1,0 0 0,0 0 1,0 0-1,0 0 1,0 0-1,0-1 1,0 1-1,0 0 1,1-1-1,4 0 83,0 0-1,0-1 0,0 0 1,-1 0-1,12-5 0,-6 0-63,0 0 0,-1 0-1,1-2 1,-2 1 0,1-1 0,-1 0-1,0-1 1,-1 0 0,8-13-1,-38 83-68,17-50 7,0 0-32,0 0 1,1 1 0,0 0-1,1 0 1,0 0 0,1 0-1,-2 16 1,4-27-42,0 0 0,0 1 0,0-1 0,0 0 1,0 0-1,0 1 0,0-1 0,0 0 0,0 0 0,0 1 0,0-1 0,0 0 0,1 0 1,-1 1-1,0-1 0,0 0 0,0 0 0,0 1 0,0-1 0,1 0 0,-1 0 1,0 0-1,0 0 0,0 1 0,1-1 0,-1 0 0,0 0 0,0 0 0,0 0 0,1 0 1,-1 1-1,0-1 0,0 0 0,1 0 0,-1 0 0,0 0 0,1 0 0,-1 0 0,0 0 1,1 0-1,14-5-3113,11-12-4322,-3-7-4960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0 17040,'0'0'10266,"-8"4"-8382,-5 3-1337,1-1 1,0 1-1,-12 11 0,22-17-499,-1 0 0,1 1 0,0 0-1,0-1 1,0 1 0,0 0 0,0 0 0,0 0 0,0 0 0,1 0 0,-1 1-1,1-1 1,0 1 0,0-1 0,0 0 0,0 1 0,0 0 0,0-1-1,0 1 1,1 0 0,0-1 0,-1 1 0,1 0 0,0-1 0,0 1-1,0 0 1,1 0 0,0 3 0,1-4-75,0 0 1,-1 0-1,1 0 0,0 0 1,1 0-1,-1 0 1,0-1-1,1 1 0,-1-1 1,1 1-1,-1-1 0,1 0 1,-1 0-1,1 0 0,0 0 1,0-1-1,-1 1 1,4-1-1,57 7-699,-56-6 671,-5-2 74,-1 1 0,1 0 0,-1 0 0,1 0 0,-1 0 0,1 1 0,-1-1 0,1 0 0,-1 1 0,1-1-1,-1 0 1,0 1 0,1 0 0,-1-1 0,0 1 0,1 0 0,-1 0 0,0 0 0,0 0 0,0 0-1,1 0 1,-1 0 0,0 0 0,-1 0 0,1 1 0,0-1 0,0 0 0,0 1 0,0 2 0,-1-2 11,0 0 0,0-1 0,-1 1 0,1 0 0,0 0-1,-1 0 1,0 0 0,0 0 0,1-1 0,-1 1 0,0 0 0,0 0 0,0-1 0,-1 1 0,1-1 0,0 1 0,-1-1 0,1 0 0,-1 1 0,1-1 0,-1 0 0,1 0 0,-3 1 0,-48 25-30,49-26 0,1 1 0,-1-1 0,0 0 0,0 0 0,0-1 0,0 1 0,1-1 0,-1 1 0,0-1 0,0 0 0,0 0 0,0 0 0,0-1 0,0 1 0,0-1 0,0 1 0,-4-3 0,4-11-1720,5-1-3932,2 2-3504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1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17585,'0'0'11248,"-7"11"-10672,-12 24-249,1 0 0,2 2 0,1 0-1,2 0 1,2 2 0,1-1 0,2 1 0,-5 77 0,13-114-434,0 0 0,0 1 1,0-1-1,0 1 0,1-1 1,-1 0-1,1 1 0,-1-1 0,1 0 1,0 1-1,0-1 0,0 0 1,0 0-1,0 0 0,1 0 1,-1 0-1,1 0 0,-1 0 1,1 0-1,0-1 0,0 1 1,0 0-1,-1-1 0,1 0 0,1 1 1,-1-1-1,0 0 0,0 0 1,0 0-1,1 0 0,3 0 1,3 1-904,1-1 1,-1 0 0,1 0 0,-1-1-1,1-1 1,-1 1 0,11-3-1,28-9-10595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22774,'0'0'9993,"-8"68"-9993,7-43 0,-1-1 0,1 1 0,-1-1 0,1-3-1730,-3-4-3587,-4-5-1825,-3-3-2820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17905,'0'0'4004,"10"-10"234,-4 3-3824,1 0 0,-1 0 0,2 1-1,-1 0 1,1 0 0,0 0-1,0 1 1,0 1 0,1-1 0,-1 1-1,1 1 1,0 0 0,0 0 0,1 1-1,14-3 1,-16 4-414,-1 1 0,1 0 0,-1 0 0,1 0 0,-1 1 0,1 0 0,-1 1 0,10 2 0,-15-3 0,0 0 0,0 0 0,0 1 0,-1-1 0,1 0 0,0 1 0,-1-1 0,1 1 0,-1-1 0,0 1 0,1 0 0,-1-1 0,0 1 0,0 0 0,0 0 0,0 0 0,0 0 0,0 0 0,-1 0 0,1 0 0,-1 0 0,0 0 0,1 1 0,-1-1 0,0 0 0,0 0 0,0 0 0,0 0 0,-1 1 0,1-1 0,-1 0 0,1 0 0,-2 2 0,0 3 0,-1 1 0,-1-1 0,1 0 0,-1 0 0,-1-1 0,1 1 0,-1-1 0,0 0 0,0 0 0,-1-1 0,0 1 0,0-1 0,0 0 0,-1-1 0,-6 4 0,2-1 0,2 1 0,-1-1 0,1 1 0,1 1 0,-9 9 0,61-16 0,-32-1 0,1 0 0,-1 1 0,0 0 0,0 1 0,0 1 0,16 6 0,-26-9 0,0 0 0,0 0 0,0 0 0,0 0 0,-1 0 0,1 0 0,0 1 0,-1-1 0,1 1 0,0-1 0,-1 1 0,0 0 0,1 0 0,-1-1 0,0 1 0,0 0 0,1 4 0,-2-4 0,1 1 0,-2-1 0,1 0 0,0 1 0,0-1 0,-1 0 0,1 0 0,-1 1 0,0-1 0,0 0 0,0 0 0,0 0 0,0 0 0,0 0 0,0 0 0,-1 0 0,1-1 0,-1 1 0,1 0 0,-1-1 0,-2 3 0,-11 9 0,0 0 0,0 0 0,-2-2 0,-30 17 0,36-22 0,0-1 0,-1 0 0,0 0 0,0-1 0,0-1 0,0 0 0,0-1 0,-21 1 0,32-3-4,1 0 1,-1 1-1,1-1 1,-1 0-1,1 0 0,-1 0 1,1 0-1,-1 0 0,1 0 1,-1 0-1,1-1 1,-1 1-1,1 0 0,-1 0 1,1 0-1,-1 0 0,1-1 1,-1 1-1,1 0 1,0-1-1,-1 1 0,1 0 1,-1-1-1,1 1 0,0 0 1,-1-1-1,1 1 1,0-1-1,-1 1 0,1 0 1,0-1-1,0 1 0,0-1 1,-1 0-1,8-18-599,26-16-3370,-3 9-4296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2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19186,'0'0'13581,"66"2"-13581,-30-4 0,0-1 0,0 2 0,-2 1 0,-3 0 0,-4 0-3139,-3 1-1954,-7 3-1185,-9 0-640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10410,'0'0'18225,"67"19"-17969,-34-28-160,2-3-928,-4-4-3909,1-4-4291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2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131 262 14574,'0'0'9363,"4"-8"-7339,3-3-1220,4-10 35,-4-3 3230,-113 406-2975,52-239-1094,75-211 0,52-114 0,71-162 0,-138 331 0,32-62 0,-37 72 0,1 0 0,0 1 0,0-1 0,0 0 0,0 1 0,0-1 0,1 1 0,-1 0 0,1 0 0,-1 0 0,1 0 0,0 0 0,0 0 0,0 1 0,0-1 0,0 1 0,0 0 0,0 0 0,7-1 0,-10 2 0,1 0 0,-1 0 0,1 0 0,-1 1 0,1-1 0,0 0 0,-1 0 0,1 1 0,-1-1 0,0 0 0,1 1 0,-1-1 0,1 0 0,-1 1 0,1-1 0,-1 0 0,0 1 0,1-1 0,-1 1 0,0-1 0,0 1 0,1-1 0,-1 1 0,0-1 0,0 1 0,0-1 0,1 1 0,-1-1 0,0 2 0,2 25 0,-11 24 0,0-31 0,-1-1 0,-14 21 0,14-24 0,0 1 0,1 0 0,-8 21 0,17-36 0,-1 1 0,0-1 0,1 0 0,0 1 0,-1-1 0,1 0 0,0 1 0,0-1 0,0 1 0,1-1 0,-1 0 0,0 1 0,1-1 0,0 0 0,-1 1 0,1-1 0,0 0 0,0 0 0,1 0 0,-1 0 0,0 0 0,1 0 0,-1 0 0,1 0 0,-1 0 0,1 0 0,3 1 0,-1 1 0,1-1 0,0 0 0,0 0 0,1 0 0,-1-1 0,0 0 0,1 0 0,0 0 0,10 2 0,-15-4 0,1 0 0,-1 0 0,1 0 0,-1 1 0,1-1 0,-1 1 0,0-1 0,1 1 0,-1 0 0,0-1 0,1 1 0,-1 0 0,0 0 0,0 0 0,0 0 0,0 0 0,0 0 0,0 0 0,0 0 0,0 0 0,0 1 0,1 1 0,-2-1 0,0-1 0,0 0 0,0 0 0,0 0 0,0 0 0,0 0 0,0 0 0,-1 0 0,1 1 0,0-1 0,-1 0 0,1 0 0,-1 0 0,1 0 0,-1 0 0,1 0 0,-1-1 0,0 1 0,1 0 0,-1 0 0,0 0 0,0-1 0,0 1 0,0 0 0,0-1 0,0 1 0,0 0 0,0-1 0,0 0 0,0 1 0,0-1 0,-1 1 0,-7 2 23,1-1-1,0 0 1,-1 0 0,0-1-1,1 0 1,-16-1 0,22 0-36,-1 0-1,0 0 1,1 0 0,-1-1 0,0 1-1,1-1 1,-1 0 0,1 0 0,-1 0-1,1 0 1,-4-3 0,5 4-9,0-1 0,0 0 0,0 0 0,1 0 0,-1 1 1,1-1-1,-1 0 0,0 0 0,1 0 0,0 0 0,-1 0 0,1 0 0,0 0 0,-1 0 0,1-1 1,0 1-1,0 0 0,0 0 0,0 0 0,0 0 0,0 0 0,0 0 0,0 0 0,0 0 0,1 0 0,-1 0 1,0 0-1,2-2 0,-1 0-1074,1 0 0,-1 1 0,1-1 0,0 1 0,0 0 0,0-1 0,0 1 0,0 0 0,5-3 0,13-11-8865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0 216 14638,'0'0'16608,"10"-6"-15333,33-26-1188,-1-2 0,69-73 0,-76 72-102,-35 35 15,0-1 0,0 1 0,0 0 0,1 0 0,-1 0 0,0 0 0,0 0 0,0 0 0,0 0 0,0 0 0,0 0 0,0 0 0,1-1 0,-1 1 0,0 0 0,0 0 0,0 0 0,0 0 0,0 0 0,0 0 0,1 0 0,-1 0 0,0 0 0,0 0 0,0 0 0,0 0 0,0 0 0,0 0 0,1 0 0,-1 0 0,0 1 0,0-1 0,0 0 0,0 0 0,0 0 0,0 0 0,1 0 0,-1 0 0,0 0 0,0 0 0,0 0 0,0 0 0,0 0 0,0 1 0,0-1 0,0 0 0,0 0 0,0 0 0,0 0 0,0 0 0,1 0 0,-1 1 0,0-1 0,0 0 0,0 0 0,0 0 0,0 0 0,0 0 0,0 0 0,0 1 0,0-1 0,1 16 0,-3 19 0,-2-6-494,1-1 0,2 1 1,2 37-1,5-48-3668,4-10-2102,1-7-4429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3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19378,'0'0'8456,"3"60"-7495,-3-26-448,-7 4-353,-3-2-96,1 2 0,1-8-32,4-3-32,1-7-1025,3-10-1281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19474,'0'0'8638,"1"11"-7175,1 0-1235,1 0 0,0 1 0,1-1 0,1 0 0,-1 0 0,1-1 0,1 0 0,0 0 0,1 0 0,0 0 0,0-1 0,1 0 0,9 7 0,-10-8-228,1-1 0,0 0 0,1 0 0,0-1 0,0 0 0,0 0 0,14 5 0,-21-10 0,0-1 0,0 1 0,1 0 0,-1-1 0,0 0 0,1 1 0,-1-1 0,0 0 0,1 0 0,-1 0 0,0-1 0,1 1 0,-1 0 0,0-1 0,1 0 0,-1 1 0,0-1 0,0 0 0,0 0 0,0-1 0,0 1 0,0 0 0,0 0 0,0-1 0,0 0 0,0 1 0,-1-1 0,1 0 0,-1 0 0,1 1 0,-1-1 0,0 0 0,0-1 0,0 1 0,0 0 0,0 0 0,0 0 0,0-1 0,0-2 0,4-10 0,0-1 0,-1 0 0,3-27 0,-6 39 0,-1 0 0,1 0 0,-1 0 0,0 0 0,0 0 0,0 0 0,-1 0 0,1 0 0,-1-1 0,0 1 0,0 1 0,0-1 0,-1 0 0,1 0 0,-1 0 0,0 1 0,0-1 0,-1 1 0,-3-6 0,5 8-61,1 1 0,0 0 0,0-1 0,-1 1 1,1-1-1,0 1 0,-1 0 0,1-1 0,-1 1 0,1 0 0,0-1 0,-1 1 0,1 0 1,-1-1-1,1 1 0,-1 0 0,1 0 0,-1 0 0,1 0 0,-1-1 0,1 1 0,-1 0 1,1 0-1,-1 0 0,1 0 0,-1 0 0,1 0 0,-1 0 0,1 0 0,-1 1 0,1-1 0,-1 0 1,1 0-1,-1 0 0,1 0 0,-1 1 0,1-1 0,-1 0 0,1 0 0,-1 1 0,1-1 1,0 0-1,-1 1 0,1-1 0,0 1 0,-1-1 0,1 0 0,0 1 0,-1-1 0,1 1 1,0 0-1,-3 28-7045,3-25 6077,0 11-8714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18930,'0'0'10282,"-13"57"-8777,12-24-448,-1 4-448,2 3-353,0-4-128,0 0-128,12-7-128,2-5-1313,2-9-1154,-1-6-1697,0-9-2114,-4 0-8712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4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71 15535,'0'0'9256,"-5"-8"-5855,5 7-3357,-2-2 156,1 1 0,0 0 0,0-1 0,0 1 0,0-1 0,0 1-1,0-1 1,1 1 0,-1-1 0,1 1 0,0-6 0,0 7-128,1-1 1,0 1-1,0-1 0,0 1 1,0 0-1,0 0 0,0-1 1,0 1-1,0 0 0,1 0 1,-1 0-1,0 0 0,1 0 1,-1 1-1,1-1 0,-1 0 1,1 1-1,-1-1 0,1 1 1,-1-1-1,1 1 0,0 0 1,-1-1-1,1 1 0,0 0 1,-1 0-1,3 1 0,22-4-38,1 1-1,-1 2 0,30 2 1,-47-1-36,1 0 0,-1 1 0,0 0-1,0 0 1,0 1 0,-1 0 0,1 1 0,-1 0 0,0 0 0,0 1 0,0 0 0,11 9 0,-17-13 2,0 1 0,0-1 0,-1 1 0,1 0 0,0-1 0,-1 1 0,1 0 0,-1 0 0,0 0 0,0 0 0,0 0 0,0 0 0,0 1 0,0-1 0,0 0 0,-1 0 0,1 1 0,-1-1 0,0 0 0,1 1 0,-1-1 0,0 0 0,0 1 0,-1-1 0,1 1 0,0-1 0,-1 0 0,0 0 0,1 1 0,-1-1 0,0 0 0,0 0 0,0 0 0,-2 3 0,-5 5 0,-1 0 0,0-1 0,0 0 0,-1-1 0,-17 11 0,18-13 0,1 0 0,1 0 0,-1 0 0,1 1 0,0 0 0,-6 9 0,12-15-2,0 0 1,1 0-1,-1 0 1,0 0-1,1 0 1,0 1-1,-1-1 0,1 0 1,0 0-1,0 1 1,-1-1-1,1 0 0,0 0 1,0 1-1,0-1 1,1 0-1,-1 0 1,0 1-1,0-1 0,1 0 1,-1 0-1,0 1 1,1-1-1,0 0 0,-1 0 1,2 1-1,0 1-38,0-1 0,0 0 1,0 0-1,1 0 0,0 0 0,-1 0 0,1 0 0,0-1 0,0 1 0,3 1 0,6 1-746,-1-1-1,1 0 0,-1 0 1,22 2-1,-6-5-8603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5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15887,'0'0'7912,"28"50"-6215,-9-10-63,0 9-193,2 10-608,0 3-321,-9 6-31,-6 0-33,-6-1-288,-11 2-128,-18-2-576,-9-5-1410,-10-11-2883,-6-8-5669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7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16367,'0'0'9994,"69"1"-8232,-27-2-705,5-4-641,2-2-320,2 3-96,-2 1-608,-7 1-1955,-9 1-2209,-11-1-1090,-12 2-3331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18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13933,'0'0'9930,"71"9"-8009,-17-9-735,5-4-866,3-3-256,-2 0-128,-5 3-1474,-9-3-3074,-10 0-5189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1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333 43 13485,'0'0'11306,"-11"-5"-10345,5 2-858,3 1-54,-1 0 0,1 0 0,0 1 0,-1-1 0,1 1 0,-1 0 0,0 0 0,1 0 0,-1 0 0,0 1 0,1 0-1,-1-1 1,0 1 0,0 0 0,1 1 0,-1-1 0,0 1 0,1 0 0,-1 0 0,0 0 0,-3 2 0,-9 5 369,0 0 0,-27 21 0,40-27-357,-1 1-1,1 0 0,0-1 1,0 1-1,1 0 1,-1 1-1,0-1 1,1 0-1,0 1 0,0-1 1,0 1-1,0 0 1,1 0-1,-1 0 1,1 0-1,0 0 1,0 0-1,0 6 0,1-8-46,0 0 0,1 0-1,-1-1 1,1 1 0,0 0-1,-1 0 1,1-1-1,0 1 1,0 0 0,0-1-1,0 1 1,0-1-1,1 0 1,-1 1 0,0-1-1,1 0 1,-1 1 0,1-1-1,-1 0 1,1 0-1,0 0 1,3 1 0,47 17 168,-38-14-138,41 11 107,-22-7-321,40 17 0,-65-22 61,1-1 0,-1 2-1,-1-1 1,1 1 0,0 0 0,-1 1-1,0 0 1,-1 0 0,11 12-1,-15-15 95,0 0 1,0 0-1,0 0 0,0 0 0,0 0 0,-1 1 0,1-1 0,-1 1 0,0-1 0,0 1 0,-1-1 0,1 1 0,-1-1 1,1 1-1,-1 0 0,0-1 0,0 1 0,-1 0 0,0 5 0,-1-4 42,0 0 0,-1 1 0,1-1 0,-1 0 0,0 0 0,0 0 0,-1-1 0,0 1 0,1-1 0,-1 0 0,-6 5 0,-5 3 331,0-1 0,0-1 0,-1-1-1,0 0 1,-1-1 0,-29 10 0,24-11-141,0-1 0,0-1 1,-1-1-1,-32 2 0,48-5-189,0-1 0,0 0 0,1 0 0,-1-1 0,0 0-1,1 0 1,-1 0 0,1-1 0,-1 0 0,1 0 0,0 0 0,0-1 0,0 0 0,0-1 0,0 1-1,1-1 1,-1 0 0,1 0 0,-7-8 0,10 10-28,1 0 0,-1 0 0,0-1 0,1 1 0,-1-1 0,1 1 0,0-1 0,0 1 0,0-1 0,0 0 0,1 0 0,-1 1 0,1-1 0,-1 0 0,1 0 0,0 0 0,0 1 0,0-1 0,1 0 0,-1 0 0,1 0 0,-1 0 0,1 1 0,0-1 0,0 0 0,0 1 0,0-1 0,1 1 0,-1-1 0,1 1 0,-1 0 0,1-1 0,0 1 0,0 0 0,0 0 0,0 0 0,1 1 0,-1-1 0,4-2 0,11-7 0,0 1 0,0 0 0,0 2 0,29-10 0,-38 15 0,96-33 0,-67 25 0,0-2 0,-1-1 0,-1-2 0,44-25 0,-75 38 0,0 1 0,0-1 0,-1 0 0,1 0 0,-1 0 0,1-1 0,-1 1 0,0-1 0,-1 0 0,1 0 0,0 0 0,-1 0 0,0 0 0,0 0 0,0-1 0,-1 1 0,1 0 0,-1-1 0,0 0 0,-1 1 0,1-8 0,-1 7 0,-1 0 0,0 0 0,0 0 0,0 1 0,-1-1 0,0 0 0,0 1 0,0-1 0,0 1 0,-1 0 0,1 0 0,-1 0 0,0 0 0,0 0 0,-1 0 0,1 1 0,-1 0 0,0 0 0,-8-6 0,1 3-850,0-1 0,0 1 0,-18-6-1,-6 7-2883,34 5 3563,0 0-1,0 0 1,0 0-1,0 0 1,0 0-1,0 1 1,0-1-1,0 0 1,0 1-1,0-1 1,1 1-1,-1-1 0,0 1 1,0 0-1,0-1 1,1 1-1,-1 0 1,0-1-1,1 1 1,-1 0-1,0 0 1,1 0-1,-1-1 1,1 1-1,-1 0 1,1 1-1,-3 13-11188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3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266 81 11531,'0'0'10276,"-4"-9"-7964,3 7-2216,0 0 1,0-1-1,0 1 1,-1 0-1,1 0 1,0 0-1,-1 0 1,0 0-1,1 0 0,-1 0 1,0 0-1,0 0 1,0 1-1,0-1 1,0 1-1,0 0 1,-1-1-1,1 1 1,0 0-1,-1 1 1,1-1-1,0 0 0,-1 0 1,1 1-1,-1 0 1,1-1-1,-1 1 1,0 0-1,1 0 1,-1 1-1,1-1 1,-1 0-1,1 1 1,-1-1-1,1 1 1,0 0-1,-1 0 0,1 0 1,0 0-1,-1 0 1,1 1-1,-4 2 1,1 0 16,-1 0-1,1 1 1,0 0 0,0 0 0,1 0 0,-1 0-1,1 1 1,0-1 0,1 1 0,-1 0 0,1 1 0,-3 8-1,5-11-88,0 0-1,0 0 0,0 0 1,0 0-1,1 0 0,-1 0 0,1 0 1,0 0-1,0 0 0,1 0 0,-1 0 1,1 0-1,0 0 0,0 0 0,1 0 1,-1 0-1,1 0 0,-1 0 1,1-1-1,0 1 0,1-1 0,2 4 1,51 47 128,-38-39-126,-1 1 0,20 22 0,-34-33-31,0-1 0,1 0 0,-1 1 0,-1 0 0,1-1 0,-1 1 0,0 0 0,0 0 0,0 1 0,-1-1 0,0 0 0,0 0 0,0 1 0,0 9-1,-1-13 8,0 0 0,-1 0-1,1 0 1,-1 0-1,1 0 1,-1 0 0,0 0-1,0 0 1,0 0-1,0-1 1,0 1-1,0 0 1,0 0 0,-1-1-1,1 1 1,0-1-1,-1 1 1,1-1-1,-4 2 1,0 0 9,0 0 1,0 0-1,0-1 1,-1 0-1,1 0 1,0-1-1,-8 2 1,-2-1 159,1-1 1,-1 0 0,1 0-1,-1-2 1,-14-2 0,22 2-128,1-1 0,0 0 0,0 0 0,0-1 1,1 1-1,-1-1 0,0-1 0,1 1 0,0-1 1,0 0-1,0 0 0,0 0 0,1-1 0,-1 0 1,1 0-1,-5-8 0,7 10-30,0 1-1,1-1 1,-1-1 0,0 1 0,1 0-1,0 0 1,0-1 0,0 1-1,0 0 1,0-1 0,1 1 0,0-1-1,-1 1 1,1-1 0,0 1-1,1-1 1,-1 1 0,1-1 0,0 1-1,-1-1 1,1 1 0,1 0-1,-1-1 1,0 1 0,1 0 0,0 0-1,0 0 1,0 0 0,0 0 0,0 1-1,3-4 1,11-7-14,0 2 0,1-1 0,0 2 0,1 0 0,0 1 0,1 1 0,-1 1 0,32-8 0,-28 9 0,0-1 0,0-1 0,-1-1 0,-1-1 0,0-1 0,25-17 0,-43 27 0,0-1 0,0 0 0,1 1 0,-1-1 0,0 0 0,0 0 0,-1 0 0,1 0 0,0 0 0,-1-1 0,1 1 0,-1 0 0,0-1 0,0 1 0,0-1 0,0 1 0,0-1 0,0 0 0,-1 1 0,1-1 0,-1 0 0,0 0 0,0 1 0,0-1 0,0 0 0,0 1 0,0-1 0,-1 0 0,0 0 0,1 1 0,-1-1 0,0 1 0,0-1 0,0 1 0,-4-5 0,2 3 0,0 0 0,0 0 0,-1 1 0,0 0 0,1 0 0,-1 0 0,-1 0 0,1 0 0,0 1 0,-1 0 0,1 0 0,-1 0 0,1 0 0,-1 1 0,0 0 0,0 0 0,0 0 0,0 1 0,-5-1 0,9 1-103,0 0-1,0 0 1,0 0-1,-1 0 1,1 0 0,0 1-1,0-1 1,0 0-1,0 0 1,0 1 0,0-1-1,0 1 1,0-1 0,0 1-1,0 0 1,0-1-1,0 1 1,0 0 0,0-1-1,1 1 1,-1 0-1,0 0 1,1 0 0,-1 0-1,0 0 1,1 0-1,-1 0 1,1 0 0,-1 0-1,1 0 1,0 0 0,-1 0-1,1 0 1,0 0-1,0 0 1,0 1 0,0-1-1,0 0 1,0 0-1,0 0 1,0 0 0,0 0-1,1 0 1,-1 0-1,0 1 1,1-1 0,-1 0-1,2 2 1,-1 0-550,0 1 1,1 0 0,0 0-1,-1 0 1,1-1-1,1 1 1,-1-1-1,1 0 1,-1 1 0,1-1-1,0 0 1,0-1-1,4 4 1,26 8-8979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2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31 18738,'0'0'13452,"8"7"-12960,-2-3-479,-1 0 0,1-1 1,-1 1-1,1-1 0,0-1 1,0 1-1,9 2 0,-14-5-13,0 0-1,0 1 1,1-1-1,-1 0 1,0 0-1,1 0 1,-1 0-1,1 0 1,-1 0-1,0-1 1,1 1-1,-1 0 0,0-1 1,0 1-1,1-1 1,-1 1-1,0-1 1,0 1-1,2-2 1,-1 0-1,-1 0 1,0 0-1,0 1 0,0-1 1,0 0-1,0 0 1,0 0-1,0 0 0,-1 0 1,1 0-1,-1 0 1,1-1-1,-1 1 0,0 0 1,0 0-1,0 0 1,0-3-1,0 4 1,0 0 0,0 1 0,0-1 0,0 0 0,0 0 0,0 0 0,0 0 0,0 1 0,-1-1 0,1 0 0,0 0 0,0 0 0,-1 1 0,1-1 0,-1 0 0,1 1 0,-1-1 0,1 0 0,-1 1 0,1-1 0,-1 0 0,0 1 0,1-1 0,-1 1 0,0-1 0,1 1 0,-1-1 0,-1 0 0,0 1 0,-1 0 0,1-1 0,0 1 0,0 0 0,0 0 0,0 0 0,-1 0 0,1 1 0,0-1 0,0 1 0,-3 0 0,-1 1 0,-1 1 0,0-1 0,1 1 0,-1 1 0,1-1 0,-7 6 0,2 1 0,0 1 0,1-1 0,0 2 0,1-1 0,-8 14 0,13-19 0,1 1 0,-1-1 0,1 1 0,1 0 0,-1 0 0,1 0 0,0 0 0,1 1 0,0-1 0,0 1 0,0 12 0,1-18-34,1 1 0,-1-1 0,0 0 0,1 0 0,0 1 0,-1-1 0,1 0 0,0 0 0,0 0 0,0 0 1,0 0-1,1 0 0,-1-1 0,0 1 0,1 0 0,0 0 0,-1-1 0,1 1 0,0-1 0,-1 0 0,1 1 0,0-1 0,0 0 0,4 1 0,1 1-532,-1-1-1,0-1 1,1 1-1,0-1 1,-1 0-1,1-1 0,7 1 1,5-1-8787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3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4 9417,'0'0'9977,"-8"-1"-6918,-36-1 3427,65 6-5354,188 28-1345,-208-32 139,1 1 0,-1-1 0,1 0 0,-1 0 0,0 0 0,0 1 1,1-1-1,-1 1 0,0-1 0,1 1 0,-1-1 0,0 1 0,0 0 1,0 0-1,0-1 0,0 1 0,0 0 0,0 0 0,0 0 1,0 0-1,0 0 0,0 1 0,-1-1 0,2 1 0,-2 0 61,-1-1-1,1 0 1,0 1-1,0-1 0,-1 1 1,1-1-1,0 0 1,-1 1-1,0-1 0,1 0 1,-1 0-1,0 1 1,1-1-1,-1 0 1,0 0-1,0 0 0,0 0 1,-2 2-1,-11 8 396,0 0-1,0-1 1,-16 8 0,15-8-34,-181 107 2791,196-117-3168,-1 0-1,1 0 1,0 0 0,-1 0 0,1 0-1,-1 0 1,1 0 0,0 0-1,-1 0 1,1 0 0,0 1-1,-1-1 1,1 0 0,-1 0 0,1 0-1,0 1 1,0-1 0,-1 0-1,1 0 1,0 1 0,-1-1-1,1 0 1,0 1 0,0-1 0,0 0-1,-1 1 1,1-1 0,0 0-1,0 1 1,0-1 0,0 1 0,0-1-1,0 0 1,-1 1 0,1-1-1,0 1 1,0-1 0,0 0-1,0 1 1,1 0 0,18-3-3767,12-13-4708,6-6-8328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14157,'0'0'12407,"5"11"-9829,1-3-2022,-4-6-416,0 1 0,0 0 0,0 1 0,0-1 1,-1 0-1,1 0 0,-1 1 0,0-1 0,1 1 0,-2-1 0,1 1 0,0 0 0,-1-1 0,0 1 1,1 0-1,-2-1 0,1 1 0,0 0 0,-2 3 0,-28 59 172,-1 1-309,29-62-7,0-1 0,1 1 0,0 0 0,0 0 0,0 0 0,0 0 0,1 0 0,0 0 0,0 0 0,0 0 0,1 5 0,0-8 7,0 0 1,0 0-1,0-1 0,1 1 0,-1 0 1,0-1-1,1 1 0,-1-1 1,1 1-1,-1-1 0,1 0 1,-1 0-1,1 0 0,0 1 0,0-2 1,0 1-1,0 0 0,0 0 1,-1-1-1,1 1 0,4 0 1,47 7-266,-47-7 157,51 2-3944,-48-3 1845,-1-1-1,1 0 1,-1 0 0,14-4 0,11-11-10651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4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16271,'0'0'11659,"-56"50"-9032,42-23-545,2 6-1954,5-1-128,5 2 0,2 2 0,5 2 0,10-7-2114,4-5-7079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8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42 12300,'9'-24'4099,"-2"6"3189,-4 39-5057,-14 100-1065,6-91-1035,2 0 1,1 0-1,1 1 0,2-1 0,4 31 1,1-44-391,-3-29-2236,-1-32-2391,-4 30 2408,-1 0 0,-1 0-1,-7-21 1,-6-10-5791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9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8872,'0'0'13757,"11"6"-12134,2 1-1185,0 1 0,-1 1 0,0 0-1,0 1 1,-1 0 0,13 16 0,-7-5 57,2 3-185,34 33-1,-48-53-275,-1 0 0,1 0-1,0 0 1,0 0-1,0-1 1,1 0 0,-1 0-1,1 0 1,0-1 0,0 0-1,0 0 1,0 0-1,11 1 1,-14-3 52,-1-1-1,0 1 1,1-1-1,-1 0 1,0 1-1,0-1 1,0 0-1,0-1 1,0 1-1,0 0 1,0 0-1,0-1 1,0 1-1,0-1 1,-1 0-1,1 0 1,-1 1-1,1-1 1,-1 0-1,0 0 1,0 0-1,1 0 1,-1-1-1,-1 1 1,1 0 0,0 0-1,-1-1 1,1-3-1,3-9 181,-1 1 0,-1-1 1,1-18-1,-3 21-213,0-74 160,0 80-208,-1-1 0,0 1 0,0-1 0,-1 1 0,0 0-1,0 0 1,0 0 0,-1 0 0,0 0 0,-7-10 0,10 17-44,0-1 0,0 0 0,0 1 0,0-1 0,0 1 0,0-1 0,0 1 0,0-1 0,0 0 0,0 1 0,0-1 0,0 1-1,-1-1 1,1 0 0,0 1 0,0-1 0,0 0 0,-1 1 0,1-1 0,0 0 0,-1 1 0,1-1 0,0 0 0,-1 0 0,1 1 0,0-1 0,-1 0 0,1 0 0,0 0 0,-1 1 0,1-1 0,-1 0 0,1 0 0,0 0 0,-1 0 0,1 0-1,-1 0 1,1 0 0,-1 0 0,1 0 0,0 0 0,-1 0 0,1 0 0,-1 0 0,1 0 0,0 0 0,-1 0 0,1-1 0,-1 1 0,1 0 0,0 0 0,-1 0 0,1-1 0,0 1 0,-1 0 0,1-1 0,0 1 0,-1 0 0,1 0 0,0-1-1,0 1 1,-1-1 0,3 37-5151,10-16-1707,7-3-3091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 15182,'0'0'7325,"6"9"-5767,1 4-1143,0 1 0,-1-1 0,-1 1 0,-1 0-1,0 1 1,0-1 0,-1 1 0,-1-1 0,0 18-1,1 32-373,2 52 483,-3-37-5418,-7-84 1259,-1-1 2780,-40-71-4347,8-10 3346,30 64 2418,1-1-1,1 0 1,1 0-1,2 0 1,-2-40 0,5 61-334,0 0 0,1 0 0,-1 0 0,1 0 0,0 0 0,0 1 0,0-1 0,0 0 0,0 0 1,1 1-1,-1-1 0,1 0 0,0 1 0,0 0 0,0-1 0,0 1 0,0 0 0,0 0 1,1 0-1,-1 0 0,1 1 0,-1-1 0,1 1 0,-1-1 0,1 1 0,0 0 0,0 0 0,0 0 1,0 1-1,0-1 0,4 0 0,13-2 623,0 0 0,0 2 1,33 1-1,-30 0-398,2 0 64,-10-1-354,-1 0 0,1 1-1,-1 1 1,1 0-1,-1 1 1,1 1 0,-1 0-1,0 1 1,0 0-1,16 8 1,-30-11-146,1-1 0,0 0 1,0 1-1,0 0 0,0-1 0,0 1 1,0-1-1,-1 1 0,1 0 0,0 0 1,0 0-1,-1-1 0,1 1 0,-1 0 1,1 0-1,-1 0 0,1 0 1,-1 0-1,1 0 0,-1 0 0,0 0 1,0 0-1,1 0 0,-1 0 0,0 0 1,0 1-1,-1 0 52,1 0 0,-1-1 0,0 1 0,0 0 0,1-1 1,-1 1-1,0-1 0,0 1 0,-1-1 0,1 1 0,0-1 0,0 0 0,-1 0 0,-1 2 1,-8 4 420,-1 1 0,0-1 0,-16 6 1,17-7-357,-1 0-134,-1 1 0,1 0 0,1 1 0,-21 18 0,30-24 0,1-1 0,-1 1 0,0-1 0,1 1 0,-1-1 0,1 1 0,-1 0 0,1 0 0,0 0 0,0 0 0,0 0 0,0 0 0,0 0 0,0 0 0,0 0 0,1 0 0,-1 1 0,1-1 0,0 0 0,0 0 0,-1 0 0,1 1 0,1-1 0,-1 0 0,0 1 0,1-1 0,-1 0 0,1 0 0,-1 0 0,1 0 0,0 0 0,0 1 0,0-1 0,0-1 0,0 1 0,1 0 0,-1 0 0,1 0 0,2 2 0,17 12-162,0-1 0,2-2 0,0 0 0,0-1 0,1-1 0,25 7 0,-23-7-482,15 3-4150,-6-5-3176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9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7079,'0'0'13516,"0"9"-10574,-11 166 6288,4 11-13184,7-151 2772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9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48 17136,'0'0'6502,"9"-7"-3854,-4 2-2343,0 1 0,1 0 0,-1 0 0,1 1 0,0 0 0,0 0 0,0 0 0,0 1 0,0-1 0,1 2 0,-1-1 0,1 1 0,-1 0 0,1 0 0,11 0-1,-12 2-255,1-1-1,-1 0 1,0 1-1,1 0 1,-1 1-1,0 0 1,1 0-1,-1 0 1,0 0-1,-1 1 1,1 0-1,0 0 1,-1 1-1,0 0 1,1 0-1,5 6 1,-8-7-43,-1 0 0,1 1 0,-1-1 0,0 1 0,0-1 0,0 1 0,0-1 0,-1 1 0,1 0 0,-1 0 0,0 0 0,0 0 0,-1 0 0,1 0 0,-1 0 0,0 0 0,0 0 0,0 0 0,0 0 0,-1 1 0,0-1 0,0 0 0,0-1 0,0 1 0,0 0 0,-1 0 0,-2 4 0,-4 6 121,6-11-91,1 0 1,-1 0-1,1 0 1,-1 0-1,1 0 1,0 0-1,0 0 0,0 6 1,1-8-32,0 0 0,0 1 0,1-1 0,-1 0 1,1 0-1,-1 0 0,1 0 0,-1 0 0,1 0 0,0 0 0,0 0 1,-1-1-1,1 1 0,0 0 0,0 0 0,0-1 0,0 1 0,0 0 1,0-1-1,0 1 0,0-1 0,0 1 0,0-1 0,0 1 0,0-1 0,0 0 1,0 0-1,0 1 0,2-1 0,14 4-174,0 0 1,-1 2-1,1 0 1,-1 1-1,21 13 0,-33-18 140,-1 0 0,0 0 0,0 1 0,0-1 0,0 1 0,0 0 0,0 0 0,-1 0 0,0 0 0,1 0 0,-1 1 0,0-1 0,-1 1 0,1-1 0,-1 1 0,1 0 0,-1 0 0,0-1 0,-1 1 0,1 0 0,-1 0 0,1 0 0,-1 0 0,0 0 0,-1 0 0,1 0 0,-1 0 0,1 0 0,-1-1 0,-2 7 0,0-3 101,-1 0 0,0 0 1,0 0-1,0 0 0,-1 0 0,0-1 1,0 0-1,-1 0 0,1 0 0,-2-1 1,1 0-1,0 0 0,-14 8 0,0-2 153,0-1 0,0 0 0,-40 12 0,46-18-225,-1-1 0,0-1 0,0 0 0,0 0 0,0-2 0,-17 0 0,27-1 0,0 1 0,1-1 0,-1 0 0,0 0 0,0-1 0,0 1 0,1-1 0,-1 0 0,1-1 0,-5-2 0,7 4 0,0-1 0,1 1 0,-1-1 0,0 0 0,1 0 0,-1 0 0,1 0 0,0 0 0,-1 0 0,1 0 0,0 0 0,0 0 0,0-1 0,1 1 0,-1 0 0,1-1 0,-1 1 0,1 0 0,0-1 0,-1 1 0,2-4 0,-1 4-173,1 0 0,-1 1 0,1-1 0,-1 0 0,1 0 0,0 1 0,0-1 0,0 0 0,0 1 0,0-1 0,0 1 1,1-1-1,-1 1 0,0 0 0,1 0 0,-1-1 0,1 1 0,-1 0 0,3-1 0,41-20-7119,-28 14 3976,23-11-6480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0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 19827,'0'0'12508,"-10"11"-12097,-2 5-409,0 0 0,1 0 1,1 1-1,0 0 1,2 1-1,0 0 0,0 0 1,-5 27-1,10-32 15,1 0 0,0 1 0,1-1 0,0 1 0,1 0 0,1-1 0,0 1 0,4 17 0,-3-26-46,-1 0-1,1-1 1,0 1-1,0 0 1,0-1-1,0 0 1,1 1-1,0-1 1,0 0-1,0-1 1,0 1-1,1 0 1,-1-1-1,1 0 1,0 0-1,0 0 1,0 0-1,0-1 1,1 1-1,-1-1 1,1 0-1,0 0 1,-1-1-1,1 1 1,9 0-1,28 1-4347,5-2-5846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1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1 18866,'0'0'7799,"0"13"-6379,0-1-1251,-1 0-1,-1 0 0,0 0 1,-1 0-1,0 0 1,0 0-1,-1-1 0,-1 1 1,0-1-1,-10 16 1,11-21-167,-15 26 230,-1-1 1,-1-1-1,-2-1 0,-46 45 0,68-96-14256,11-7 5115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3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0 162 11403,'0'0'4687,"4"-11"-1276,0 1-2706,0 1 1,1-1-1,0 1 1,0 0-1,1 1 0,0-1 1,0 1-1,1 0 1,0 1-1,0 0 0,1 0 1,0 0-1,0 1 0,16-8 1,-19 11-513,1 0 1,-1 0 0,1 0-1,0 1 1,0 0 0,0 0-1,0 1 1,0 0 0,0 0-1,13 0 1,-18 1-191,0 1 1,0-1-1,0 1 0,1 0 1,-1-1-1,0 1 1,-1 0-1,1 0 1,0 0-1,0 0 0,0 0 1,0 0-1,-1 0 1,1 0-1,0 0 1,-1 0-1,1 0 0,-1 0 1,0 0-1,1 1 1,-1-1-1,0 0 0,0 0 1,1 1-1,-1-1 1,0 0-1,0 0 1,0 1-1,-1-1 0,1 0 1,0 0-1,0 0 1,-1 1-1,0 1 1,-10 47 217,-16 18-111,19-53-97,2 0 0,0 0 0,0 1 0,2 0 0,0 0 0,0 0 0,0 21 0,4-37-13,0 1 0,1 0 0,-1 0 0,1 0 0,-1 0 0,1-1 0,-1 1 0,1 0 0,-1 0 0,1-1 0,0 1 0,-1-1 0,1 1 0,0 0 0,-1-1 0,1 1 0,0-1 0,0 0 0,0 1 0,0-1 0,-1 0 0,1 1 0,0-1 0,0 0 0,0 0 0,0 0 0,0 0 0,0 0 0,0 0 0,0 0 0,-1 0 0,1 0 0,0 0 0,0 0 0,0-1 0,0 1 0,0 0 0,0-1 0,0 1 0,42-13 0,-25 3 0,0 0 0,-1-1 0,0-1 0,0 0 0,23-25 0,-30 27 0,0 0 0,-1-1 0,0 0 0,-1-1 0,0 1 0,-1-2 0,0 1 0,-1-1 0,5-14 0,-11 14 0,-4 17 0,-6 9 0,1 1 0,0 0 0,1 1 0,-11 27 0,15-33 0,1 0 0,0 0 0,1 0 0,0 1 0,0-1 0,1 1 0,0-1 0,1 1 0,1 18 0,-1-27 0,0 0 0,1 0 0,-1 0 0,0 0 0,1 0 0,-1 0 0,0 0 0,1 0 0,-1 0 0,1 0 0,-1-1 0,1 1 0,0 0 0,-1 0 0,1-1 0,0 1 0,0 0 0,-1-1 0,1 1 0,0 0 0,0-1 0,0 1 0,0-1 0,0 0 0,2 1 0,-1 0 0,1-1 0,0 0 0,0 0 0,-1 0 0,1 0 0,0 0 0,0 0 0,-1-1 0,6-1 0,-1 0 0,1-1 0,-1 0 0,1 0 0,-1-1 0,12-8 0,-6 1 0,-1-1 0,0 0 0,-1 0 0,17-26 0,-23 31 0,0-1 0,-1 0 0,0 1 0,0-2 0,-1 1 0,0 0 0,-1-1 0,1 1 0,-2-1 0,2-15 0,-3 24 0,0 0 0,0 0 0,0 0 0,0-1 0,0 1 0,0 0 0,0 0 0,0 0 0,0 0 0,-1-1 0,1 1 0,0 0 0,0 0 0,0 0 0,0 0 0,0 0 0,-1 0 0,1 0 0,0-1 0,0 1 0,0 0 0,0 0 0,-1 0 0,1 0 0,0 0 0,0 0 0,0 0 0,-1 0 0,1 0 0,0 0 0,0 0 0,0 0 0,-1 0 0,1 0 0,0 0 0,0 0 0,0 0 0,0 0 0,-1 0 0,1 0 0,0 1 0,0-1 0,0 0 0,0 0 0,-1 0 0,1 0 0,0 0 0,0 0 0,0 1 0,0-1 0,0 0 0,0 0 0,-1 0 0,1 0 0,0 1 0,0-1 0,0 0 0,0 0 0,0 0 0,0 0 0,0 1 0,-9 8 0,6-6 0,0 0 0,1 0 0,-1 0 0,1 1 0,-1 0 0,1-1 0,0 1 0,1 0 0,-1 0 0,1 0 0,-1 0 0,1 0 0,-1 7 0,7-10 0,0-1 0,-1 1 0,1-1 0,0-1 0,-1 1 0,1 0 0,0-1 0,6-2 0,-10 2 0,0 1 0,0-1 0,0 1 0,1-1 0,-1 1 0,0-1 0,0 1 0,1 0 0,-1-1 0,0 1 0,1 0 0,-1 0 0,0 0 0,1 0 0,-1 0 0,0 0 0,0 1 0,1-1 0,-1 0 0,0 1 0,0-1 0,1 1 0,-1-1 0,2 2 0,9 25 0,-3 0 0,-9-26 0,1 0 0,0 1 0,-1-1 0,1 0 0,0 0 0,-1 0 0,1 1 0,0-1 0,0 0 0,0 0 0,0 0 0,0 0 0,0 0 0,1-1 0,-1 1 0,0 0 0,0 0 0,1-1 0,-1 1 0,0-1 0,1 1 0,-1-1 0,0 0 0,1 1 0,-1-1 0,1 0 0,-1 0 0,2 0 0,1-1 0,-1 0 0,0 0 0,1 0 0,-1 0 0,0 0 0,0-1 0,0 0 0,0 0 0,0 0 0,0 0 0,4-4 0,-1 0 0,0 1 0,-1-2 0,1 1 0,-1-1 0,0 0 0,-1 0 0,1 0 0,-1 0 0,4-14 0,21 12-2082,-10-12-7602,-9 5 374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1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14958,'0'0'11510,"1"12"-10202,2 21-541,-3 1 0,-4 40 1,1-34-580,2 0 0,4 47 0,-3-83-336,1 0-1,-1 0 1,1-1-1,0 1 1,0 0-1,0 0 1,0-1-1,1 1 1,-1-1-1,1 1 0,0-1 1,0 0-1,0 0 1,0 0-1,1 0 1,3 4-1,-5-6-602,1-20-12586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9161,'0'0'21908,"78"-18"-21747,-29 18-97,10 0-128,5 0-1954,2-2-2531,-4-5-2497</inkml:trace>
  <inkml:trace contextRef="#ctx0" brushRef="#br0" timeOffset="1">534 40 14798,'0'0'17168,"70"4"-16559,-34-4-417,-3-3-192,0-1-1217,-9 2-1346,-4 2-2369,-12 0-1731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14318,'0'0'10762,"67"-1"-10762,-46-4-1346,-3-2-255,-1 3 672,-5-1 64,-1 3 513,-1-1-321,-7 1-1313,2-1-3811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8808,'0'0'20147,"69"-1"-18545,-35-7-449,1 0-641,1-1-383,-2 4-129,-3 1-993,-5 4-2114,-8 0-2114,-6-2-1666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3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0 255 17489,'0'0'14109,"10"3"-13132,-6-2-960,0 0 0,0 0 0,1 0 0,-1-1 1,0 0-1,1 0 0,-1 0 0,0 0 0,1-1 0,-1 0 1,0 1-1,0-2 0,8-1 0,-2-2-25,1-1 0,-1 0 0,0 0 0,-1-1 0,10-8 0,9-11 8,-1-1 0,-2-1 0,-1-1 0,-1-1 0,19-33 0,-38 57 0,-2 43 0,-20 42 5,11-55-198,2 0-1,0-1 1,-2 44-1,11-53-3451,10-12-4972,-3-5 508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3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10570,'0'0'17627,"4"8"-16393,0 1-1047,0 0 1,-1 0 0,0 1 0,-1-1 0,0 1 0,0 0 0,-1 0 0,0 0 0,-1 0 0,0-1 0,-1 1-1,0 0 1,-1 0 0,-3 14 0,-1-1-234,-3 13-451,-2-1 0,-1 0 0,-25 51 0,28-75-1849,3-8-912,2-8-4265,0-13-2294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8680,'0'0'22411,"10"7"-21787,-5-4-542,1 0-24,-1 1 0,1 0 0,-1 0 1,0 1-1,0-1 0,0 1 0,-1 0 0,0 0 0,0 1 0,0-1 1,3 8-1,50 91 138,-49-92-185,0-1 0,1 0 0,0 0-1,0-1 1,1 0 0,17 12 0,-26-20-11,1-1 0,-1 0 0,1 0 0,-1 0 0,1-1 0,-1 1 0,1 0 0,0-1 0,-1 1 0,1-1 0,0 1 0,0-1 0,0 0 0,-1 0 0,1 1 0,0-1 0,0-1 0,-1 1 0,1 0 0,0 0 0,0-1 0,2 0 0,-1 0 0,-1-1 0,1 0 0,0 1 0,-1-1 0,0 0 0,1 0 0,-1-1 0,0 1 0,0 0 0,0-1 0,3-5 0,2-6 0,0 0 0,-1-1 0,8-29 0,-14 43 0,4-18-105,0 0 0,-1-1 0,0-23 0,2-23-1712,-8 82-12415,3-6 400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18225,'0'0'14168,"3"11"-13837,4 23-228,-2 0 0,-1 0 0,-1 35-1,-3 27-731,-4-7-3311,-2-103-11878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4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19859,'0'0'3673,"8"-5"-561,5-2-2432,1 1 1,0 0-1,0 1 0,0 0 1,0 1-1,1 1 0,0 0 1,28-1-1,-30 3-680,65 2 0,-73-1 0,0 1 0,0 0 0,0 0 0,0 0 0,0 0 0,0 1 0,-1 0 0,1 0 0,-1 0 0,1 1 0,-1-1 0,7 7 0,-9-8 0,-1 1 0,1 0 0,-1 0 0,0 0 0,0 0 0,1 0 0,-1 0 0,-1 0 0,1 0 0,0 0 0,-1 0 0,1 1 0,-1-1 0,1 0 0,-1 0 0,0 1 0,0-1 0,0 0 0,0 1 0,-1-1 0,1 0 0,-1 0 0,1 0 0,-1 1 0,0-1 0,1 0 0,-1 0 0,0 0 0,-1 0 0,1 0 0,0 0 0,-1-1 0,1 1 0,-1 0 0,-2 2 0,-7 8 0,-1 0 0,0 0 0,-23 15 0,24-19 0,-3 3 0,-39 33 0,51-42 0,0 0 0,0 0 0,0 0 0,0 1 0,0-1 0,0 1 0,1-1 0,-1 1 0,1 0 0,0 0 0,0 0 0,0-1 0,0 1 0,0 0 0,0 0 0,1 0 0,-1 6 0,2-7 0,0-1 0,-1 0 0,1 0 0,0 0 0,0 0 0,0 0 0,0 0 0,0 0 0,0 0 0,0 0 0,0 0 0,0-1 0,0 1 0,0 0 0,0-1 0,1 1 0,-1-1 0,0 1 0,0-1 0,1 0 0,2 1 0,36 7 0,-28-6 0,27 6-171,24 4-3897,-27-6-5082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5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22261,'0'0'7175,"54"69"-4837,-30-34-1345,-5 10-993,-11 10 0,-8 10 0,-6 12 0,-23 8 0,-16 2 0,-8-1-3267,-5-4-2947,-4-7-13581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3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13357,'0'0'12043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5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13773,'0'0'9641,"61"18"-7175,-17-13-31,12-1-930,9-4-672,8 0-545,4 0-192,-2 0-32,-8 0-288,-9 0-1249,-16 0-1570,-16 0-288,-17 0 0,-9 3-513,-22 0-1537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6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15503,'0'0'10025,"90"14"-7559,-19-14-1184,18 0-802,9-5-288,-1 1-160,-2 4-64,-9 0-1377,-15 0-2627,-20 6-2146,-13 3-3875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 20371,'0'0'7015,"-22"75"-5446,32-47-383,7 7-642,0 1-288,-2 1-160,-7 4-64,-8-2-672,-10 3-385,-23 3-385,-15 0-1152,-11 0-1185,-7-5-2788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22934,'0'0'1121,"20"60"-1185,-4-46-385,7-6-1152,9-6-1859,4-2-1696,2-5 1056,2-11-1217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7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15535,'0'0'6310,"-34"64"-4901,24-37-480,5 0-417,5 0-384,3-5-416,16-8-2947,10-12-5189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0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21717,'0'0'2583,"-7"9"-1745,4-7-803,-2 4 48,0 1-1,0-1 1,1 1 0,-7 12 0,10-18-85,0 1 1,0-1-1,1 1 1,-1-1-1,1 1 0,-1-1 1,1 1-1,-1-1 1,1 1-1,0 0 0,0-1 1,0 1-1,0 0 1,0-1-1,0 1 1,0-1-1,1 1 0,-1 0 1,0-1-1,1 1 1,0-1-1,-1 1 0,1-1 1,0 1-1,0-1 1,-1 1-1,1-1 0,0 0 1,0 0-1,1 1 1,-1-1-1,0 0 0,0 0 1,1 0-1,-1 0 1,2 1-1,5 2-439,1-1 0,-1 0 0,1 0-1,0 0 1,0-1 0,0 0 0,0-1 0,0 0-1,1-1 1,-1 0 0,0 0 0,0-1 0,0 0 0,14-3-1,-7 0-239,0-1-1,0 0 0,24-12 0,12-13 5100,-52 43-1482,-6 12-1858,4-15-776,0 0 0,0 1 1,-1 19-1,3-29-471,0 0 0,0 1 0,0-1 0,0 1 1,0-1-1,1 0 0,-1 1 0,0-1 0,1 0 0,-1 1 0,0-1 0,1 0 0,0 0 0,-1 1 0,1-1 1,0 0-1,0 0 0,0 0 0,-1 0 0,1 0 0,0 0 0,1 0 0,-1 0 0,0 0 0,0 0 0,0-1 0,0 1 1,1-1-1,-1 1 0,0 0 0,0-1 0,1 0 0,-1 1 0,3-1 0,20 1-7700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10794,'0'0'14414,"51"0"-12364,-7 0-769,12-7-640,3 3-481,3-1-96,-5 3-513,-10 1-2722,-16 1-2466,-11 0-2755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18257,'0'0'8456,"101"-9"-8328,-32 3-64,13-2-1185,6 2-961,1-3-1633,-2 0-3268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2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15567,'0'0'4361,"12"1"-2583,52 7-612,-1 3 1,0 2-1,88 31 1,-145-42-1264,0 1 0,-1 0 0,1 0 0,0 0 0,-1 1 0,0 0 0,0 0 0,0 0 0,-1 0 0,8 9 0,-11-11 75,0 0-1,0 0 1,0-1-1,0 1 0,-1 0 1,1 0-1,0 0 0,-1 0 1,1 0-1,-1 1 1,0-1-1,0 0 0,0 0 1,0 0-1,0 0 1,0 0-1,0 0 0,-1 0 1,1 0-1,-1 0 0,0 0 1,1 0-1,-1 0 1,0 0-1,0 0 0,0 0 1,0 0-1,-1-1 1,1 1-1,0 0 0,-1-1 1,1 0-1,-1 1 0,-3 2 1,-19 14 472,0-1 1,-2-1-1,0-1 1,-52 21-1,-40 24 229,39-9-3904,54-34-3026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3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46 545,'0'0'25464,"64"12"-24632,-8-21-543,5-3-193,7 1-64,-5 0-1666,-7 6-1633,-15-1-1089,-15 2-2370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111 177 19282,'0'0'12748,"-9"3"-12294,3-2-443,0 1 0,0 1 0,1-1 0,0 1-1,-1 0 1,1 0 0,0 0 0,0 1 0,1 0 0,-1 0 0,1 0 0,0 0 0,0 1-1,0 0 1,0 0 0,1 0 0,0 0 0,0 0 0,0 1 0,1-1 0,0 1-1,0 0 1,0-1 0,1 1 0,-1 9 0,2-15-11,0 1 0,0-1 0,0 0 0,0 1 0,0-1 0,0 1 0,0-1 0,0 0 0,0 1 0,0-1 0,0 0 0,0 1 0,0-1 0,1 1 0,-1-1 0,0 0 0,0 1 0,0-1 0,1 0 0,-1 1 0,0-1 0,0 0 0,1 0 0,-1 1 0,0-1 0,1 0 0,-1 0 0,0 1 0,1-1 0,-1 0 0,1 0 0,-1 0 0,0 0 0,1 0 0,17-3 0,14-17 0,-12-1 0,0-1 0,-2-1 0,-1-1 0,0 0 0,-2-1 0,-1-1 0,-1 0 0,-1-1 0,12-41 0,-34 99 0,-3 3 0,2 0 0,2 1 0,1 1 0,-6 64 0,14-99-98,-1 0 1,1 0-1,0 0 1,0 1-1,0-1 0,0 0 1,1 0-1,-1 0 1,0 0-1,0 0 0,1 0 1,-1 1-1,1-1 1,-1 0-1,1 0 0,-1 0 1,1 0-1,0 0 1,-1-1-1,1 1 0,0 0 1,0 0-1,-1 0 1,1 0-1,0-1 0,0 1 1,0-1-1,0 1 1,0 0-1,0-1 0,0 0 1,0 1-1,0-1 1,1 0-1,-1 1 0,0-1 1,0 0-1,0 0 1,0 0-1,0 0 0,1 0 1,-1 0-1,0 0 1,0 0-1,2-1 0,19 0-6975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4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14382,'0'0'5637,"54"-5"-4100,3-6-159,14-3-578,11-2-351,5 3-289,-2 3-192,-11 1-1537,-16 4-1987,-21 0-2882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4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0 22549,'0'0'5221,"13"61"-4324,-13-32-352,0 7-257,-5 1-160,-15 5-96,-6 1-865,-10 2-992,-9 1-834,-13-1-1377,-11-5-1921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23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15727,'0'0'9737,"9"0"-8199,23-2-230,56-10 1,-46 5-920,48-1 0,-61 7-451,1 2 0,0 1 0,-1 1 1,1 2-1,-1 0 0,41 15 0,-66-19-161,49 15-2964,-18-15-4330,-24-3 844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24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15214,'0'0'8446,"9"-3"-6914,29-7-1029,1 3 1,-1 1 0,1 1-1,1 3 1,39 2-1,-76 0-498,0 1-1,0-1 1,-1 1-1,1 0 0,-1 0 1,1 0-1,-1 0 1,1 0-1,-1 1 0,1-1 1,-1 1-1,0 0 1,0-1-1,0 1 1,0 0-1,0 0 0,0 0 1,-1 0-1,1 1 1,-1-1-1,1 0 0,-1 1 1,0-1-1,0 1 1,0-1-1,0 1 0,0 0 1,-1-1-1,1 1 1,-1 5-1,2 4 210,-1 0 0,0 0 0,0 0 0,-2 0-1,-2 22 1,-3-7 147,-1-1 0,-1 0-1,-2 0 1,-17 36-1,-61 91 971,78-137-1331,7-10 0,0 1 0,-1-1 0,0 0 0,-1 0 0,1 0 0,-1 0 0,0-1 0,-1 0 0,1 0 0,-1 0 0,-8 5 0,10-26-1495,5-5-4452,5-9-4836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0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1 428 7399,'0'0'22400,"12"-7"-20991,16-9-1233,-2-2 0,0 0 0,-1-2 0,33-34 0,90-111 367,-38 41-407,-102 118-136,-6 9 0,-3 8 0,1-11 0,-12 43 0,-27 66 0,27-82 0,1 1 0,1 0 0,2 0 0,1 0 0,1 1 0,-3 47 0,9-75-6,0-1 0,0 1-1,0-1 1,0 1 0,1-1 0,-1 0-1,0 1 1,0-1 0,0 0 0,1 1 0,-1-1-1,0 1 1,0-1 0,1 0 0,-1 0 0,0 1-1,1-1 1,-1 0 0,0 1 0,1-1-1,-1 0 1,1 0 0,-1 0 0,0 1 0,1-1-1,-1 0 1,1 0 0,-1 0 0,0 0-1,1 0 1,-1 0 0,1 0 0,-1 0 0,1 0-1,-1 0 1,0 0 0,1 0 0,-1 0-1,1 0 1,-1 0 0,1-1 0,-1 1 0,0 0-1,1 0 1,-1 0 0,0-1 0,1 1 0,-1 0-1,1-1 1,20-12-1834,-8-9-3332,-9 4-1363,-3-3-4623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0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15022,'0'0'17745,"72"19"-17745,-27-19 0,2 0-1057,3 0-1954,-8-5-2946,-3-4-3845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1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 18866,'0'0'8547,"-8"8"-5921,-5 7-2154,0 1 0,1 1 0,-18 32 1,26-42-414,0 1 1,0-1 0,1 1 0,0 0 0,0 0 0,1 1 0,0-1 0,0 0 0,1 1 0,0-1 0,0 1 0,1-1 0,2 15 0,-2-22-60,0-1 0,1 1 0,-1 0 0,1-1 0,-1 1 0,1-1 0,-1 1 0,1 0 0,-1-1 0,1 1 0,0-1 0,-1 1 0,1-1 0,0 0 0,-1 1 0,1-1 0,0 0 0,0 1 0,-1-1 0,1 0 0,0 0 0,0 0 0,0 1 0,-1-1 0,1 0 0,0 0 0,0 0 0,0-1 0,-1 1 0,1 0 0,0 0 0,0 0 0,1-1 0,27-9 0,-18 2 0,0 0 0,0-1 0,-1 0 0,0-1 0,-1 1 0,15-21 0,43-74 0,-50 76 0,-13 25 0,-3 9 0,-4 11 0,-19 44 0,15-44 0,0-1 0,1 1 0,1 0 0,1 0 0,1 0 0,-2 22 0,4-38-16,1 0-1,0 0 1,0 0 0,0 1-1,0-1 1,0 0 0,1 0-1,-1 0 1,0 0 0,0 0 0,1 0-1,-1 0 1,1 0 0,-1 0-1,1-1 1,-1 1 0,1 0-1,-1 0 1,1 0 0,0 0-1,0-1 1,-1 1 0,1 0-1,0-1 1,0 1 0,0 0-1,0-1 1,0 1 0,0-1 0,1 1-1,36-1-3219,-14-5-3944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1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13164,'0'0'18236,"-5"9"-17088,-10 13-941,-21 36-147,33-54-65,1 1 1,-1-1 0,1 1-1,1-1 1,-1 1 0,1 0-1,0 0 1,0 0 0,0 0-1,0 8 1,2-12 4,-1 1 0,1-1 0,0 1 0,0-1 0,0 0 0,0 1 0,0-1 0,0 0 0,0 0 0,0 1 0,0-1 0,1 0 0,-1 0 0,0 0 0,1-1 0,-1 1 0,1 0 0,-1 0 0,1-1 0,-1 1 0,1-1 0,0 1 0,-1-1 0,1 0 0,-1 0 0,1 0 0,3 0 0,57 2 0,-49-3 0,8 0 0,35 2 0,-53-1 0,0 0 0,0 1 0,1-1 0,-2 1 0,1-1 0,0 1 0,0 0 0,0 1 0,0-1 0,0 0 0,-1 1 0,1-1 0,-1 1 0,3 2 0,-4-3 0,0 0 0,0 0 0,-1 0 0,1 1 0,0-1 0,-1 0 0,1 0 0,-1 0 0,1 1 0,-1-1 0,0 0 0,1 0 0,-1 1 0,0-1 0,0 0 0,0 0 0,0 1 0,0-1 0,0 0 0,-1 1 0,1-1 0,0 0 0,0 0 0,-1 1 0,1-1 0,-1 0 0,0 0 0,1 0 0,-1 0 0,0 0 0,1 1 0,-1-1 0,0 0 0,0-1 0,0 1 0,0 0 0,0 0 0,0 0 0,0-1 0,0 1 0,-2 0 0,-49 28 0,49-28 0,-15 6 0,1-1 0,-1-1 0,0 0 0,0-2 0,0 0 0,-1-1 0,-19 0 0,38-3-89,0 0 0,0 0 0,0 1 0,0-1 0,0 0 0,0 1 0,0-1 0,1 0 0,-1 1 0,0-1 0,0 0 0,1 1 0,-1-1 0,0 1 0,1-1 0,-1 0 0,1 1 0,-1-1 0,1 1 1,-1-1-1,1 1 0,-1 0 0,1-1 0,0 1 0,-1 0 0,2-1 0,19-19-8848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3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0 13677,'0'0'11253,"-8"9"-9315,-14 16-1256,1 2 0,1 0 0,2 1 0,-25 49 0,36-61-475,0 0 1,1 0-1,0 1 1,1 0-1,1 0 0,1 0 1,1 0-1,0 1 1,1-1-1,1 0 1,2 25-1,0-38-286,-1 0 1,0 1-1,1-1 1,0 0-1,0-1 1,0 1-1,1 0 1,-1-1-1,1 1 1,0-1-1,0 0 0,0 0 1,0 0-1,1 0 1,-1 0-1,1-1 1,0 1-1,-1-1 1,1 0-1,0-1 1,0 1-1,1 0 0,-1-1 1,0 0-1,0 0 1,8 0-1,6 2-1099,1 0-1,0-2 1,0 0 0,35-4-1,-3-5-7976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19122,'0'0'10794,"5"63"-9352,-5-33-545,-3 4-673,-2-2-160,-3-4-32,3-1-449,1-9-864,0-5-865,-2-5-1057,-2-8 96,-4 0-1185,0-13-2755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49 15791,'0'0'15588,"-8"3"-14915,5-2-604,-43 21 393,45-21-455,-1-1-1,0 1 1,1 1-1,-1-1 1,1 0 0,-1 0-1,1 1 1,0-1-1,-1 0 1,1 1-1,0-1 1,0 1 0,0 0-1,0-1 1,0 1-1,0 0 1,1 0-1,-1-1 1,1 1-1,-1 0 1,1 0 0,-1 0-1,1 0 1,0 0-1,0 0 1,0 0-1,1 3 1,1-2-7,0-1 0,1 1 0,-1 0 0,1-1 0,0 0 0,0 0 0,0 1 0,0-2 0,3 3 0,15 11 0,-14-8 0,-2 0 0,1 1 0,-1-1 0,0 1 0,0 0 0,-1 1 0,0-1 0,-1 1 0,0 0 0,0-1 0,-1 1 0,2 11 0,0 14 0,-1 66 0,-3-91 0,0-8 0,0 0 0,0 0 0,0 1 0,0-1 0,0 0 0,0 0 0,0 0 0,0 0 0,-1 0 0,1 0 0,0 0 0,-1 0 0,1 0 0,-1 0 0,1 0 0,-1 0 0,0 0 0,1 0 0,-1 0 0,0 0 0,0-1 0,1 1 0,-1 0 0,0-1 0,0 1 0,0 0 0,0-1 0,0 1 0,0-1 0,0 0 0,0 1 0,0-1 0,0 0 0,0 1 0,0-1 0,-1 0 0,1 0 0,0 0 0,0 0 0,0 0 0,0 0 0,0 0 0,0 0 0,0-1 0,0 1 0,0 0 0,0-1 0,0 1 0,0-1 0,0 1 0,-2-2 0,-3 0 0,0-1 0,0 0 0,1 0 0,0 0 0,-1-1 0,1 1 0,-9-10 0,10 9 0,1 1 0,0-1 0,0-1 0,0 1 0,1 0 0,-1-1 0,1 1 0,0-1 0,0 0 0,0 0 0,1 1 0,0-1 0,0 0 0,0-1 0,1 1 0,-1 0 0,1 0 0,0 0 0,2-7 0,-1 6 0,2-1 0,-1 1 0,1 0 0,-1 0 0,2 0 0,-1 0 0,1 1 0,0-1 0,0 1 0,0 0 0,1 0 0,-1 0 0,1 1 0,7-6 0,28-20 0,58-50 0,-90 72 0,0 0 0,0-1 0,-1 0 0,0-1 0,0 1 0,-1-1 0,0 0 0,6-16 0,-11 13 0,-8 11 0,-14 18 0,7 0 0,1 0 0,-20 37 0,30-47 0,0-1 0,0 1 0,1 0 0,0 0 0,0 0 0,0 0 0,0 0 0,1 0 0,0 1 0,1-1 0,0 0 0,0 1 0,0-1 0,1 9 0,0-14-37,0 0 0,-1 0-1,1 0 1,0 0 0,-1 0 0,1 0 0,0 0 0,0 0-1,0 0 1,0 0 0,0 0 0,0-1 0,0 1 0,0 0-1,0-1 1,0 1 0,0-1 0,1 1 0,-1-1-1,0 0 1,0 1 0,1-1 0,-1 0 0,0 0 0,0 0-1,1 0 1,-1 0 0,0 0 0,0 0 0,1-1-1,-1 1 1,0 0 0,0-1 0,2 0 0,2 0-617,0 0 0,1-1 0,-1 0 1,0 0-1,0 0 0,8-5 0,17-20-7705,0-8-3092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8616,'0'0'5242,"9"-8"-1168,0 1-3086,0 1 0,0 0 1,1 0-1,0 1 1,0 0-1,12-3 1,-18 6-654,0 1 0,0 0 0,0 0 0,0 1 1,0-1-1,0 1 0,1 0 0,-1 0 0,0 0 1,7 2-1,-9-2-289,0 1 1,0 0-1,0 0 1,0 0-1,0 0 1,0 0-1,0 0 1,0 1-1,-1-1 0,1 1 1,-1-1-1,1 1 1,-1 0-1,1-1 1,-1 1-1,0 0 1,0 0-1,0 0 1,0 0-1,0 0 1,0 0-1,0 2 1,0-1 4,0 1-1,0-1 1,0 0 0,-1 1 0,1-1 0,-1 1 0,0-1 0,0 0-1,0 1 1,-1-1 0,1 1 0,-1-1 0,0 0 0,0 1 0,0-1-1,0 0 1,0 0 0,-1 0 0,-3 5 0,-1 1 268,-2 0-1,1-1 1,-1 0-1,-14 11 1,-18 19 231,39-38-550,1 0 0,0 0 0,0 1 0,0-1 0,0 0 0,0 0 0,0 0 0,0 0 0,0 0 0,0 1 0,0-1 0,0 0 0,0 0 0,0 0 0,0 0 0,0 1 0,0-1 0,0 0 0,0 0 0,0 0 0,0 0 0,0 1 0,0-1 0,0 0 0,0 0 0,0 0 0,0 0 0,0 1 0,0-1 0,0 0 0,0 0 0,1 0 0,-1 0 0,0 0 0,0 0 0,0 1 0,0-1 0,0 0 0,1 0 0,-1 0 0,0 0 0,0 0 0,0 0 0,0 0 0,0 0 0,1 0 0,-1 0 0,0 0 0,0 0 0,0 0 0,0 0 0,1 0 0,17 4 0,32-3 0,-37-1 0,-2 0-76,-1 1-1,1 0 1,-1 1 0,0 0 0,0 0-1,16 7 1,-24-9 62,0 1 0,0 0 0,0 0 0,0 0 0,0 0 1,0 1-1,0-1 0,0 1 0,0-1 0,-1 1 0,1-1 0,-1 1 0,1 0 0,-1 0 0,0 0 0,1 0 0,-1 0 0,0 0 0,0 0 0,0 0 0,-1 0 1,1 0-1,-1 1 0,1-1 0,-1 0 0,0 1 0,1-1 0,-1 0 0,0 1 0,-1-1 0,1 0 0,0 0 0,-1 1 0,1-1 0,-2 4 0,0-1 41,-1-1 0,1 0-1,-1 1 1,0-1 0,0 0 0,0-1-1,-1 1 1,1 0 0,-1-1-1,0 0 1,0 0 0,0 0-1,0 0 1,-1-1 0,1 1-1,-1-1 1,1 0 0,-1-1 0,-5 2-1,-5 2 58,0-2-1,0 0 1,0 0 0,0-1-1,-16-1 1,25-1-81,0 0-1,1-1 1,-1 0 0,0 0-1,1-1 1,-1 1 0,1-1-1,-7-3 1,10 4-7,0 0 0,1 1 0,-1-1 1,1 0-1,-1 0 0,1 0 0,-1 0 0,1-1 0,0 1 0,0 0 0,0-1 1,-1 1-1,1 0 0,0-1 0,1 1 0,-1-1 0,0 0 0,0 1 0,1-1 1,-1 0-1,1 1 0,-1-1 0,1 0 0,0 0 0,0 1 0,-1-1 0,1 0 1,1 0-1,-1 0 0,1-2 0,0 1-472,1 1 0,-1 0-1,1-1 1,0 1 0,0 0 0,0 0 0,0 1 0,1-1 0,-1 0-1,0 1 1,1-1 0,-1 1 0,1 0 0,-1 0 0,1 0 0,0 0-1,2 0 1,5-3-2308,19-8-6457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21652,'0'0'10667,"67"-2"-10219,-38-4-448,4 1 0,0 0 0,-1 5 0,-3 0-2594,-4 0-770,-13 4 1282,-6 7-4580,-6 0-5061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4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11307,'0'0'20435,"65"19"-20051,-16-26-288,0-4-128,0 2-1633,-6-1-3620,-1 1-7495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5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9705,'0'0'14029,"-17"64"-11178,17-33-801,-2 1-512,2 4-674,0 0-575,0 0-289,2-4-321,5-7-1600,1-7-2500,-6-8-1408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5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13132,'0'0'3582,"13"-6"-197,4-2-2441,1 1 0,0 1 0,0 1 1,1 0-1,-1 2 0,35-3 0,-34 5-332,4 0-3,1 2 1,29 3 0,-47-3-574,0 0 0,0 0-1,0 1 1,0 0 0,0 0-1,0 0 1,0 1 0,-1 0 0,1 0-1,-1 0 1,0 1 0,0 0 0,7 7-1,-11-10-16,0 0 1,1 0-1,-1 0 0,0 1 0,0-1 0,0 0 0,-1 1 0,1-1 0,0 1 0,0-1 0,-1 1 0,1 0 0,-1-1 1,0 1-1,1-1 0,-1 1 0,0 0 0,0-1 0,0 1 0,0 0 0,0-1 0,0 1 0,0 0 0,-1-1 0,0 3 1,-1-1 69,0 0 0,1 0 0,-1 0 0,-1 0 1,1-1-1,0 1 0,-1-1 0,1 1 1,-1-1-1,0 0 0,-5 3 0,-7 3 299,-1 0 0,0-1-1,-27 8 1,15-9-388,22-5 0,1 0 0,-1 0 0,1 0 0,0 1 0,-1 0 0,-5 2 0,11-3 0,-1 0 0,1-1 0,-1 1 0,1 0 0,0 0 0,-1-1 0,1 1 0,0 0 0,-1 0 0,1 0 0,0 0 0,0 0 0,0-1 0,0 1 0,0 0 0,0 0 0,0 0 0,0 0 0,0 0 0,0 0 0,0-1 0,1 1 0,-1 0 0,0 0 0,0 0 0,1-1 0,-1 1 0,1 0 0,-1 0 0,1-1 0,-1 1 0,1 0 0,-1-1 0,1 1 0,0 0 0,1 0 0,24 26 0,-24-26 0,9 10 0,0 0 0,0 0 0,-1 1 0,15 23 0,-25-24-1332,0-11 1224,0 0 0,0 0 1,0 1-1,0-1 1,0 0-1,0 0 0,-1 1 1,1-1-1,0 0 0,0 0 1,0 1-1,0-1 0,0 0 1,0 0-1,0 1 0,0-1 1,0 0-1,0 0 0,0 1 1,0-1-1,0 0 0,0 0 1,0 1-1,1-1 0,-1 0 1,0 0-1,0 0 0,0 1 1,0-1-1,0 0 1,0 0-1,1 0 0,-1 1 1,0-1-1,0 0 0,0 0 1,1 0-1,-1 0 0,0 1 1,0-1-1,0 0 0,1 0 1,-1 0-1,0 0 0,0 0 1,1 0-1,-1 0 0,0 0 1,0 0-1,1 0 0,-1 0 1,0 0-1,0 0 1,1 0-1,-1 0 0,0 0 1,8-1-8088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1 14510,'0'0'13976,"10"5"-12754,-8-4-1126,10 5 91,1 0 0,-2 2 0,1-1 1,18 17-1,-28-22-142,0-1 0,0 1 0,0 0 0,-1-1 0,1 1 0,-1 0-1,1 0 1,-1 0 0,1 0 0,-1 0 0,0 0 0,0 0 0,0 1 0,0-1 0,-1 0 0,1 1 0,0-1 0,-1 0 0,0 1 0,0-1 0,1 1 0,-1-1 0,-1 0 0,1 1 0,0-1 0,-1 1 0,1-1 0,-1 0 0,1 1 0,-1-1 0,0 0 0,0 0 0,0 1 0,-1-1-1,1 0 1,0 0 0,-1 0 0,1-1 0,-1 1 0,0 0 0,-2 2 0,-7 4-37,-1 0 0,0-1-1,0-1 1,-1 0 0,0 0-1,0-1 1,0-1 0,0 0 0,-1-1-1,0 0 1,0-1 0,1-1-1,-1 0 1,0 0 0,0-2 0,0 0-1,-14-3 1,24 3-8,-1 0 0,1 0 0,0 0 0,0-1 0,1 0 0,-1 0 0,0 0 0,1 0 0,-1 0 0,1-1 0,-1 0 0,1 0 0,0 0 0,0 0 0,1 0 0,-1 0 0,1-1 0,-1 1 0,1-1 0,0 0 0,0 0 0,1 1 0,-1-1 0,1 0 0,0-1 0,0 1 0,0 0 0,0-6 0,1 9-21,1 1 1,-1-1-1,0 0 1,1 0-1,-1 1 0,1-1 1,-1 0-1,1 0 0,-1 1 1,1-1-1,-1 1 1,1-1-1,0 0 0,-1 1 1,1-1-1,0 1 0,-1 0 1,1-1-1,0 1 1,0-1-1,-1 1 0,1 0 1,0 0-1,0 0 0,0-1 1,0 1-1,-1 0 1,1 0-1,2 0 0,31 0-1901,-23 0 721,51 0-11510,-29-5-1489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18770,'0'0'9577,"-35"49"-7976,25-20-223,0 3-449,2 1-513,2 0-320,6-2-96,0-3-256,0-4-1538,8-8-1825,0-5-1410,-3-9-3203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6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16944,'0'0'3187,"14"-5"-171,10-3-2027,0 2-1,1 1 1,0 0-1,0 2 1,28 0-1,-30 3-446,-9-1-382,0 1-1,0 0 0,0 1 1,0 0-1,0 1 0,0 1 1,-1 0-1,1 1 0,17 7 1,-29-11-146,-1 1 1,0 0 0,1-1-1,-1 1 1,0 0 0,0-1 0,0 1-1,1 0 1,-1 0 0,0 0-1,0 0 1,0 0 0,-1 0 0,1 0-1,0 1 1,0-1 0,-1 0-1,1 0 1,0 1 0,-1-1 0,1 0-1,-1 1 1,0-1 0,1 0-1,-1 1 1,0-1 0,0 1 0,0-1-1,0 0 1,0 1 0,0-1-1,0 1 1,-1-1 0,1 0 0,0 1-1,-1-1 1,1 0 0,-1 1-1,0-1 1,1 0 0,-1 0 0,0 1-1,0-1 1,0 0 0,1 0-1,-1 0 1,0 0 0,-1 0 0,-1 1-1,-7 8 144,-1-2 0,0 1 0,0-1 0,-13 6 0,15-8-130,-41 22-28,30-18 0,0 2 0,1 0 0,-34 28 0,53-40 0,-1 1 0,0-1 0,1 0 0,-1 1 0,0-1 0,1 1 0,-1-1 0,1 1 0,-1-1 0,1 1 0,-1-1 0,1 1 0,-1-1 0,1 1 0,-1 0 0,1-1 0,0 1 0,-1 0 0,1-1 0,0 1 0,0 0 0,0 0 0,-1-1 0,1 1 0,0 0 0,0 0 0,0-1 0,0 1 0,0 0 0,0-1 0,1 1 0,-1 0 0,0 0 0,0-1 0,0 1 0,1 0 0,-1-1 0,0 1 0,1 0 0,-1-1 0,0 1 0,1 0 0,-1-1 0,1 1 0,-1-1 0,1 1 0,-1-1 0,1 1 0,0-1 0,-1 1 0,1-1 0,0 0 0,-1 1 0,1-1 0,0 0 0,-1 0 0,1 1 0,0-1 0,-1 0 0,2 0 0,54 8 0,-46-7 0,46 2-1353,1-3-3378,-28 0 597,1 0-10311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7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0 190 17360,'0'0'11184,"11"0"-8659,2 0-2370,-1-1-1,0 0 0,0-1 1,0-1-1,-1 1 0,1-2 1,0 0-1,-1 0 0,0-1 1,11-7-1,8-5-154,-2-2 0,0-1 0,-1-1 0,-1-2 0,23-25 0,-49 48 0,0 0 0,0-1 0,0 1 0,0 0 0,0 0 0,0 0 0,0 0 0,1-1 0,-1 1 0,0 0 0,0 0 0,0 0 0,0 0 0,1-1 0,-1 1 0,0 0 0,0 0 0,0 0 0,1 0 0,-1 0 0,0 0 0,0 0 0,1 0 0,-1 0 0,0 0 0,0 0 0,0 0 0,1 0 0,-1 0 0,0 0 0,0 0 0,1 0 0,-1 0 0,0 0 0,0 0 0,0 0 0,1 0 0,-1 0 0,0 0 0,0 1 0,1-1 0,2 12 0,-2 26 0,-1-29 0,0-2-64,4 72-4694,-4-74 4121,1 0 0,0-1 0,0 1 0,0-1 0,0 0 0,1 1 0,0-1 0,0 0 0,0 0 0,0 0 0,1 0 1,-1 0-1,1-1 0,5 6 0,10-1-13846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7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14414,'0'0'6454,"12"4"-4121,-3 0-2012,1 0 1,-1 1-1,1 1 1,-1-1-1,-1 1 1,1 1 0,-1 0-1,-1 0 1,1 1-1,-1-1 1,0 2-1,-1-1 1,0 1-1,0 0 1,-1 0 0,6 13-1,-5-5-166,-1-1-1,-1 1 1,0 0 0,-1 1-1,-1-1 1,0 0 0,-1 1-1,-2-1 1,1 1 0,-2-1-1,0 0 1,-1 0 0,-9 28-1,6-27-247,0 0 0,-2 0-1,0-1 1,0 0-1,-2-1 1,0 0-1,-1 0 1,-1-1-1,0 0 1,-1-1-1,0-1 1,-21 17-1,8-16-3385,9-10-3265,4-3-4803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4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18962,'0'0'12657,"-5"12"-11637,1-2-960,-28 76 39,30-79-101,0 0-1,0 0 0,1 0 1,0 0-1,0 1 1,1-1-1,0 0 0,0 0 1,0 1-1,1-1 1,3 9-1,-4-15 3,1 1 0,0-1 0,0 0 0,1 1 0,-1-1 0,0 0 0,0 0 0,1 0 0,-1 0 0,0 0 0,1 0 0,-1-1 0,1 1 0,-1 0 0,1-1 0,-1 1 0,1-1 0,0 1 0,-1-1 0,1 0 0,2 0 0,45 2 0,-33-2 0,-6 1 0,0-1 0,0 1 0,0 1 0,0 0 0,10 4 0,-19-6 0,0 1 0,0-1 0,0 1 0,0-1 0,1 1 0,-1-1 0,0 1 0,0 0 0,0 0 0,-1 0 0,1-1 0,0 1 0,0 0 0,0 0 0,-1 0 0,1 0 0,0 0 0,-1 1 0,1-1 0,0 1 0,-1 0 0,0 0 0,0 0 0,-1-1 0,1 1 0,0 0 0,-1 0 0,1-1 0,-1 1 0,1 0 0,-1-1 0,0 1 0,0-1 0,0 1 0,0-1 0,0 1 0,0-1 0,0 0 0,0 1 0,-2 0 0,0 1 0,-12 14 0,-2-1 0,-18 15 0,31-28 0,1 0 0,-1 0 0,0-1 0,0 1 0,0-1 0,0 0 0,-1 0 0,1 0 0,-1 0 0,1-1 0,-1 0 0,1 0 0,-1 0 0,0-1 0,1 1 0,-1-1 0,-5-1 0,8 1-84,1-1 0,0 0-1,-1 1 1,1-1 0,0 0 0,0 0 0,0 0-1,-1 0 1,1 0 0,0 0 0,0 0 0,1 0-1,-1 0 1,0 0 0,0-1 0,0 1 0,1 0-1,-1-1 1,1 1 0,-1 0 0,1-1 0,0 1-1,-1-1 1,1 1 0,0 0 0,0-1 0,0 1-1,0-1 1,0 1 0,0-1 0,0 1 0,1-2-1,-1-1-435,1 0-1,0 1 1,-1-1-1,1 1 1,0-1-1,1 1 1,-1-1-1,1 1 1,-1 0-1,1-1 1,0 1-1,3-3 1,15-11-8288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8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17296,'0'0'11531,"71"38"-10185,-31-31-770,9-1-480,2-3-224,-5-1-1634,-2-2-1921,-11 0-1474,-10 0-1729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08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21140,'0'0'8872,"59"9"-7238,-9-15-833,7-5-481,2-1-320,-2 3-224,-6 1-1602,-10 0-3139,-10 2-3298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0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34 9929,'0'0'12636,"9"-7"-10484,26-17-385,-35 24-1727,0-1 1,0 1-1,1 0 1,-1 0-1,0 0 1,1-1-1,-1 1 1,0 0-1,0 0 1,1 0-1,-1 0 1,0 0-1,1 0 1,-1 0-1,0-1 1,1 1-1,-1 0 1,1 0-1,-1 0 1,0 0-1,1 1 0,-1-1 1,0 0-1,1 0 1,-1 0-1,0 0 1,1 0-1,-1 0 1,0 0-1,0 1 1,1-1-1,-1 0 1,0 0-1,1 0 1,-1 1-1,0-1 1,0 0-1,1 0 1,-1 1-1,0-1 1,0 0-1,0 1 1,0-1-1,1 0 1,-1 0-1,0 1 1,0-1-1,0 0 1,0 1-1,0-1 1,0 0-1,0 1 1,0-1-1,0 0 1,0 1-1,0 0 1,0 22 867,-1-20-580,0 5-190,0-1-1,-1 1 0,0-1 0,0 1 0,-1-1 1,0 0-1,0 1 0,-5 6 0,-40 57 1098,23-34-966,10-15-269,-35 60 0,46-74 0,1 0 0,-1 0 0,1 1 0,1-1 0,0 1 0,0-1 0,0 1 0,0 13 0,3-21 0,0 0 0,-1 0 0,1 0 0,0 1 0,0-1 0,0 0 0,0 0 0,0 0 0,0 0 0,0-1 0,0 1 0,0 0 0,0 0 0,1-1 0,-1 1 0,0 0 0,1-1 0,-1 1 0,0-1 0,1 0 0,-1 1 0,0-1 0,1 0 0,-1 0 0,1 0 0,-1 0 0,0 0 0,1 0 0,1-1 0,52-1 0,-53 1 0,41-6-336,0-2 1,-1-2-1,52-21 0,-75 26-29,1-4-5630,-13-3-3444,-7 3-1702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50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13869,'0'0'8584,"-19"50"-6502,10-11 0,-6 6-480,3 9-930,1 5-351,4 5-193,4 2-32,3-6-1826,2-7-4259,13-9-12621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8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11147,'0'0'16047,"36"-14"-15439,-15 28-512,10 2-32,6-2-928,2-1-1411,-3-8-1568,-6-5-3108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8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14670,'0'0'5413,"52"5"-4484,-1-13-737,12-1-96,1 0-1249,-3-1-3555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19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7 384,'0'-2'14734,"0"0"-12940,0 0 1089,5 2-2050,0 0-513,3 8-256,-3 6 0,0 0-929,0 0-1345,-4-4-2306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0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13805,'0'0'2883,"-16"68"-1314,12-36-95,0 5 63,0 1-832,1 1-577,3-6-32,0-5-320,0-10-609,7-9-704,7-9-674,-4 0-1985,5-20-2914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7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22677,'0'0'3652,"55"21"-3556,-24-21-32,2 0-96,-2 0-1537,-2 0-385,-4 0 64,-7 0-1473,-5 0-3940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1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18353,'0'0'10763,"75"7"-10251,-22-7-384,7-5-384,-4-1-1602,-5 4-1473,-16 2-1442,-19 0-1921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4:48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722 356 9801,'-3'-12'502,"-17"-169"795,20 171-1302,-1-1 0,0 1 0,-1-1 0,0 1 0,0-1 0,-1 1 0,-1 0 0,-6-13 0,8 19 60,-1 0-1,0 0 1,1 0-1,-2 1 1,1-1-1,0 1 1,-1 0-1,1 0 0,-1 0 1,0 0-1,0 1 1,0-1-1,-1 1 1,1 0-1,0 1 1,-1-1-1,1 1 1,-1-1-1,0 2 0,1-1 1,-7 0-1,-6 0 562,-1 0 0,0 1 0,0 1 0,0 1 0,1 1 0,-1 0 0,-28 10 0,22-4-392,1 1 0,0 0 0,1 2 0,0 0 0,-23 19 0,22-14-253,1 2 0,1 0 0,0 1 0,2 1 0,0 1 0,2 1 0,0 1 0,2 0 0,0 1 0,-16 38 0,23-39 47,1 0 0,1 1 0,1 0-1,1-1 1,-1 49 0,5-21-26,13 95-1,-6-96-47,3-1 0,1 0 0,3 0 0,2-1-1,2-1 1,31 60 0,-38-88 20,2 0-1,0-2 1,1 1 0,0-2-1,2 0 1,0 0 0,19 13 0,-21-19 27,1-1 0,0-1 1,0 0-1,1-1 0,0-1 0,1 0 1,-1-2-1,1 0 0,0 0 1,20 2-1,-14-4 19,0 0 0,0-2-1,0 0 1,0-2 0,0-1 0,0 0 0,0-2-1,-1 0 1,0-2 0,0 0 0,0-1-1,0-2 1,-1 0 0,-1-1 0,1-1 0,-2-1-1,24-19 1,-5 1 46,-2-2 0,-1-1 1,-1-1-1,-2-2 0,-2-2 0,30-48 0,-43 58-20,0-1 1,-2-1 0,-2-1-1,0 0 1,-2-1-1,-2 0 1,-1-1-1,-1 1 1,4-59-1,-10 55 48,-1 0 0,-2 0 0,-1 0 0,-2 0 0,-2 0 0,-17-55 0,16 70 225,0 1 0,-1 0 1,0 1-1,-2 0 0,-1 1 0,0 0 0,-1 0 0,-1 2 1,0 0-1,-1 0 0,-1 1 0,-24-17 0,28 24-235,-1 0 0,0 0 0,-1 2 0,1 0 0,-1 0 0,-1 1 0,1 1 0,-1 0 1,1 1-1,-1 1 0,0 0 0,-19 0 0,22 3-84,0-1 1,-1 2 0,1 0 0,0 0 0,1 1 0,-1 0 0,0 1 0,1 0 0,0 1 0,0 1 0,0 0-1,1 0 1,0 1 0,0 0 0,-13 12 0,5 1-67,0 0 0,2 1-1,0 1 1,2 1 0,0 0 0,2 1 0,0 0 0,2 1-1,1 0 1,0 0 0,2 1 0,-6 42 0,2 26-120,3 1 1,6 110-1,2-177 140,0 18 52,2 0 0,3 1 0,1-1 0,3-1 0,1 0 0,19 52 1,-21-77 4,0 0 1,2 0 0,0 0-1,1-1 1,1-1 0,1 0-1,0-1 1,2 0 0,0-1-1,0-1 1,1 0 0,1-1-1,1-1 1,0 0 0,21 10 0,-24-15-24,0-1 1,0-1-1,1 0 1,0-1 0,0 0-1,0-1 1,1-1 0,-1-1-1,1 0 1,0-1 0,-1-1-1,1-1 1,0 0 0,-1-1-1,1-1 1,-1 0-1,1-1 1,-1-1 0,-1-1-1,1 0 1,-1-1 0,0-1-1,0 0 1,-1-1 0,25-20-1,-5-1 39,-1-2-1,-1-1 1,-2-1 0,-2-2-1,-1-1 1,-2-1-1,-1-1 1,-2-1 0,-2-1-1,-2-1 1,-2-1-1,-1 0 1,-2-1-1,-3-1 1,-1 1 0,-2-2-1,-2 1 1,-2-76-1,-3 104 43,-2 1 0,1 0 0,-2-1 0,0 1 0,-1 0-1,-1 1 1,0-1 0,-1 1 0,-15-27 0,17 36-45,1 1 1,-2-1-1,1 1 1,-1 0-1,1 0 1,-1 0 0,-1 0-1,1 1 1,-1 0-1,1 0 1,-1 1-1,0-1 1,-1 1-1,1 1 1,0-1-1,-1 1 1,0 0-1,1 1 1,-1-1-1,0 1 1,0 0-1,0 1 1,0 0 0,0 0-1,-12 2 1,5 1-25,-1 1 1,1 1-1,0 0 1,0 0 0,1 1-1,0 1 1,0 1 0,0 0-1,1 0 1,0 1 0,0 1-1,1 0 1,-12 14 0,-5 7-3,2 1 1,0 2 0,-30 55-1,36-53-48,2 2-1,2 0 1,1 1-1,-14 56 1,13-22-1217,-10 114 0,13-67-2513,-7-23-2285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5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141 249 22549,'0'0'9818,"-11"3"-9434,1-1-382,0 2 1,0-1-1,1 2 1,-1-1-1,1 1 1,0 0-1,-8 7 1,14-9-3,-1-1 0,1 1-1,0 0 1,0 0 0,0 0 0,0 0 0,0 0 0,1 1-1,-1-1 1,1 1 0,0-1 0,0 1 0,0 0 0,1 0-1,-1 0 1,1 0 0,0 0 0,0 1 0,0-1 0,1 0-1,0 0 1,-1 1 0,2 6 0,0-10 0,-1 0 0,1 0 0,0 0 0,0 0 0,0-1 0,-1 1 0,1 0 0,0 0 0,0-1 0,0 1 0,0-1 0,0 1 0,0-1 0,1 1 0,-1-1 0,0 1 0,0-1 0,0 0 0,0 0 0,0 0 0,1 0 0,-1 0 0,0 0 0,0 0 0,0 0 0,1 0 0,-1 0 0,0 0 0,2-1 0,37-9 0,-28 3 0,0-1 0,0-1 0,-1 0 0,0 0 0,0-1 0,-1-1 0,-1 1 0,0-2 0,0 1 0,-1-1 0,0-1 0,-1 1 0,10-26 0,-17 38 0,0 0 0,-1 0 0,1 0 0,0 0 0,0 0 0,0 1 0,0-1 0,-1 0 0,1 0 0,0 0 0,0 0 0,0 0 0,-1 0 0,1 0 0,0 0 0,0 0 0,0 0 0,-1 0 0,1 1 0,0-1 0,0 0 0,0 0 0,-1 0 0,1-1 0,0 1 0,0 0 0,0 0 0,-1 0 0,1 0 0,0 0 0,0 0 0,0 0 0,-1 0 0,1 0 0,0 0 0,0 0 0,0-1 0,0 1 0,-1 0 0,1 0 0,0 0 0,0 0 0,0-1 0,0 1 0,0 0 0,0 0 0,0 0 0,-1 0 0,1-1 0,0 1 0,0 0 0,0 0 0,0 0 0,0-1 0,0 1 0,0 0 0,0 0 0,0-1 0,0 1 0,-11 11 0,1 0 0,0 1 0,1 0 0,0 0 0,1 1 0,1 0 0,0 1 0,0-1 0,2 2 0,-8 24 0,13-38 0,0-1 0,0 1 0,0-1 0,0 1 0,0-1 0,1 1 0,-1-1 0,0 1 0,0-1 0,0 1 0,1-1 0,-1 1 0,0-1 0,1 0 0,-1 1 0,0-1 0,1 1 0,-1-1 0,0 0 0,1 1 0,-1-1 0,1 0 0,-1 0 0,1 1 0,-1-1 0,1 0 0,-1 0 0,1 0 0,-1 0 0,1 1 0,-1-1 0,1 0 0,-1 0 0,1 0 0,-1 0 0,1 0 0,-1 0 0,1 0 0,-1 0 0,1-1 0,-1 1 0,1 0 0,-1 0 0,1 0 0,-1 0 0,1-1 0,-1 1 0,1 0 0,-1-1 0,0 1 0,1-1 0,29-13 0,-13 3 0,-2-1 0,1 0 0,-1-2 0,-1 1 0,-1-2 0,0 0 0,0-1 0,-2 0 0,14-25 0,-91 157 0,64-111 0,0 0 0,0-1 0,1 1 0,0 0 0,0 0 0,0 0 0,0 0 0,1 0 0,0 0 0,0 7 0,0-12 0,0 1 0,0 0 0,1 0 0,-1-1 0,0 1 0,0 0 0,1-1 0,-1 1 0,1-1 0,-1 1 0,0 0 0,1-1 0,-1 1 0,1-1 0,-1 1 0,1-1 0,0 1 0,-1-1 0,1 0 0,-1 1 0,1-1 0,0 0 0,-1 1 0,1-1 0,0 0 0,0 0 0,0 1 0,2-1 0,-1 0 0,1-1 0,0 1 0,0 0 0,-1-1 0,1 0 0,0 1 0,-1-1 0,1 0 0,-1-1 0,4-1 0,8-5 0,-1-1 0,0 0 0,0-1 0,-1-1 0,-1 0 0,0-1 0,18-23 0,-4 0 0,35-63 0,-53 86 0,-1-1 0,1 1 0,-2-1 0,0 0 0,-1 0 0,0-1 0,-1 0 0,0 1 0,0-19 0,-4 38 0,0 0 0,-1 0 0,1-1 0,-2 1 0,1-1 0,0 0 0,-6 8 0,-7 18 0,7 0 0,1 0 0,1 0 0,2 1 0,0 51 0,-3 13 0,5-73-1019,3-41-1349,6-36-2285,-6 27-3055,-2 20 1643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21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2018,'0'0'25976,"73"1"-24726,-25-8-738,12 1-448,4-3-288,3 2-2082,-3-4-2947,-2-2-5766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8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14061,'0'2'10410,"0"0"-7751,1-1-33,10-1-512,4 0-1217,8 0-897,1 0 0,3-7 0,0 0 0,-3 2 0,0 3 0,-6 0-1954,-5-1-4388,-6-3-6438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8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18097,'0'0'8862,"-1"13"-6951,-10 52-76,-26 88 1,25-107-1610,10-40-225,-4 34 18,6-40-22,1 1 1,-1 0 0,0 0-1,1 0 1,-1-1 0,0 1-1,1 0 1,-1-1 0,1 1 0,-1 0-1,1-1 1,-1 1 0,1 0-1,-1-1 1,1 1 0,0-1-1,-1 1 1,1-1 0,0 1-1,-1-1 1,1 0 0,0 1-1,0-1 1,-1 0 0,1 0-1,0 1 1,0-1 0,0 0-1,-1 0 1,1 0 0,0 0-1,0 0 1,0 0 0,-1 0 0,1 0-1,0 0 1,0-1 0,0 1-1,-1 0 1,1 0 0,0-1-1,0 0 1,4 0-337,-1 0-1,1-1 1,-1 1 0,0-1 0,0 0-1,0-1 1,7-4 0,24-23-6255,-34 29 6218,28-28-7989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9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13004,'0'0'12236,"-24"62"-9642,18-34-416,-1 6-320,-1 3-961,-1 3-897,1 2 0,4 0 0,1 1 0,2-2 0,1-6-3395,0-8-6727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32 16207,'0'0'2002,"-9"-2"166,5 1-1951,0-1-44,1 1 0,0 0 0,0 1 0,0-1 0,0 1 0,0-1-1,-1 1 1,1 0 0,0 0 0,0 0 0,-1 1 0,1-1 0,0 1 0,0-1 0,0 1 0,0 0-1,-1 0 1,2 1 0,-1-1 0,0 1 0,0-1 0,0 1 0,1 0 0,-1 0 0,1 0 0,-1 1-1,1-1 1,-4 5 0,-1 7 124,0 0 0,1 0 0,1 1 0,0-1 0,1 1 0,1 0 0,0 1-1,1-1 1,0 0 0,2 1 0,-1-1 0,3 17 0,-2-29-267,1 0 1,-1 0-1,0 1 0,1-1 1,0 0-1,-1 0 1,1 0-1,0 0 0,1 0 1,-1-1-1,0 1 1,1 0-1,0 0 0,0-1 1,-1 1-1,2-1 1,-1 0-1,0 0 0,0 1 1,1-1-1,3 2 1,-1-2 54,-1 0 1,1 0 0,-1-1 0,1 0 0,0 0 0,-1 0 0,1-1 0,0 1 0,0-1 0,0 0 0,-1 0 0,9-2 0,2-1 103,0-1 0,0 0 0,0-1 0,-1 0 0,0-1 1,0-1-1,23-15 0,-25 13-189,0-1 0,0-1 0,-2 0 0,1 0 0,-1-1 0,-1 0 0,15-26 0,-21 33 0,-1 0 0,1-1 0,-1 1 0,0-1 0,-1 1 0,1-1 0,-1 0 0,0 0 0,-1 0 0,0-8 0,0 10 0,0 0 0,-1 1 0,0-1 0,0 1 0,0-1 0,-1 1 0,1 0 0,-1-1 0,1 1 0,-1 0 0,0 0 0,0 0 0,-1 0 0,1 1 0,-1-1 0,1 0 0,-1 1 0,-4-3 0,2 1-50,0 0 0,0 1-1,-1 0 1,1 0 0,-1 0 0,0 1 0,1 0 0,-1 0-1,0 0 1,-1 1 0,1 0 0,0 0 0,0 0 0,-1 1-1,1 0 1,0 0 0,0 1 0,-1-1 0,1 1 0,0 1-1,-10 3 1,10-3-185,-1 2-1,1-1 1,0 1-1,0 0 1,0 0-1,1 0 1,-1 1-1,1 0 1,0 0-1,0 0 1,1 1-1,0 0 1,0 0-1,0 0 0,0 0 1,1 0-1,0 1 1,-3 11-1,-3 19-8118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3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14926,'0'0'11232,"9"2"-9791,19 3-926,0-1 0,0-1 0,58-2 0,-57-2-504,1 1 0,-1 2 0,1 1 0,42 9-1,-71-12-35,1 1-1,0-1 1,0 1-1,-1-1 1,1 1-1,0 0 1,-1-1-1,1 1 1,-1 0-1,1 0 1,-1 0-1,1 0 1,-1 1-1,0-1 1,0 0-1,1 0 1,-1 1-1,1 1 1,-1-1 10,-1-1 1,0 0-1,0 0 1,0 0-1,0 0 1,0 0 0,0 0-1,0 0 1,0 0-1,-1 0 1,1 0-1,0 1 1,-1-1 0,1 0-1,0 0 1,-1 0-1,1-1 1,-1 1-1,0 0 1,1 0 0,-2 1-1,-5 6 13,0-2-1,-1 1 0,0-1 1,-15 10-1,21-16 18,-284 166 465,274-155-2739,29-12-1581,32-14-5323,-9-2-1381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12812,'0'0'15215,"24"53"-14671,4-48-224,5-2-192,4-3-31,-1 0-674,-3-4-3363,-5-14-2946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4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17072,'0'0'6801,"-10"9"-5071,-7 6-882,1 1-1,0 0 1,-15 21 0,28-33-794,-1 1 1,0 0 0,1 0-1,0 0 1,0 0-1,0 1 1,1-1 0,0 1-1,0-1 1,0 1-1,1 0 1,0 0 0,0 0-1,0 0 1,1 0 0,0 0-1,0 0 1,0 0-1,1-1 1,1 9 0,0-11-75,0 0 1,0 0-1,0 0 1,1-1-1,-1 1 1,1-1-1,-1 0 1,1 0-1,0 1 1,0-2-1,0 1 1,0 0-1,0-1 1,0 1-1,1-1 1,-1 0-1,0 0 1,1 0-1,-1 0 1,1-1-1,-1 0 1,1 1 0,3-1-1,3 0-924,1 1-1,-1-2 1,1 1-1,-1-1 1,1-1-1,16-4 1,5-10-4186,-4-3-1784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24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13741,'0'0'6983,"-39"82"-4998,24-42-63,-1 5-96,5 3-769,3-2-641,7 1-287,1-4-97,4-11-2435,11-9-3971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10474,'0'0'20691,"10"59"-20498,-19-9-129,-2 7-32,-4 3 32,2-5-1217,4-4-2755,2-11-768,5-17 448,2-17-961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6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26297,'0'0'6470,"78"-18"-6470,-37 18 0,0 0 0,3 0 0,-6 0 0,0 0 0,-8 0 0,-6-6 0,-7-4-6406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21 110 15567,'0'0'2925,"9"-8"-811,2-2-1662,0 2 0,1-1 1,0 2-1,0-1 0,0 2 0,1-1 0,0 2 0,1 0 1,23-6-1,0 3-16,0 1 0,1 2 0,0 1 0,-1 2 0,62 5 0,-96-2-375,0-1 1,0 0-1,0 1 1,0 0 0,0 0-1,0 0 1,0 0 0,0 0-1,0 1 1,0-1 0,-1 1-1,1-1 1,-1 1 0,5 4-1,-6-4 40,1 0-1,-1-1 1,0 1 0,0 0-1,0 0 1,0 0 0,-1 0-1,1 0 1,0 0 0,-1 0-1,1 0 1,-1 0 0,0 0-1,0 1 1,0-1 0,0 4-1,-2 1 99,1-1 0,-1 1 0,0 0 0,-1-1 0,0 1 0,0-1 0,0 0 0,-1 0 0,1 0 0,-2 0 0,-6 7 0,-67 59-199,16-17 0,106-52 0,-37-2 0,0-1 0,0 1 0,0 0 0,0 1 0,0-1 0,0 1 0,-1 1 0,1-1 0,-1 1 0,1 1 0,9 5 0,-14-7 0,1 0 0,-1 0 0,0 1 0,0-1 0,0 0 0,0 1 0,-1-1 0,1 1 0,-1-1 0,1 1 0,-1 0 0,0 0 0,0-1 0,0 1 0,0 0 0,-1 0 0,1 0 0,-1 0 0,0 0 0,0 0 0,0 0 0,0 0 0,0 0 0,-1 0 0,1 0 0,-1 0 0,0 0 0,0 0 0,0 0 0,-2 3 0,-1 2 0,0-1 0,-1 0 0,1 0 0,-2 0 0,1-1 0,-1 0 0,0 0 0,0 0 0,0-1 0,-1 0 0,0 0 0,-9 5 0,-11 4 0,-56 24 0,66-31 0,-1-1 0,0-1 0,0 0 0,0-1 0,0-1 0,-1-1 0,1 0 0,-1-2 0,1 0 0,-37-5 0,50 3 18,0-1 0,-1 1 0,1-1 0,0 0 0,1 0 0,-1-1 0,1 1 0,-8-8-1,11 9-29,-1 1 0,1-1-1,0 0 1,-1 1-1,1-1 1,0 0 0,0 1-1,0-1 1,1 0-1,-1 0 1,0 0-1,0-3 1,1 4-11,0 0 0,0 0 0,0 0 0,1 0 0,-1 0 0,0 0 0,0 0-1,1 0 1,-1 0 0,1 0 0,-1 0 0,1 0 0,-1 1 0,1-1 0,-1 0 0,1 0 0,0 1 0,-1-1 0,1 0 0,0 1 0,0-1-1,-1 1 1,1-1 0,0 1 0,0-1 0,0 1 0,1-1 0,49-16-9720,-27 10 2862,9-3-6694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18898,'0'0'12214,"1"12"-10847,3 36-1436,-2 0 0,-3 0 1,-1 0-1,-3 0 1,-2 0-1,-23 84 0,26-123-1477,0-6-1281,1-7-4261,1-15-1053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4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12780,'0'0'4287,"3"-11"-406,-2 6-3565,0 1 0,1-1 1,-1 1-1,1-1 0,0 1 0,0 0 1,1-1-1,-1 1 0,1 0 0,0 1 1,0-1-1,0 0 0,0 1 0,1 0 1,0 0-1,-1 0 0,1 0 0,0 0 0,0 1 1,1 0-1,-1 0 0,0 0 0,1 0 1,7-1-1,31-7 239,2 2 0,-1 2 1,1 1-1,0 3 0,72 6 0,-109-4-499,0 1 0,0 0 0,0 0 0,-1 0-1,1 1 1,12 6 0,-18-8-51,-1 1-1,0-1 1,1 1-1,-1 0 1,0 0-1,1 0 1,-1 0 0,0 0-1,0 0 1,0 0-1,0 0 1,0 0-1,0 0 1,0 1-1,0-1 1,0 0-1,0 1 1,-1-1 0,1 0-1,-1 1 1,1-1-1,-1 1 1,1-1-1,-1 1 1,0 0-1,0-1 1,0 1-1,0-1 1,0 1-1,0-1 1,0 1 0,0-1-1,-1 1 1,1-1-1,-1 1 1,1-1-1,-1 1 1,1-1-1,-1 1 1,0-1-1,-1 2 1,-9 11-5,0 0 0,-1 0 0,0-1 0,-1-1 0,-1 0 0,0-1 0,-21 13 0,-6 7 0,34-26 0,-4 3 0,0 1 0,1 1 0,-19 20 0,28-28 0,0-1 0,-1 0 0,1 0 0,0 1 0,0-1 0,0 1 0,0-1 0,0 1 0,1-1 0,-1 1 0,0-1 0,1 1 0,-1 0 0,1-1 0,0 1 0,-1 0 0,1-1 0,0 1 0,0 0 0,0 0 0,0-1 0,1 1 0,-1 0 0,0-1 0,1 1 0,-1 0 0,1-1 0,-1 1 0,1-1 0,0 1 0,0-1 0,0 1 0,0-1 0,0 1 0,0-1 0,0 0 0,0 1 0,0-1 0,1 0 0,-1 0 0,0 0 0,2 1 0,92 47 136,-72-38-287,1 1 0,-1 1 0,-1 0 0,29 24 0,-37-25-4542,-4-6-7003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6983,'0'0'22469,"3"13"-21268,-2-11-1157,1 6 95,0 1 1,0-1-1,-1 1 0,0-1 0,0 1 0,-1 0 0,0 0 0,-1-1 1,0 1-1,-2 12 0,-12 44 468,1-7-280,10-44-3373,2-18-3741,2-20 1881,1-4-1410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11627,'0'0'14905,"4"10"-13918,-1-5-867,14 35 685,2-1 1,2-1 0,48 67-1,-68-104-787,0 1-1,0-1 1,0 1-1,0-1 1,0 0-1,1 0 1,-1 1-1,0-1 1,1 0 0,-1 0-1,1 0 1,-1-1-1,1 1 1,0 0-1,-1-1 1,1 1-1,0-1 1,-1 1-1,1-1 1,0 0-1,0 1 1,-1-1 0,1 0-1,0 0 1,0-1-1,2 1 1,-1-2 24,-1 1 0,1-1 1,-1 1-1,1-1 1,-1 0-1,0 0 0,0 0 1,0 0-1,0 0 0,0-1 1,-1 1-1,1 0 1,-1-1-1,3-3 0,1-7 91,0 1 0,0 0 0,-1-1-1,-1 0 1,4-26 0,-6 26-133,0-59 0,-1 69 0,0-1 0,0 1 0,0 0 0,-1-1 0,0 1 0,1 0 0,-1-1 0,-1 1 0,1 0 0,0 0 0,-1 0 0,1 0 0,-1 0 0,0 0 0,0 1 0,0-1 0,-3-2 0,4 7-597,1 0 0,-1 0 1,1 0-1,0 0 0,-1 0 0,1 1 0,0-1 0,1 0 1,-1 0-1,0 0 0,0 0 0,1 0 0,-1 0 0,3 4 1,6 2-6921,1-3-6026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9033,'0'0'23270,"3"10"-22859,6 39-296,6 88 0,-13-94-4106,-2-2-4292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6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 14542,'0'0'7201,"1"-8"-4104,0 4-2817,0-1 0,0 0 0,1 1 1,0-1-1,0 1 0,0 0 0,0 0 1,0 0-1,1 0 0,0 0 0,0 0 1,0 1-1,0-1 0,0 1 0,1 0 1,0 0-1,-1 0 0,1 0 1,0 1-1,0 0 0,1-1 0,-1 2 1,0-1-1,1 0 0,7-1 0,8-3-204,0 2-1,0 0 1,0 1-1,0 1 1,1 1-1,26 2 1,-37-1-69,0 1 1,0 0-1,0 0 1,0 1-1,-1 1 1,1 0-1,0 0 1,-1 1-1,0 0 1,0 0-1,0 1 1,-1 1-1,1-1 1,11 11-1,-19-14-7,1-1 0,-1 1 0,1-1 0,-1 1 0,0 0 0,1-1 0,-1 1 0,0 0 0,0 0 0,-1 0 0,1 0 0,0 0 0,0 0 0,-1 0 0,0 0 0,1 0 0,-1 0 0,0 0 0,0 0 0,0 1 0,0-1 0,0 0 0,-1 0 0,1 0 0,-1 0 0,1 0 0,-1 0 0,0 0 0,1 0 0,-1 0 0,0 0 0,0-1 0,-1 1 0,1 0 0,0 0 0,-1-1 0,1 1 0,-1-1 0,-1 2 0,-9 7 0,0-1 0,0 0 0,-1-1 0,-21 10 0,8-4 0,20-10 0,0-1 0,1 0 0,-1 1 0,1-1 0,0 1 0,-7 8 0,11-11 0,1 0 0,-1-1 0,1 1 0,-1 0 0,1 0 0,-1 0 0,1 0 0,0-1 0,0 1 0,-1 0 0,1 0 0,0 0 0,0 0 0,0 0 0,0 0 0,0 0 0,0 0 0,0 0 0,0 0 0,0-1 0,1 1 0,-1 0 0,0 0 0,1 0 0,-1 0 0,0 0 0,1-1 0,-1 1 0,1 0 0,-1 0 0,1-1 0,0 1 0,-1 0 0,1-1 0,0 1 0,-1 0 0,1-1 0,0 1 0,0-1 0,0 1 0,-1-1 0,1 0 0,0 1 0,0-1 0,0 0 0,0 0 0,1 1 0,18 9 0,-5-3 0,0 1 0,-1 0 0,0 1 0,0 0 0,18 18 0,-21-16 102,-8-7-439,1 1 0,0-1 0,0 0 0,0 0 0,1 0 0,0-1 0,7 5 0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71 12684,'0'0'5659,"5"-10"-1896,20-32-352,-9 24 278,-15 18-3645,-1 0 1,0 0-1,1 0 1,-1 0-1,0 0 0,1 0 1,-1 0-1,0 0 0,0 0 1,1 0-1,-1 0 0,0 0 1,1 0-1,-1 1 0,0-1 1,0 0-1,1 0 0,-1 0 1,0 1-1,0-1 1,0 0-1,1 0 0,-1 0 1,0 1-1,0-1 0,0 0 1,0 0-1,1 1 0,-1-1 1,0 0-1,0 1 0,0-1 1,0 0-1,0 1 0,0-1 1,0 0-1,0 1 1,2 38 388,-2-32-379,-1 12-70,-1 0-1,-1 0 1,0 0 0,-2 0-1,0-1 1,-1 0 0,-12 26 0,-19 21-5139,35-70-2367,4-14 833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25 14414,'0'0'11675,"-3"11"-10528,2-9-1123,0 4 108,-1-1 0,1 1 0,0 0 0,0 0 0,0 0 0,1 0 0,0 0 0,0 0 1,0 1-1,1-1 0,0 0 0,0-1 0,1 1 0,0 0 0,0 0 0,4 8 0,3 0-48,0 0 0,1 0-1,14 13 1,-21-23-15,0 0-1,1-1 1,-1 0-1,1 0 1,0 0-1,0 0 1,0 0-1,0-1 1,0 0-1,1 0 1,-1 0-1,1 0 0,-1-1 1,1 0-1,8 1 1,-10-2-13,-1 0 0,1-1 0,0 0 0,0 0 0,-1 0 0,1 0-1,0 0 1,-1-1 0,1 1 0,-1-1 0,0 1 0,1-1 0,-1 0 0,0 0 0,0 0 0,0 0 0,0 0 0,2-5 0,29-50 684,-28 48-712,0-2-28,0 0 0,0 0 0,0 0 0,-2 0 0,1-1 0,-2 0 0,1 0 0,-2 1 0,1-1 0,-2-1 0,0-13 0,-3 21 89,0 11 1,0 14-984,3-18-14,0 5-2306,13-3-16965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1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22325,'0'0'10442,"10"59"-10442,-7-39 0,-1 2 0,0-4 0,-1 2 0,2-4 0,-1-2-1377,-2-2-1922,0-3-2435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58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63 15054,'-4'13'2285,"2"-6"-2076,-3 9-140,0 0-1,1 0 0,1 0 1,1 0-1,-2 26 0,5-41-197,-1 0 0,0 0 0,0 1 0,0-1-1,1 0 1,-1 0 0,1 0 0,-1 1 0,1-1-1,-1 0 1,1 0 0,0 0 0,0 0 0,-1 0 0,1 0-1,0 0 1,0 0 0,0-1 0,0 1 0,0 0-1,0 0 1,0-1 0,0 1 0,0-1 0,1 1 0,-1-1-1,0 1 1,0-1 0,0 0 0,1 1 0,-1-1-1,0 0 1,0 0 0,1 0 0,-1 0 0,0 0 0,0 0-1,2-1 1,2 1-361,0-1 0,-1 0 0,1 0-1,-1 0 1,1 0 0,-1-1 0,1 0 0,-1 0-1,7-4 1,-1-2 383,0 0 0,0-1 0,-1 0 1,0-1-1,0 0 0,-1 0 0,12-21 0,9-27 2390,-5-2 6726,-19 80-1499,-3-8-7418,1-1 1,1 1 0,0-1 0,1 1-1,11 20 1,-4-24-2164,-2-5-3545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2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73 9897,'0'0'17564,"-1"-8"-15066,-2-27-533,3 34-1941,1 1 1,-1-1 0,0 0 0,0 0 0,0 0 0,1 0 0,-1 1 0,0-1 0,1 0 0,-1 0 0,0 1 0,1-1 0,-1 0-1,1 1 1,-1-1 0,1 0 0,0 1 0,-1-1 0,1 1 0,0-1 0,-1 1 0,1-1 0,0 1 0,0-1 0,-1 1 0,1 0 0,0-1-1,1 1 1,23-4 97,-21 3-123,26-2 1,0 0 0,0 2 0,52 5 0,-81-4 0,1 0 0,-1 0 0,0 0 0,1 0 0,-1 0 0,0 0 0,0 1 0,1-1 0,-1 1 0,0-1 0,0 1 0,1-1 0,-1 1 0,0-1 0,0 1 0,0 0 0,0 0 0,0 0 0,0-1 0,0 1 0,0 0 0,0 0 0,-1 1 0,1-1 0,0 0 0,-1 0 0,1 0 0,-1 0 0,1 0 0,-1 1 0,1-1 0,-1 0 0,0 1 0,1-1 0,-1 0 0,0 0 0,0 1 0,0-1 0,0 0 0,0 1 0,-1-1 0,1 0 0,0 1 0,-1 1 0,-1 2 0,0 0 0,0-1 0,-1 1 0,1-1 0,-1 0 0,0 1 0,0-1 0,-1 0 0,1-1 0,-5 4 0,-38 26 0,36-28 0,1 1 0,-1 0 0,1 1 0,1 0 0,-1 1 0,-8 10 0,17-18 0,0 0 0,0 0 0,-1 0 0,1 1 0,0-1 0,0 0 0,0 0 0,0 0 0,0 1 0,0-1 0,0 0 0,-1 0 0,1 1 0,0-1 0,0 0 0,0 1 0,0-1 0,0 0 0,0 0 0,0 1 0,0-1 0,0 0 0,1 0 0,-1 1 0,0-1 0,0 0 0,0 0 0,0 1 0,0-1 0,0 0 0,0 0 0,1 0 0,-1 1 0,0-1 0,0 0 0,0 0 0,0 0 0,1 1 0,-1-1 0,0 0 0,1 0 0,15 6 0,29-3 0,-35-3 0,-1 2 17,1-1 0,-1 1 1,1 0-1,-1 1 0,0 0 0,0 1 1,-1-1-1,1 2 0,-1-1 0,0 1 1,13 10-1,-16-11-92,-1 0 1,1 1-1,-1-1 0,0 1 1,0 0-1,0 0 0,0 1 1,-1-1-1,0 1 0,0-1 1,-1 1-1,0 0 0,0 0 1,0 0-1,0 1 0,-1-1 1,0 0-1,0 10 0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7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0 292 10698,'7'-9'3705,"-7"8"-3694,106-140 2593,-86 116-2541,2 2 0,0 0 0,48-37 0,-69 59-49,0 0 0,1 0 1,-1 0-1,1 0 1,-1 0-1,1 1 0,-1-1 1,1 0-1,0 1 0,-1-1 1,1 1-1,0 0 1,0-1-1,3 1 0,-5 0 18,1 0 1,0 1-1,-1-1 0,1 0 0,0 1 0,-1-1 0,1 0 0,-1 1 0,1-1 0,0 1 0,-1-1 1,1 1-1,-1-1 0,1 1 0,-1-1 0,1 1 0,-1-1 0,0 1 0,1 0 0,-1-1 0,0 1 0,1 0 1,-1-1-1,0 2 0,2 5 283,-1 1 1,-1-1 0,1 1-1,-1-1 1,-2 12-1,2 0 25,-5 43 396,2-48-1113,2-1 0,0 1 0,1 0-1,0 0 1,3 15 0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7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83 17104,'9'-3'1532,"45"-19"-536,61-20 139,-102 38-910,0 0 1,1 1 0,-1 1-1,1 0 1,-1 1 0,24 1-1,-35 1-218,-1-1-1,1 0 1,-1 1-1,0-1 1,1 1 0,-1 0-1,0-1 1,0 1-1,1 0 1,-1 0-1,0-1 1,0 1-1,0 0 1,0 0-1,0 0 1,0 0-1,0 1 1,-1-1-1,1 0 1,0 0-1,0 1 1,-1-1-1,1 0 1,-1 0-1,1 1 1,-1-1-1,0 1 1,0-1-1,1 0 1,-1 1-1,0-1 1,0 1-1,0-1 1,0 1-1,-1-1 1,1 0-1,-1 2 1,0 6 109,0-1 0,-1 0 1,0 0-1,-1 0 0,-3 9 0,-8 9 621,-30 45 0,33-57-602,1 1 0,0 0 1,1 1-1,1 0 0,0 0 0,2 1 0,-1-1 1,-4 27-1,10-42-140,1 0-1,0 0 1,0 0 0,0 0-1,0 0 1,0 0 0,0 0 0,0 0-1,0 0 1,0-1 0,0 1-1,1 0 1,-1 0 0,0 0 0,1 0-1,-1 0 1,1 0 0,-1 0-1,1 0 1,-1-1 0,1 1 0,-1 0-1,1 0 1,0-1 0,-1 1-1,1-1 1,0 1 0,0 0-1,-1-1 1,1 1 0,0-1 0,0 0-1,2 1 1,-1 0-188,1-1 0,0 1-1,0-1 1,0 0 0,0 0 0,0 0 0,-1-1-1,1 1 1,0-1 0,0 0 0,4-1 0,37-20-4585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8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12332,'0'0'10361,"11"-6"-9298,35-15-236,-44 21-802,0 0-1,-1 0 0,1 0 1,0 0-1,0 0 0,0 0 1,-1 1-1,1-1 0,0 1 1,0 0-1,-1-1 0,1 1 0,0 0 1,-1 0-1,1 0 0,-1 0 1,1 0-1,-1 0 0,1 1 1,-1-1-1,0 0 0,0 1 1,0-1-1,1 2 0,24 40 298,-24-38-243,7 11 25,-9-13-138,1-1 1,0 1-1,0 0 1,0-1 0,0 1-1,1-1 1,-1 1-1,1-1 1,-1 0-1,1 0 1,0 0 0,0 0-1,0 0 1,0 0-1,0 0 1,0-1-1,1 1 1,-1-1 0,0 1-1,1-1 1,-1 0-1,1 0 1,0 0-1,-1 0 1,1-1 0,0 1-1,-1-1 1,1 1-1,0-1 1,0 0-1,4-1 1,-5 1 4,-1 0 1,1 0-1,0 0 1,-1 0-1,1 0 1,-1 0-1,1 1 1,-1-1-1,1 0 1,-1 1-1,1-1 1,-1 1 0,1-1-1,-1 1 1,1 0-1,-1 0 1,0 0-1,1 0 1,-1 0-1,0 0 1,0 0-1,0 0 1,0 0-1,0 0 1,0 1-1,1 0 1,-1 3-2,1 0 0,-1 0 1,0 0-1,-1 0 1,1 0-1,-1-1 1,-1 8-1,1-11 32,0 9 195,0 0-1,-1-1 0,-1 1 0,0-1 0,0 0 1,-1 1-1,0-1 0,-7 15 0,8-20-75,0-1 0,0 1 0,0-1 0,0 0 0,-1 0 0,1 0 1,-1 0-1,0 0 0,1 0 0,-1-1 0,-1 0 0,1 1 0,0-1 0,0 0 0,-1-1 0,1 1 0,-1 0 0,0-1 0,1 0 0,-1 0 0,0 0 0,0 0 0,-7 0 0,10-1-222,0-1 0,0 1 0,0 0 0,0 0 0,0-1 0,0 1 0,0 0 0,0-1 0,0 1 0,0-1 0,0 1 0,1-1 0,-1 0 0,0 1 0,0-1 0,0 0 0,1 0 0,-1 1 0,0-1 0,1 0 0,-1 0 0,1 0 0,-1 0 0,1 0 0,-1 0 0,1 0 0,0 0 0,-1 0 0,1 0 0,0 0 0,0 0 0,0 0 0,0 0-1,0 0 1,0 0 0,0 0 0,0 0 0,0 0 0,1-2 0,-2-24-6054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53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6118,'0'0'3395,"55"-9"-3363,-38 9 0,-4 0-32,2 0 0,-2 0-64,-2 3-737,-6-2-1505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9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11691,'0'0'12262,"-3"8"-10874,-6 13-689,1-3-285,0 1 1,1 0-1,1 1 0,1 0 0,1 0 0,-3 24 0,7-42-406,0-1-1,0 0 0,0 0 0,0 0 1,0 0-1,1 0 0,-1 0 0,0 0 1,0 0-1,1 0 0,-1 0 1,0 0-1,1 0 0,-1 0 0,1-1 1,-1 1-1,1 0 0,0 0 0,-1 0 1,1 0-1,0-1 0,0 1 0,0 0 1,-1-1-1,1 1 0,1 0 0,0 0 11,1-1-1,-1 1 0,0-1 0,0 0 1,0 0-1,0 1 0,0-1 0,0-1 1,0 1-1,0 0 0,1 0 0,2-2 0,1 0-357,0 0-1,0 0 0,0-1 0,0 1 0,-1-1 0,1-1 0,-1 1 0,7-6 1,-7 3-1502,1 0 0,-1-1 0,0 1 1,7-15-1,-1-4-6016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1:39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8712,'0'0'15599,"-18"74"-14414,16-39-480,2 2-481,0 2-160,0-8-1762,0-11-6149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53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13997,'0'0'385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8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18481,'0'0'10923,"10"76"-9994,-10-37-609,0 3-256,0-2 32,0-3-64,0-3-448,0-10-833,2-5-1410,-1-6-960,-1-9-1058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9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83 9097,'0'0'8450,"0"-9"-3699,-1 7-4562,1 0 0,0 0 0,-1-1 0,1 1 0,0 0 0,1-1-1,-1 1 1,0 0 0,1 0 0,-1-1 0,1 1 0,0 0 0,0 0 0,0 0-1,0 0 1,0 0 0,0 0 0,0 0 0,1 0 0,-1 0 0,1 1-1,-1-1 1,1 0 0,0 1 0,-1 0 0,1-1 0,0 1 0,0 0-1,0 0 1,0 0 0,0 0 0,1 0 0,-1 0 0,0 1 0,0-1 0,5 0-1,10-2 119,0 0 0,0 1 0,0 0 0,0 2 0,19 1 0,-31-1-313,0 0 1,0 1 0,-1-1-1,1 1 1,0 0 0,0 0-1,-1 1 1,1-1 0,0 1-1,-1 0 1,0 0 0,1 1-1,-1-1 1,0 1 0,0 0 0,-1 0-1,1 0 1,0 1 0,-1-1-1,0 1 1,0 0 0,3 5-1,-5-7 5,0 1-1,0-1 1,0 1 0,0 0-1,-1-1 1,0 1-1,1-1 1,-1 1-1,0 0 1,0 0-1,0-1 1,-1 1-1,1-1 1,0 1 0,-1 0-1,0-1 1,0 1-1,0-1 1,0 1-1,0-1 1,0 1-1,-1-1 1,1 0-1,-1 0 1,1 0 0,-1 0-1,0 0 1,-3 3-1,-4 2 104,1-1-1,-1 0 0,0 0 1,-1-1-1,-16 7 0,26-12-103,-1 0-1,1 0 1,0 1-1,0-1 1,0 0-1,0 0 1,-1 1-1,1-1 1,0 0-1,0 0 0,0 0 1,0 1-1,0-1 1,0 0-1,0 1 1,0-1-1,0 0 1,0 0-1,0 1 1,0-1-1,0 0 1,0 0-1,0 1 1,0-1-1,0 0 1,0 0-1,0 1 1,0-1-1,1 0 1,-1 0-1,0 1 1,0-1-1,0 0 0,0 0 1,0 0-1,1 1 1,-1-1-1,0 0 1,0 0-1,0 0 1,1 0-1,-1 1 1,0-1-1,0 0 1,1 0-1,-1 0 1,0 0-1,0 0 1,1 0-1,11 9-79,0-2-34,0 0 0,0 2-1,-1-1 1,0 1 0,0 1 0,18 22 0,-26-29 129,-1 0 0,1 1 0,-1 0 0,0-1 0,0 1 0,-1 0 1,1 0-1,-1 0 0,0 0 0,0 0 0,0 1 0,0-1 0,-1 0 1,1 0-1,-1 0 0,0 1 0,-1-1 0,1 0 0,-1 0 0,0 1 0,0-1 1,0 0-1,0 0 0,-1 0 0,0 0 0,1-1 0,-2 1 0,-2 4 1,0-2 55,1 0 0,-2 0 0,1-1 0,-1 0 1,0 0-1,0 0 0,0-1 0,-1 0 1,1 0-1,-1 0 0,0-1 0,0 0 0,0-1 1,-14 4-1,8-3 31,0-1-1,0 0 1,0-1 0,-1 0 0,1-1-1,0-1 1,-23-3 0,31 3-100,-1-1 0,1 1 0,0-1 0,0 0 0,1-1 0,-10-5 0,12 7 0,0 0 0,0 0 0,1-1 0,-1 1 0,0-1 0,1 0 0,-1 1 0,1-1 0,-1 0 0,1 0 0,0 0 0,0 0 0,0 0 0,0 0 0,0 0 0,0 0 0,1 0 0,-2-4 0,3 6-20,-1-1 0,0 1 0,0-1 0,0 0 0,0 1 0,1-1 0,-1 1 0,0-1 0,1 1 0,-1-1 0,0 1 0,1 0 0,-1-1 0,0 1 0,1-1 0,-1 1 0,1 0 0,-1-1 0,1 1 0,-1 0 0,1 0 0,-1-1 0,1 1 0,-1 0 0,1 0 0,-1 0 0,1-1 0,-1 1 0,1 0 0,0 0 0,-1 0 0,1 0 0,0 0 0,26 0-2344,-19 0 748,20-1-5356,5-3-3913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1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15791,'0'0'12481,"3"9"-11750,1 5-528,-2-1 0,1 1 0,-2-1-1,0 1 1,0 0 0,-3 21-1,-17 92 345,15-105-473,4-11 46,5-10 97,14-20 368,19-34 217,79-129-802,-117 182 0,0 0 0,0 0 0,0 1 0,0-1 0,0 0 0,0 0 0,0 0 0,0 1 0,0-1 0,0 0 0,0 0 0,1 0 0,-1 0 0,0 1 0,0-1 0,0 0 0,0 0 0,0 0 0,0 0 0,1 0 0,-1 1 0,0-1 0,0 0 0,0 0 0,0 0 0,1 0 0,-1 0 0,0 0 0,0 0 0,0 0 0,0 0 0,1 0 0,-1 0 0,0 0 0,0 0 0,0 0 0,1 0 0,-1 0 0,0 0 0,0 0 0,0 0 0,1 0 0,-1 0 0,0 0 0,0 0 0,0 0 0,0 0 0,1 0 0,-1 0 0,0 0 0,0-1 0,0 1 0,0 0 0,0 0 0,1 0 0,-1 0 0,0 0 0,0-1 0,0 1 0,0 0 0,0 0 0,0 0 0,0 0 0,0-1 0,1 1 0,-1 0 0,1 28 0,-7 35 0,3-44 0,-4 19 0,-2 67 0,9-105 0,0 1 0,1 0 0,-1 0 0,0-1 0,1 1 0,-1 0 0,0-1 0,1 1 0,-1 0 0,1-1 0,-1 1 0,1 0 0,0-1 0,-1 1 0,1-1 0,-1 1 0,1-1 0,0 1 0,-1-1 0,1 0 0,0 1 0,0-1 0,-1 0 0,1 0 0,0 1 0,0-1 0,0 0 0,-1 0 0,1 0 0,0 0 0,0 0 0,0 0 0,-1 0 0,1 0 0,0 0 0,0-1 0,-1 1 0,1 0 0,0 0 0,1-1 0,36-12 0,-25 3 0,0 1 0,0-2 0,-1 0 0,0 0 0,-1-1 0,0 0 0,-1-1 0,0-1 0,-1 1 0,-1-1 0,0-1 0,11-29 0,-34 78 0,10-24 0,-1 1 0,1 0 0,1 0 0,0 0 0,1 1 0,0 0 0,0-1 0,-1 25 0,5-36 0,-1 1 0,0-1 0,0 0 0,0 1 0,1-1 0,-1 1 0,0-1 0,0 0 0,1 1 0,-1-1 0,0 0 0,1 1 0,-1-1 0,0 0 0,1 0 0,-1 1 0,0-1 0,1 0 0,-1 0 0,1 0 0,-1 1 0,0-1 0,1 0 0,-1 0 0,1 0 0,-1 0 0,1 0 0,-1 0 0,1 0 0,-1 0 0,0 0 0,1 0 0,-1 0 0,1 0 0,-1 0 0,1-1 0,-1 1 0,0 0 0,1 0 0,-1 0 0,1-1 0,-1 1 0,0 0 0,1 0 0,-1-1 0,0 1 0,1-1 0,19-11 0,-6 0 0,-1 0 0,-1 0 0,0-1 0,-1-1 0,0 0 0,-1-1 0,-1 0 0,0 0 0,-1-1 0,0 0 0,7-26 0,-40 111 0,11-34 0,-15 60 0,29-95 0,0 0 0,-1 1 0,1-1 0,0 0 0,0 1 0,0-1 0,0 1 0,0-1 0,0 0 0,0 1 0,0-1 0,0 1 0,0-1 0,0 1 0,0-1 0,0 0 0,0 1 0,0-1 0,0 1 0,0-1 0,0 0 0,1 1 0,-1-1 0,0 0 0,0 1 0,0-1 0,1 0 0,-1 1 0,0-1 0,1 0 0,-1 1 0,0-1 0,0 0 0,1 0 0,-1 0 0,1 1 0,-1-1 0,1 0 0,17-5 0,18-18 0,-23 13 0,-10 6 0,0 1 0,1 0 0,-1 0 0,1 0 0,0 1 0,0-1 0,0 1 0,0 0 0,0 0 0,0 0 0,7-1 0,-10 4 0,0 0 0,0 0 0,0 0 0,0 1 0,0-1 0,-1 0 0,1 0 0,0 1 0,-1-1 0,1 1 0,-1-1 0,1 0 0,-1 1 0,0-1 0,0 1 0,0-1 0,1 1 0,-1-1 0,-1 1 0,1-1 0,0 3 0,-1-2 0,1 0 0,0 0 0,0 0 0,1 0 0,-1 0 0,0 0 0,1 0 0,-1 0 0,1 0 0,0 0 0,-1 0 0,1 0 0,2 4 0,1-6 0,0 0 0,0 0 0,0 0 0,-1 0 0,1 0 0,0-1 0,0 1 0,0-1 0,-1 0 0,1-1 0,-1 1 0,1 0 0,-1-1 0,1 0 0,5-4 0,10-3 0,-5 4 0,1 1 0,-1 0 0,1 2 0,-1-1 0,1 2 0,27 0 0,-42 0 0,1 1 0,-1-1 0,1 1 0,-1-1 0,0 0 0,0 1 0,1-1 0,-1 1 0,0-1 0,0 0 0,0 1 0,1-1 0,-1 0 0,0 1 0,0-1 0,0 0 0,0 1 0,0-1 0,0 0 0,-1 1 0,1-1 0,0 1 0,0-1 0,0 0 0,-1 1 0,1-1 0,-1 0 0,-6-26 0,5 22 0,-1-10 0,1-2 0,0 1 0,1-30 0,1 40 0,42 4 0,-2 4-168,12 1-3470,-17-3-5528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19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7527,'0'0'23671,"0"52"-22647,0-19-479,0 1-545,0 2 0,-2-2 0,2-2 0,0-4-512,0-2-1154,0-7-544,-1-3-929,-1-5-769,-3-9-2178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0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17969,'0'0'3091,"4"-11"587,-2 6-3434,1 0-1,-1 0 1,1 0 0,-1 0 0,1 1-1,1-1 1,-1 1 0,1 0-1,-1-1 1,1 2 0,1-1 0,-1 0-1,0 1 1,1 0 0,0 0-1,-1 0 1,1 1 0,0-1 0,1 1-1,-1 0 1,0 1 0,9-2-1,9-2 331,1 1 0,34-1-1,-52 5-547,0-1-1,0 1 1,0 1-1,1-1 1,-1 1-1,0 0 1,0 0-1,0 1 1,0 0-1,0 0 1,0 0-1,-1 0 1,1 1-1,7 5 1,-11-6-22,0 0 0,0 1 0,-1-1 0,1 0 0,-1 0 0,1 1 0,-1-1 0,0 1 0,0-1 0,0 1 0,0-1 0,-1 1 0,1 0 0,0-1-1,-1 1 1,0 0 0,0 0 0,0-1 0,0 1 0,0 0 0,-1-1 0,1 1 0,-1 0 0,0-1 0,1 1 0,-1 0 0,0-1 0,-1 1 0,1-1 0,0 0 0,-1 1 0,1-1 0,-3 3 0,-7 8 31,0 1 0,-1-1 0,-1-1 1,-14 12-1,13-12-26,7-6-9,2-2 0,0 0 0,1 0 0,0 1 0,-1-1 0,2 1 0,-5 7 0,7-11 0,0 0 0,1 0 0,0 1 0,-1-1 0,1 0 0,0 0 0,-1 1 0,1-1 0,0 0 0,0 1 0,0-1 0,0 0 0,0 1 0,1-1 0,-1 0 0,0 1 0,0-1 0,1 0 0,-1 0 0,1 1 0,0-1 0,-1 0 0,1 0 0,0 0 0,-1 0 0,1 0 0,0 0 0,0 0 0,0 0 0,0 0 0,0 0 0,0 0 0,0-1 0,2 2 0,144 97-59,-121-88-1899,-7-9-4374,4-2-8413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04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2088 146 7335,'-180'-47'32,"-206"-26"0,280 60 1520,-1 5 0,1 4 0,-150 14 1,207-4-1147,1 3 1,-1 2-1,2 1 1,-1 3-1,2 2 1,0 2 0,2 2-1,0 2 1,1 1-1,1 3 1,2 1-1,-53 48 1,64-50-252,1 3-1,1 0 0,2 1 1,1 2-1,1 0 1,2 1-1,1 2 1,2 0-1,1 1 1,2 0-1,1 2 0,2-1 1,2 2-1,2-1 1,-8 76-1,16-89-145,0 1 1,2-1-1,0 0 0,2 0 0,1-1 0,1 1 0,1-1 1,1 0-1,1-1 0,1 1 0,1-2 0,1 0 1,1 0-1,1-1 0,1-1 0,0 0 0,2-1 0,0-1 1,1 0-1,1-2 0,1 0 0,0-1 0,1-1 1,28 15-1,-6-9 14,0-1 1,1-3-1,1-1 1,0-2 0,1-2-1,0-2 1,88 5-1,-27-11 528,0-4 0,146-20 1,-107-1-32,-2-6 0,-1-6 1,-2-7-1,-1-6 1,260-126-1,-319 129-312,-1-3 0,89-70 0,-135 90-173,-1-1 0,-1-2 0,-2-1 1,-1-1-1,-2-2 0,46-71 1,-64 88 2,0-1 0,-1 1 0,-1-2 1,0 1-1,-2-1 0,0 0 1,-1 0-1,-1-1 0,-1 1 0,0-1 1,-2-24-1,-1 30 2,-1 0 1,-1-1-1,0 1 1,0 1-1,-2-1 1,0 0-1,0 1 1,-1 0-1,-1 1 1,0-1-1,0 1 1,-2 0-1,1 1 1,-1 0-1,-1 0 1,-11-9-1,-3 1-16,-2 0-1,0 2 1,-1 0-1,0 2 1,-2 1-1,0 2 1,0 0-1,-1 2 1,0 1-1,-48-7 0,-8 4-294,-1 3 0,-136 4 0,-18 25-3149,85 5-2294,65-10-2571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05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2647 156 14958,'-55'-25'75,"0"3"-1,-1 2 1,-1 2-1,-1 3 1,-93-12 0,-300-1-550,319 27 600,1 6 0,0 6 0,-247 53-1,308-46 246,1 3 0,0 3 0,2 3 0,1 3 0,1 2-1,2 4 1,2 2 0,-96 78 0,126-89-176,3 1 0,0 1 0,2 1-1,1 2 1,1 0 0,2 2 0,2 0 0,0 2-1,-20 54 1,31-66-154,1 0 1,2 0-1,0 1 0,1 0 0,2 0 0,1 0 0,0 1 1,2-1-1,1 0 0,1 1 0,1-1 0,1 0 1,2 0-1,0-1 0,1 0 0,12 25 0,-4-19-42,2 0-1,1-1 0,2-1 1,1 0-1,0-2 0,2 0 1,1-2-1,2 0 1,0-2-1,1-1 0,1-1 1,53 29-1,-29-23-16,1-2-1,1-2 1,0-3-1,2-2 0,0-2 1,105 12-1,-56-18 397,-1-5-1,1-5 1,-1-4 0,0-5-1,200-45 1,-151 13 335,-3-5 0,-1-7 1,176-92-1,-243 103-497,-1-2-1,124-95 1,-169 111-193,0-2 1,-2-2-1,-2 0 0,-1-2 1,-1-2-1,-3-1 0,28-46 0,-44 62-10,0-1-1,-2 1 1,0-1 0,-2-1-1,0 0 1,-2 0-1,0 0 1,-2 0-1,-1-1 1,-1-31 0,-1 39 19,-2 0 0,0 0 1,-1 0-1,-1 1 1,0-1-1,-1 1 1,-1 0-1,-1 0 0,0 1 1,-1 0-1,0 0 1,-1 0-1,-1 1 0,0 1 1,-19-19-1,6 12-11,0 1-1,-2 1 0,0 2 1,-1 0-1,0 1 0,-1 2 1,-1 1-1,0 1 0,0 2 1,-1 0-1,-49-7 0,-2 5-388,0 3 0,0 4 0,-97 7 0,-380 65-7062,277-15-1863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1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1 878 12940,'0'0'3465,"13"-2"-2659,55-15 48,0-3 1,94-42-1,-66 24-497,47-16 30,1358-496 2749,-1412 519-2996,236-72 617,-373 118-8257,20-3 699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1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1236 14350,'0'0'4895,"9"9"-4137,-3-2-598,0-1 0,0-1 0,0 1 1,1-1-1,0 0 0,0 0 0,0-1 0,0 0 0,1 0 0,-1-1 1,1 0-1,0 0 0,11 2 0,137 23 540,1-6-1,0-7 1,227-7-1,-128-21-21,345-63-1,-98-8 1887,676-95-2282,-860 127-256,-3-13 1,358-124 0,245-149 747,-855 314-443,105-44 344,-139 54-632,-1-1 1,0-1-1,35-27 1,-59 38-201,1 1 1,-1-1-1,0 0 1,0 0-1,0-1 0,-1 1 1,0-1-1,0 0 1,0-1-1,-1 1 1,0 0-1,0-1 1,2-10-1,-2 6-1769,-1-1-1,0 1 0,-1-1 1,-1-15-1,-1-16-8814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2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1 244 12075,'6'-26'2077,"1"-6"10,2 0 1,1 1-1,1 0 0,19-35 1,-30 64-1907,1 0 1,0 0-1,1 1 0,-1-1 1,0 0-1,1 0 1,-1 0-1,1 1 1,-1-1-1,1 1 1,0-1-1,-1 1 1,1 0-1,3-2 1,-5 3-140,1 0 0,0 0 1,-1 0-1,1 0 0,0 0 1,-1 0-1,1 1 1,0-1-1,-1 0 0,1 0 1,-1 0-1,1 1 0,0-1 1,-1 0-1,1 1 0,-1-1 1,1 0-1,-1 1 1,1-1-1,-1 1 0,1-1 1,-1 1-1,0-1 0,1 1 1,-1-1-1,0 1 0,1-1 1,-1 1-1,0-1 1,1 2-1,2 6 26,-1 0-1,1 1 1,-1-1 0,-1 1-1,2 13 1,-3 326-115,-5-154-5751,18-223 2109,-6 0 339,8-57 0,-8 6-2944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2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4 154 11499,'0'0'10677,"-1"16"-9754,0 6-561,0 30 636,7 81 0,-5-119-871,1 1 1,0-1-1,1 0 1,1 0-1,1 0 0,0 0 1,0-1-1,1 0 0,1 0 1,0 0-1,13 15 1,-18-24-69,1-1 1,0 0-1,0 0 1,0 0 0,0 0-1,1-1 1,-1 1 0,1-1-1,-1 0 1,1 0-1,0 0 1,0-1 0,0 1-1,0-1 1,0 0 0,0 0-1,6 1 1,-6-3 69,0 1 0,-1 0 0,1-1 0,0 0 0,0 0 1,-1 0-1,1-1 0,0 1 0,-1-1 0,1 0 0,-1 0 0,0 0 0,1 0 1,-1 0-1,4-5 0,2-3 128,0-1-1,0 0 1,-1 0 0,0-1 0,-1 0-1,0 0 1,-1-1 0,0 0 0,4-14-1,0-9-247,-2-1-1,-1 1 0,-2-1 0,-1 0 1,-2 0-1,-2 0 0,-1-1 1,-7-43-1,-3 42-8,11 38 0,0 0 0,-1 0 0,1 0 0,0 0 0,0 0 0,-1 0 0,1 0 0,-1 0 0,1 0 0,-1 0 0,0 0 0,1 0 0,-1 1 0,0-1 0,1 0 0,-1 0 0,0 1 0,0-1 0,0 0 0,1 1 0,-1-1 0,0 1 0,0-1 0,0 1 0,0 0 0,0-1 0,0 1 0,0 0 0,0 0 0,0-1 0,-1 1 0,0 0 0,1 1-5,0 0 0,0 0 0,0-1 0,0 1 0,0 0 0,0 0 0,0 0 0,0 1 0,0-1 0,0 0 0,0 0 0,1 0 0,-1 1 0,0-1 0,1 0 0,-1 0 0,1 1 0,0-1 0,-1 1 0,1 1 0,-5 33-654,5-29 302,-3 57-4551,4-23-2623,0-17-914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3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67 21556,'0'0'2835,"-11"12"32,9-10-2750,-17 17 829,1 0 0,-26 38 0,40-51-898,0 0-1,0 0 1,0 0-1,1 1 1,0 0-1,0-1 1,1 1 0,0 0-1,0 0 1,0 1-1,1-1 1,0 0 0,1 0-1,0 1 1,0-1-1,0 0 1,2 11-1,-1-17-41,-1 0 0,1-1-1,-1 1 1,1 0-1,-1 0 1,1-1-1,0 1 1,-1 0 0,1-1-1,0 1 1,0 0-1,-1-1 1,1 1 0,0-1-1,0 0 1,0 1-1,0-1 1,0 0-1,0 1 1,0-1 0,-1 0-1,1 0 1,0 0-1,0 0 1,0 0 0,0 0-1,0 0 1,0 0-1,0 0 1,1-1-1,31-8 543,-24 3-481,0-1 0,-1 0 0,0 0 0,0-1-1,0 0 1,-1 0 0,0-1 0,-1 0 0,8-13 0,-2 1 10,-1 0 0,-1-1 0,9-29 0,-14 33-77,0 1 0,-2-1 0,3-32 0,-8 48 0,-3 10 0,-5 13 0,4-2 0,1-1 0,1 1 0,1 1 0,0-1 0,1 0 0,2 21 0,0-37-162,0-1 1,0 0-1,1 0 0,-1 1 0,1-1 1,-1 0-1,1 0 0,0 0 0,0 0 1,0 0-1,0 0 0,0 0 0,0 0 1,1 0-1,-1-1 0,1 1 0,-1 0 1,1-1-1,-1 1 0,1-1 0,0 1 1,0-1-1,0 0 0,0 0 0,0 0 1,0 0-1,0 0 0,0-1 0,0 1 1,1 0-1,-1-1 0,0 0 0,0 0 1,0 1-1,4-1 0,1 0-757,0-1-1,1 1 1,-1-1 0,0-1-1,0 1 1,1-1-1,-1 0 1,0-1 0,12-6-1,29-21-6260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3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23 8872,'0'0'13176,"-8"-6"-9482,6 4-3483,-1 1 0,1-1 0,0 1 0,-1-1 0,1 1 0,-1 0 0,1-1 1,-1 1-1,0 1 0,1-1 0,-1 0 0,0 1 0,0-1 0,-3 1 0,3 1-63,0-1-1,-1 2 1,1-1-1,0 0 0,0 0 1,-1 1-1,1 0 1,0 0-1,1 0 0,-1 0 1,0 0-1,1 0 1,-1 1-1,1-1 0,-3 4 1,-5 5 19,0 0-1,0 0 1,1 1 0,1 1-1,0-1 1,1 1 0,0 0-1,-6 20 1,13-33-167,0 0 0,0 1 0,0-1 0,0 0 0,0 1 0,0-1 0,0 0 0,0 0 0,0 1 0,0-1 0,0 0 0,0 1 0,1-1 0,-1 0 0,0 0 0,0 1 0,0-1 0,0 0 0,1 0 0,-1 1 0,0-1 0,0 0 0,0 0 0,1 0 0,-1 1 0,0-1 0,0 0 0,1 0 0,-1 0 0,0 0 0,1 0 0,-1 1 0,0-1 0,0 0 0,1 0 0,-1 0 0,0 0 0,1 0 0,-1 0 0,0 0 0,1 0 0,-1 0 0,0 0 0,1 0 0,-1 0 0,0 0 0,0-1 0,1 1 0,-1 0 0,0 0 0,1 0 0,-1-1 0,20-4 0,53-28-766,-56 24 374,1 1 1,-1 1-1,2 0 0,-1 1 0,1 1 0,-1 0 1,1 2-1,34-2 0,-51 5 413,0 0 0,1 0 0,-1 0 0,0 1 0,0-1 0,0 1 0,0-1 0,0 1 0,0 0 1,0 0-1,0 0 0,0 0 0,0 0 0,0 0 0,0 1 0,-1-1 0,1 0 0,0 1 0,-1 0 0,0-1 0,1 1 0,-1 0 0,0 0 0,0-1 0,0 1 0,0 0 1,0 0-1,0 1 0,0-1 0,-1 0 0,1 0 0,-1 0 0,0 0 0,1 3 0,-1 1 185,0-1 0,0 1 0,0-1 0,0 1 1,-1 0-1,0-1 0,0 1 0,0-1 0,-1 0 0,0 1 0,0-1 0,-6 10 1,0-3-161,-1 0 0,0-1 0,-1 0 0,-1 0 0,0-1 0,0-1 0,-1 1 0,0-2 0,0 0 0,-1 0 0,0-1 0,0-1 1,-1 0-1,0-1 0,0 0 0,0-1 0,-1-1 0,-16 2 0,30-5-90,-1 0 0,1 0 0,-1 0 0,1 0 0,-1 0 0,1 0 0,0 0-1,-1 0 1,1-1 0,-1 1 0,1 0 0,-1-1 0,1 0 0,0 1 0,-1-1 0,1 0 0,0 0 0,0 1 0,-1-1 0,1 0 0,0 0-1,0 0 1,0 0 0,0-1 0,0 1 0,1 0 0,-1 0 0,0-1 0,0 1 0,1 0 0,-1-1 0,1 1 0,-1-1 0,1 1 0,0 0-1,-1-1 1,1 1 0,0-1 0,0 1 0,0-1 0,0 1 0,0-1 0,0 1 0,1-3 0,1-5-960,0 0 0,0 0 0,0 0 0,1 0 0,1 1 0,4-10 0,11-18-11221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1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46 257 15118,'-1'1'482,"0"1"-1,1 0 0,-1 0 1,0 0-1,0 0 0,1-1 1,-1 1-1,1 0 0,0 0 1,0 0-1,-1 0 0,1 0 1,1 0-1,-1 0 0,0 0 1,0 0-1,1 0 0,-1 0 0,1 0 1,-1 0-1,1 0 0,0 0 1,0 0-1,0-1 0,0 1 1,1 2-1,0-3-302,0 0 0,0 0 0,0 0 0,1 0 0,-1-1 0,0 1 0,0 0 0,0-1 0,1 1 0,-1-1 0,0 0 0,1 0 0,-1 0 0,0 0 0,0 0 0,1-1 0,-1 1 0,0-1-1,0 1 1,0-1 0,1 0 0,-1 0 0,4-2 0,-1 1-158,-1-1 0,1 0-1,0 0 1,-1 0 0,0-1-1,0 0 1,0 0 0,0 0-1,0 0 1,-1 0-1,0-1 1,0 1 0,0-1-1,-1 0 1,1 0 0,2-8-1,-2 4-19,0-1 0,0 0 0,-1 0-1,-1 0 1,1-1 0,-1 1 0,-1 0-1,-1-11 1,1 19-1,0 1 0,0-1 0,0 1 0,0-1 0,0 1 0,-1-1 0,1 1 0,-1 0 0,1-1 0,-1 1 0,1-1 0,-1 1 0,0 0 0,0-1 0,1 1 0,-1 0 0,0 0 0,0 0 0,0 0 0,-1 0 0,1 0 0,0 0 0,0 0 0,0 0 0,-1 0 0,1 1 0,0-1 0,-1 0 0,1 1 0,-1 0 0,1-1 0,-1 1 0,1 0 0,-1-1 0,1 1 0,-1 0 0,1 0 0,-1 0 0,1 0 0,-1 1 0,1-1 0,-1 0 0,1 1 0,-2 0 0,-2 0 0,0 1 0,0-1 0,0 2 0,1-1 0,-1 0 0,1 1 0,-1 0 0,1 0 0,0 0 0,0 0 0,1 1 0,-5 4 0,-1 4 0,0 0 0,1 1 0,1 0 0,0 1 0,0-1 0,1 1 0,1 1 0,1-1 0,0 1 0,1 0 0,0 0 0,-1 25 0,4-39 0,0 0 0,0 0 0,0 0 0,0 1 0,0-1 0,1 0 0,-1 0 0,0 0 0,0 0 0,1 0 0,-1 0 0,1 0 0,-1 1 0,1-1 0,0-1 0,-1 1 0,1 0 0,0 0 0,-1 0 0,1 0 0,0 0 0,0-1 0,0 1 0,0 0 0,0-1 0,0 1 0,0 0 0,1-1 0,1 1 0,0 0 0,1 0 0,-1-1 0,0 0 0,0 0 0,0 0 0,0 0 0,1 0 0,-1 0 0,4-2 0,3 0 0,-1-1 0,0 0 0,0 0 0,0-1 0,0-1 0,10-5 0,-4-4 0,0 0 0,0 0 0,-2-2 0,0 1 0,-1-2 0,0 0 0,10-21 0,-24 80 0,-8-9 0,6-23 0,0 0 0,1 0 0,0 0 0,1 1 0,0-1 0,1 1 0,0 0 0,1-1 0,1 20 0,-1-29 0,1 0 0,-1-1 0,1 1 0,-1-1 0,1 1 0,0-1 0,-1 1 0,1-1 0,-1 1 0,1-1 0,0 0 0,-1 1 0,1-1 0,0 0 0,0 0 0,-1 1 0,1-1 0,0 0 0,0 0 0,-1 0 0,1 0 0,0 0 0,0 0 0,-1 0 0,1 0 0,0 0 0,0 0 0,-1-1 0,2 1 0,23-7 0,-13 1 0,-1 0 0,0-1 0,0 0 0,0-1 0,13-12 0,-14 11 0,1 0 0,0 0 0,1 2 0,19-11 0,-31 17 0,1 1 0,-1 0 0,1 0 0,0-1 0,-1 1 0,1 0 0,-1 0 0,1 0 0,-1 0 0,1 0 0,0 0 0,-1 0 0,1 0 0,-1 0 0,1 0 0,-1 0 0,1 0 0,-1 0 0,1 0 0,0 1 0,-1-1 0,1 0 0,-1 0 0,1 1 0,-1-1 0,1 0 0,-1 1 0,1-1 0,-1 0 0,0 1 0,1-1 0,0 1 0,6 24 0,-7 45 0,-1-50 0,1-20 0,0 0 0,0 1 0,0-1 0,0 0 0,0 0 0,0 1 0,0-1 0,0 0 0,0 0 0,0 1 0,0-1 0,1 0 0,-1 0 0,0 1 0,0-1 0,0 0 0,0 0 0,0 0 0,0 1 0,1-1 0,-1 0 0,0 0 0,0 0 0,0 0 0,1 1 0,-1-1 0,0 0 0,0 0 0,1 0 0,-1 0 0,0 0 0,0 0 0,0 0 0,1 0 0,-1 1 0,0-1 0,0 0 0,1 0 0,-1 0 0,0 0 0,1 0 0,14-5 0,11-12 0,26-28 0,-36 29 0,1 1 0,1 0 0,24-14 0,-42 29 0,0 0 0,1-1 0,-1 1 0,0 0 0,0 0 0,1-1 0,-1 1 0,0 0 0,1 0 0,-1 0 0,0 0 0,1-1 0,-1 1 0,0 0 0,1 0 0,-1 0 0,0 0 0,1 0 0,-1 0 0,0 0 0,1 0 0,-1 0 0,0 0 0,1 0 0,-1 0 0,0 0 0,1 0 0,-1 0 0,0 1 0,1-1 0,-1 0 0,0 0 0,1 0 0,-1 0 0,0 1 0,1-1 0,-1 0 0,0 0 0,0 1 0,1-1 0,-1 0 0,0 0 0,0 1 0,0-1 0,0 0 0,1 1 0,-1-1 0,-2 24 0,-15 25 0,15-45 8,0 1-106,0-1 1,0 0 0,-1 1-1,0-1 1,0 0-1,0 0 1,0-1 0,0 1-1,-1-1 1,1 1-1,-1-1 1,0 0-1,-4 2 1,2-7-4964,4-10-3128</inkml:trace>
  <inkml:trace contextRef="#ctx0" brushRef="#br0" timeOffset="1">626 0 7015,'0'0'7719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4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16111,'0'0'11424,"4"17"-9859,21 196 943,-2-5-1616,-22-200-865,0 1 0,1-1 0,0 0 0,1 0 0,-1-1 1,5 9-1,-6-15-25,0 1 0,0 0 1,0-1-1,0 1 0,0-1 1,1 1-1,-1-1 0,0 0 1,1 0-1,-1 1 0,1-1 1,-1 0-1,1 0 0,-1 0 1,1-1-1,0 1 0,0 0 1,-1-1-1,1 1 1,0-1-1,0 1 0,0-1 1,0 0-1,-1 0 0,1 0 1,0 0-1,0 0 0,0 0 1,0 0-1,0-1 0,-1 1 1,3-1-1,8-4-2,-1-1 0,-1 0 0,1 0 0,-1-1 0,0 0 0,-1 0 0,0-1 0,0-1 0,0 0 0,8-11 0,-8 8 0,1 2 0,1-1 0,0 1 0,0 1 0,1 0 0,19-12 0,-30 21 0,0-1 0,0 1 0,0-1 0,0 1 0,0 0 0,0-1 0,-1 1 0,1 0 0,0 0 0,0-1 0,0 1 0,0 0 0,0 0 0,0 0 0,0 0 0,0 0 0,0 1 0,0-1 0,0 0 0,0 0 0,0 1 0,0-1 0,0 0 0,0 1 0,0-1 0,-1 1 0,2 0 0,0 1 0,-1 0 0,0 0 0,0-1 0,0 1 0,0 0 0,0 0 0,0 0 0,0 0 0,0 1 0,-1-1 0,1 0 0,-1 3 0,2 12 0,-1 0 0,-3 31 0,1-25 0,0 14 4,-1-23-9,2-1 0,0 0 0,0 0 0,4 23 0,-3-35-45,-1-1 0,0 1 1,0-1-1,0 1 0,1-1 0,-1 0 1,0 1-1,1-1 0,-1 1 1,0-1-1,1 0 0,-1 1 1,1-1-1,-1 0 0,0 1 1,1-1-1,-1 0 0,1 0 0,-1 0 1,1 1-1,-1-1 0,1 0 1,-1 0-1,1 0 0,-1 0 1,1 0-1,-1 0 0,1 0 1,-1 0-1,1 0 0,-1 0 0,1 0 1,-1 0-1,1 0 0,-1 0 1,1 0-1,-1-1 0,1 1 1,-1 0-1,1 0 0,-1-1 1,1 1-1,-1 0 0,0-1 0,1 1 1,0-1-1,19-15-2787,2-13-2149,1-7-2291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4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23350,'0'0'9417,"48"4"-9417,-13-14 0,13-2 0,0-2 0,-3 3-4004,-7 0-5605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5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211 167 7751,'10'-14'5098,"80"-115"2077,-81 106-3564,-23 26-599,-27 30-1504,11-1-1124,2 1 0,2 2 1,0 0-1,3 2 0,1 1 1,2 0-1,1 2 1,2 0-1,2 1 0,-15 63 1,27-90-321,1-1 0,0 1 0,1-1 0,1 26 0,0-36-62,0 0 1,0 0-1,1 0 0,-1 0 0,1 0 1,0 0-1,0 0 0,0 0 1,1-1-1,-1 1 0,0 0 0,1-1 1,0 1-1,0-1 0,-1 0 1,2 1-1,-1-1 0,0 0 0,0 0 1,1 0-1,-1-1 0,1 1 1,-1 0-1,1-1 0,0 0 0,-1 0 1,4 2-1,7-1-2,0 1 0,0-2 0,1 0 0,-1 0 0,0-1 0,0-1 0,1 0 0,-1-1 0,0 0 0,0-1 0,22-8 0,-24 7 0,0 0 0,0-1 0,0 0 0,-1 0 0,0-2 0,0 1 0,0-1 0,-1 0 0,0-1 0,0 0 0,-1-1 0,0 0 0,9-14 0,-16 21 0,1 1 0,-1-1 0,0 0 0,0 0 0,0 0 0,0 0 0,-1 0 0,1 0 0,0 0 0,-1 0 0,1 0 0,-1 0 0,0 0 0,0 0 0,0 0 0,0 0 0,0 0 0,0 0 0,-1 0 0,1-1 0,-1 1 0,1 0 0,-1 0 0,0 0 0,0-1 0,-2 0 0,1 1 0,-1-1 0,1 1 0,-1 0 0,1 0 0,-1 0 0,0 0 0,0 1 0,0-1 0,0 1 0,0-1 0,-1 1 0,1 0 0,-3 0 0,-13-3 0,0 2 0,1 0 0,-1 1 0,-27 2 0,37-1 0,1 1 0,0 1 0,0-1 0,0 2 0,0-1 0,-10 5 0,15-6 0,0 1 0,0-1 0,1 1 0,-1-1 0,0 1 0,1 0 0,0 0 0,-1 0 0,1 0 0,0 0 0,0 1 0,0-1 0,0 0 0,0 1 0,1 0 0,-1-1 0,1 1 0,0 0 0,0 0 0,-1 3 0,2-5 0,0-1 0,0 1 0,1-1 0,-1 1 0,0 0 0,1-1 0,-1 1 0,0-1 0,1 0 0,-1 1 0,0-1 0,1 1 0,-1-1 0,1 1 0,-1-1 0,1 0 0,-1 1 0,1-1 0,-1 0 0,1 0 0,-1 1 0,1-1 0,0 0 0,-1 0 0,1 0 0,-1 0 0,1 0 0,0 0 0,-1 0 0,1 0 0,-1 0 0,1 0 0,0 0 0,-1 0 0,1 0 0,-1 0 0,1-1 0,-1 1 0,2 0 0,28-6 0,3-7 0,0-1 0,58-36 0,1 0 0,-88 48 0,-1 0 0,1 0 0,0 1 0,0 0 0,0-1 0,0 1 0,0 1 0,0-1 0,5 0 0,-8 1 0,0 1 0,0-1 0,0 0 0,1 1 0,-1-1 0,0 1 0,0-1 0,0 1 0,0-1 0,0 1 0,0 0 0,0 0 0,0-1 0,-1 1 0,1 0 0,0 0 0,0 0 0,0 0 0,-1 0 0,1 0 0,-1 0 0,1 0 0,-1 0 0,1 0 0,-1 0 0,0 0 0,1 1 0,-1-1 0,0 0 0,0 0 0,0 0 0,0 2 0,4 40 5,-2 0-1,-5 48 1,1-7-120,2-84 159,1 11-865,-1-11 672,0 1 1,0-1 0,0 0-1,0 0 1,0 1 0,1-1-1,-1 0 1,0 0 0,0 1 0,0-1-1,1 0 1,-1 0 0,0 0-1,0 0 1,1 1 0,-1-1-1,0 0 1,0 0 0,1 0 0,-1 0-1,0 0 1,1 0 0,-1 0-1,0 1 1,1-1 0,-1 0-1,0 0 1,1 0 0,-1 0 0,0-1-1,0 1 1,1 0 0,-1 0-1,0 0 1,1 0 0,-1 0-1,0 0 1,0 0 0,1 0-1,-1-1 1,0 1 0,0 0 0,1 0-1,-1 0 1,0-1 0,0 1-1,1 0 1,14-12-6205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4:25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80 11851,'2'-9'4175,"3"-1"-2592,2-15 869,-4 0 2417,-3 24-4725,-1 1 1,1-1-1,0 1 0,0 0 0,0-1 0,0 1 0,-1-1 1,1 1-1,0-1 0,0 1 0,-1-1 0,1 1 0,0 0 1,-1-1-1,1 1 0,0 0 0,-1-1 0,1 1 1,0 0-1,-1-1 0,1 1 0,-1 0 0,1 0 0,-1-1 1,1 1-1,-1 0 0,1 0 0,-1 0 0,1 0 0,-1 0 1,1 0-1,-1 0 0,1 0 0,-1 0 0,1 0 0,-1 0 1,1 0-1,-1 0 0,1 0 0,-1 0 0,1 0 1,-1 1-1,-25 8 1034,13 1-1124,0 0-1,0 0 1,1 1 0,1 1-1,0 0 1,0 1 0,-15 24 0,0 6-40,-27 57 1,34-60-15,3 1 0,-13 43 0,25-67 0,-1 1 0,2-1 0,1 1 0,0 0 0,1-1 0,1 1 0,3 33 0,-2-48 0,-1 0 0,1 0 0,0 0 0,0 0 0,0 0 0,1 0 0,-1 0 0,1 0 0,0 0 0,-1-1 0,1 1 0,0 0 0,1-1 0,-1 0 0,0 1 0,1-1 0,-1 0 0,4 2 0,-1-2 0,0 1 0,1-1 0,-1 0 0,1 0 0,-1-1 0,1 1 0,0-1 0,-1 0 0,11 0 0,-3-2 0,0 1 0,1-1 0,-1-1 0,0-1 0,0 0 0,0 0 0,0-1 0,14-7 0,-14 5 0,-1-1 0,-1 0 0,1-1 0,-1 0 0,18-18 0,-25 22 0,0 0 0,-1 0 0,1 0 0,-1-1 0,0 0 0,0 0 0,-1 0 0,1 0 0,-1 0 0,0 0 0,0-1 0,-1 1 0,0 0 0,1-1 0,-2 0 0,1-9 0,-1 12 0,0 1 0,-1 0 0,1-1 0,-1 1 0,1 0 0,-1 0 0,0 0 0,0 0 0,0-1 0,0 1 0,0 0 0,-1 1 0,1-1 0,0 0 0,-1 0 0,1 1 0,-1-1 0,0 0 0,0 1 0,0 0 0,-2-2 0,-1 0 0,0 1 0,0 0 0,0 0 0,0 0 0,-1 1 0,1-1 0,-1 1 0,1 1 0,-7-1 0,6 0 0,1 1 0,-1 0 0,1 0 0,-1 0 0,1 1 0,-1 0 0,1 0 0,0 0 0,-1 1 0,1-1 0,0 1 0,0 1 0,0-1 0,0 1 0,0 0 0,1 0 0,-1 0 0,1 0 0,-6 7 0,14-10 0,1 1 0,0-1 0,-1 0 0,1 0 0,-1-1 0,1 1 0,0-1 0,-1 0 0,6-2 0,11-6 0,-1-1 0,23-14 0,-30 15 0,1 1 0,-1 1 0,1 0 0,1 1 0,-1 1 0,1 0 0,17-4 0,-31 10 0,0-1 0,0 0 0,0 0 0,0 1 0,-1-1 0,1 1 0,0-1 0,0 1 0,0-1 0,-1 1 0,1-1 0,0 1 0,-1-1 0,1 1 0,0 0 0,-1 0 0,1-1 0,-1 1 0,1 0 0,-1 0 0,1 0 0,-1-1 0,0 1 0,1 0 0,-1 0 0,0 0 0,0 0 0,0 0 0,0 0 0,0 0 0,0 0 0,0 0 0,0-1 0,0 3 0,-1 43 0,1-35 0,-3 21 18,-11 54 0,8-60-578,1-1 0,2 1-1,0 42 1,6-55-7591,10-11-7534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4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15535,'0'0'11050,"64"11"-10569,-16-14-321,4-7-288,5-1-2114,-5 0-1282,-9 0-864,-13 4-1441,-16 4-2371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5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12364,'0'0'12299,"60"22"-11274,-12-33-768,4-1-289,-1-1-2435,-4-2-3266,-7-1-7720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5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6 18193,'0'0'4068,"56"-5"-2627,-38 8-576,-4 12 160,-5 5-192,-8 7-160,-1 8-193,-1 4-64,-17 4 257,-6-2 64,-4 3 0,-2-4-225,0-6-416,6-4-128,6-11-1794,4-10-3651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6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52 332 16239,'0'0'9625,"-6"12"-9411,-2 3-195,1 0 0,1 0 0,0 1 0,2 0 0,-1-1 0,2 2-1,0-1 1,1 0 0,1 1 0,1 31 0,0-47 15,0 1 0,0-1 0,1 1 0,-1-1 1,0 1-1,1-1 0,-1 1 0,1-1 0,0 0 0,-1 1 0,1-1 0,0 0 0,0 1 0,0-1 0,0 0 0,0 0 0,0 0 0,0 0 0,1 0 1,-1 0-1,0 0 0,0 0 0,1 0 0,-1-1 0,1 1 0,-1-1 0,1 1 0,-1-1 0,1 1 0,-1-1 0,1 0 0,-1 0 0,1 1 0,-1-1 1,1 0-1,-1-1 0,1 1 0,-1 0 0,1 0 0,-1-1 0,1 1 0,-1-1 0,3 0 0,4-2 178,0 0-1,0 0 0,0-1 1,-1 0-1,0 0 1,12-9-1,3-5 224,-1-2-1,30-34 1,-42 43-214,-1 0-1,0 0 1,-1-1 0,0 0 0,0 0-1,-1-1 1,5-18 0,-14 43-161,-5 17 15,0 1-1,2 1 0,1-1 1,-1 48-1,6-76-74,0-1 0,0 1 0,0 0 0,0-1 0,1 1 0,-1-1 0,0 1 0,1 0 0,-1-1 0,1 1 0,-1-1 0,1 0 0,0 1 0,0-1 0,-1 1 0,1-1 0,0 0 0,0 0 0,0 1 0,1-1 0,-1 0 0,0 0 0,0 0 0,1 0 0,-1 0 0,0-1 0,1 1 0,-1 0 0,1-1 0,-1 1 0,1-1 0,-1 1 0,1-1 0,-1 1 0,1-1 0,0 0 0,-1 0 0,1 0 0,-1 0 0,1 0 0,0 0 0,-1-1 0,1 1 0,-1-1 0,1 1 0,-1-1 0,1 1 0,2-2 0,4-1 0,-1 0 0,1 0 0,-1-1 0,0 0 0,0 0 0,0-1 0,-1 0 0,10-9 0,-10 6 0,0 0 0,0 0 0,0-1 0,-2 0 0,1 0 0,-1 0 0,0 0 0,-1-1 0,0 1 0,0-1 0,-1 0 0,0 0 0,-1 0 0,0-20 0,-9 40 0,-1 11 0,9-20 0,-2 3 0,1 1 0,0 0 0,0 0 0,0 0 0,1 0 0,-1 0 0,2 6 0,-1-10 0,0 0 0,1 0 0,-1 0 0,1 0 0,-1 0 0,1 0 0,0 0 0,-1-1 0,1 1 0,0 0 0,0 0 0,-1 0 0,1-1 0,0 1 0,0 0 0,0-1 0,0 1 0,0-1 0,0 1 0,0-1 0,0 0 0,0 1 0,0-1 0,0 0 0,0 0 0,1 1 0,-1-1 0,0 0 0,0 0 0,0 0 0,0-1 0,0 1 0,0 0 0,0 0 0,2-1 0,10-2 0,-1-1 0,-1 0 0,1 0 0,-1-1 0,1-1 0,-1 0 0,-1-1 0,1 1 0,-1-2 0,-1 0 0,1 0 0,-1-1 0,-1 0 0,1 0 0,9-16 0,-17 23 0,1-1 0,-1 1 0,1-1 0,-1 0 0,0 0 0,0 0 0,0 0 0,-1 0 0,1-5 0,-1 7 0,0 1 0,0-1 0,0 0 0,0 0 0,0 0 0,0 1 0,0-1 0,-1 0 0,1 0 0,0 1 0,-1-1 0,1 0 0,0 1 0,-1-1 0,1 0 0,-1 1 0,1-1 0,-1 0 0,0 1 0,1-1 0,-1 1 0,0-1 0,1 1 0,-1-1 0,0 1 0,1 0 0,-1-1 0,0 1 0,0 0 0,1 0 0,-1-1 0,0 1 0,0 0 0,-1 0 0,-17-9 0,13 8 0,2 18 0,0 2 0,-1 0 0,-1 0 0,-13 30 0,12-35 0,1 0 0,1 1 0,0-1 0,1 1 0,1 0 0,-3 31 0,6-46 0,0 1 0,0 0 0,0-1 0,0 1 0,0 0 0,0-1 0,0 1 0,1 0 0,-1-1 0,0 1 0,0-1 0,1 1 0,-1 0 0,0-1 0,1 1 0,-1-1 0,1 1 0,-1-1 0,1 1 0,-1-1 0,1 1 0,-1-1 0,1 0 0,-1 1 0,1-1 0,-1 1 0,1-1 0,0 0 0,-1 0 0,2 1 0,26-2 0,-19 0 0,-1-2 0,0 1 0,0-1 0,13-6 0,2-7 0,1-1 0,-2 0 0,-1-2 0,0 0 0,-1-2 0,-1 0 0,-1-1 0,-1-1 0,-1 0 0,-1-1 0,-1-1 0,-1-1 0,-2 0 0,0 0 0,-2-1 0,0 0 0,-2-1 0,-2 0 0,0 0 0,1-49 0,-6 76 0,0 1 0,0-1 0,0 1 0,-1 0 0,1-1 0,0 1 0,0 0 0,-1-1 0,1 1 0,0 0 0,-1-1 0,1 1 0,0 0 0,-1 0 0,1-1 0,0 1 0,-1 0 0,1 0 0,-1 0 0,1-1 0,0 1 0,-1 0 0,1 0 0,-1 0 0,1 0 0,0 0 0,-1 0 0,1 0 0,-1 0 0,1 0 0,-1 0 0,1 0 0,0 0 0,-1 0 0,1 1 0,-1-1 0,1 0 0,0 0 0,-1 0 0,1 1 0,-1-1 0,1 0 0,0 0 0,-1 1 0,1-1 0,0 0 0,0 0 0,-1 1 0,1 0 0,-22 13 0,10 3 0,0-1 0,0 2 0,2 0 0,0 0 0,1 0 0,-7 24 0,3-6 0,2 2 0,-8 50 0,16-73 0,0 0 0,2 1 0,0-1 0,0 1 0,4 28 0,-2-41 0,0 1 0,-1-1 0,1 1 0,1-1 0,-1 1 0,0-1 0,1 0 0,0 1 0,0-1 0,0 0 0,0 0 0,0-1 0,0 1 0,1 0 0,-1-1 0,1 1 0,0-1 0,0 0 0,0 0 0,0 0 0,0 0 0,0 0 0,1-1 0,-1 0 0,1 1 0,-1-1 0,1-1 0,-1 1 0,1 0 0,4-1 0,1 1-253,0 0 0,0-1 0,0 0 0,0-1 0,17-3 1,-18 2-463,0-1 1,-1 0-1,1 0 1,-1 0 0,0-1-1,13-8 1,13-14-7438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6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172 293 19955,'-5'-1'735,"1"0"-1,-1 1 1,1-1-1,-1 1 1,1 0 0,-1 0-1,0 1 1,1-1 0,-1 1-1,1 0 1,0 0 0,-1 0-1,-7 4 1,6-2-488,0 1-1,0 0 1,1-1 0,-1 2-1,1-1 1,0 1 0,0 0 0,-7 9-1,6-7-281,1 0-1,1 1 1,-1 0 0,1 0-1,0 0 1,1 0-1,0 0 1,0 1-1,1-1 1,0 1 0,1 0-1,-1 0 1,2-1-1,0 18 1,0-25 36,0 0-1,1 0 1,-1 0 0,1 0 0,-1 0-1,1 0 1,-1 0 0,1 0 0,-1 0-1,1 0 1,0 0 0,0-1 0,-1 1-1,1 0 1,0 0 0,0-1-1,0 1 1,0-1 0,0 1 0,0-1-1,0 1 1,0-1 0,0 1 0,0-1-1,0 0 1,0 1 0,0-1 0,0 0-1,1 0 1,-1 0 0,0 0 0,0 0-1,0 0 1,0 0 0,0-1 0,1 1-1,3-1 24,0 1-1,0-1 0,-1-1 0,1 1 1,0 0-1,-1-1 0,7-4 0,1-2-59,-1 0-1,0-2 0,-1 1 1,0-1-1,0-1 0,-1 0 1,-1 0-1,14-22 0,-1-5-131,25-63-1,-31 66 417,-1-2 0,-1 0-1,-3 0 1,10-58 0,-45 129-195,1 9-53,-62 123 0,79-147 0,-1 0 0,2 0 0,1 0 0,0 1 0,1 0 0,1 0 0,0 21 0,4-33 0,1 0 0,-1 0 0,1 0 0,1 0 0,-1-1 0,1 1 0,0-1 0,1 0 0,6 10 0,16 37 0,-20-94-6475,-5 25 4862,-1 0 7,0 0 0,1 0 0,0 0 0,2 0-1,-1 0 1,2 0 0,10-26 0,-5 28-5003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7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91 8072,'0'0'18780,"0"0"-18714,0-1 0,-1 1 0,1 0 0,0 0 0,0 0 0,-1-1 0,1 1 0,0 0 0,0 0 0,-1-1 0,1 1 0,0 0 0,0 0 0,0-1 0,-1 1 0,1 0 0,0-1 0,0 1 0,0 0 0,0-1 0,0 1 0,0 0 0,0-1 0,0 1-1,0 0 1,0-1 0,0 1 0,0 0 0,0-1 0,0 1 0,0 0 0,0-1 0,0 1 0,0 0 0,0-1 0,0 1 0,1 0 0,-1-1 0,5-6 173,1 0 0,0 0-1,1 1 1,-1 0 0,1 0-1,0 1 1,1-1 0,-1 2-1,1-1 1,0 1 0,0 0 0,1 0-1,15-3 1,-23 6-239,-1 1 0,1 0 0,0 0 0,0 0 0,0 0 0,-1 0 0,1 0 0,0 0 0,0 0 0,0 1 0,-1-1 0,1 0 0,0 0 0,0 1 0,-1-1 0,1 0 0,0 1 0,-1-1 0,1 1 0,0-1 0,-1 1 0,1-1 0,-1 1 0,1-1 0,-1 1 0,1 0 0,-1-1 0,1 1 0,-1 0 0,1-1 0,-1 2 0,5 32 0,-6-22 0,-1 0 0,0 0 0,-6 21 0,-15 31 0,33-81-1793,3-4-3557,0-5-3426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2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9673,'0'0'21818,"11"0"-20729,-1-1-1079,1-1 0,-1 0 0,0 0-1,0-1 1,0 0 0,0-1 0,-1 0 0,1 0 0,-1-1-1,0-1 1,0 1 0,-1-1 0,0-1 0,0 0 0,0 0-1,-1 0 1,0-1 0,9-13 0,-15 20-10,0-1 0,0 0 0,0 0 0,0 0 0,0 0 0,-1 0 0,1 0 0,-1 0 0,1 0 0,-1 0 0,0-4 0,0 5 0,0 1 0,0-1 0,0 0 0,0 1 0,0-1 0,-1 0 0,1 1 0,0-1 0,-1 0 0,1 1 0,0-1 0,-1 1 0,1-1 0,0 1 0,-1-1 0,1 1 0,-1-1 0,1 1 0,-1-1 0,0 1 0,1-1 0,-1 1 0,-1-1 0,0 1 0,0-1 0,-1 1 0,1 0 0,0 0 0,-1 0 0,1 0 0,0 0 0,-1 1 0,1-1 0,0 0 0,0 1 0,-1 0 0,1 0 0,0 0 0,0 0 0,0 0 0,0 0 0,0 0 0,-4 3 0,-7 7 0,1 0 0,0 1 0,1 0 0,0 1 0,-9 14 0,14-19 0,1-1 0,0 1 0,1 0 0,0 0 0,0 1 0,1-1 0,0 1 0,0 0 0,1 0 0,-2 16 0,4-24 0,1 0 0,0 0 0,0 0 0,-1 0 0,1 0 0,0-1 0,0 1 0,0 0 0,0-1 0,0 1 0,0 0 0,0-1 0,0 1 0,0-1 0,0 0 0,1 1 0,-1-1 0,0 0 0,0 1 0,0-1 0,0 0 0,1 0 0,-1 0 0,0 0 0,0 0 0,0-1 0,0 1 0,1 0 0,-1 0 0,1-1 0,44-7 0,21-16 0,30-9 0,-88 31 0,-1 1 0,0-1 0,0 1 0,1 1 0,-1-1 0,0 1 0,1 1 0,-1 0 0,13 2 0,-19-2 0,-1 0 0,1 0 0,0 0 0,0 0 0,-1 0 0,1 0 0,-1 0 0,1 0 0,-1 1 0,1-1 0,-1 1 0,0-1 0,0 1 0,0-1 0,0 1 0,0 0 0,0 0 0,0-1 0,0 1 0,-1 0 0,1 0 0,0 2 0,5 48 0,-5-37 0,26-105 0,-5-41 0,-21 131-57,0 0 0,-1-1 1,1 1-1,0 0 0,-1 0 0,1 1 1,0-1-1,0 0 0,-1 0 0,1 0 1,0 0-1,-1 1 0,1-1 0,0 0 1,-1 1-1,1-1 0,0 0 0,-1 1 1,1-1-1,-1 1 0,1-1 0,0 1 0,-1-1 1,1 2-1,3 1-2330,8-1-6395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37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16624,'0'0'14211,"10"1"-13971,-2 0-235,-1-1 0,0 0 1,0-1-1,1 1 0,-1-2 0,0 1 1,0-1-1,0 0 0,10-4 1,-13 5-13,-1-1 1,1 1-1,-1-1 1,1 0-1,-1-1 1,0 1-1,1 0 1,-1-1-1,-1 0 1,1 0-1,0 0 1,-1 0-1,1 0 1,-1 0-1,0-1 1,0 1 0,0-1-1,-1 1 1,1-1-1,-1 0 1,0 0-1,2-6 1,-3 9 18,0 0 1,1 0 0,-1 0-1,0 0 1,0 0 0,0 0-1,0 0 1,0 0 0,0-1-1,0 1 1,0 0-1,0 0 1,0 0 0,-1 0-1,1 0 1,0 0 0,-1 0-1,1 0 1,-1 0 0,1 0-1,-1 0 1,0 0 0,1 0-1,-1 0 1,-1-1 0,0 2 19,1 0 0,0-1 0,0 1 0,-1 0 0,1 0 0,0 0 0,0 0 0,-1 1 0,1-1 0,0 0 0,0 0 0,-1 1 0,1-1 1,0 1-1,0-1 0,0 1 0,0-1 0,-2 2 0,-5 3 138,0 0 0,1 1 0,0 0 0,-11 11 0,11-10-170,0 1 0,0 0 0,1 0 0,0 1 0,0 0 0,1 0 0,0 0 0,1 1 0,0 0 0,0 0 0,1 0 0,0 0 0,-2 17 0,5-25-26,0-1 0,0 1 0,1-1 0,-1 0 0,0 1 0,0-1 0,1 1 0,-1-1 0,0 0 1,1 1-1,0-1 0,-1 0 0,1 1 0,0-1 0,0 0 0,-1 0 0,1 0 0,0 0 0,0 0 0,0 0 0,0 0 0,1 0 0,-1 0 0,0 0 0,2 1 0,0-1-157,1 0 0,-1 0 0,1 0-1,0 0 1,-1-1 0,1 0 0,0 1-1,-1-1 1,1 0 0,3-1-1,4 0-959,-1-1-1,0 0 0,0-1 0,0 0 0,0 0 0,16-9 0,13-14-11860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49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89 17296,'0'-9'1874,"0"4"-1417,0 0 0,0 0 0,0-1-1,-1 1 1,0 0 0,0 0 0,-1 0 0,-2-7 0,3 10-304,0 0 1,0 0 0,-1 0-1,1 1 1,-1-1-1,1 1 1,-1-1 0,1 1-1,-1-1 1,0 1 0,0 0-1,0 0 1,0 0 0,0 0-1,0 0 1,0 0-1,0 1 1,0-1 0,0 1-1,-1-1 1,1 1 0,0 0-1,0 0 1,0 0 0,-1 0-1,1 0 1,-3 1-1,-2 0 6,1 1 0,-1 0 0,1 0 0,0 0 0,0 1 0,0 0 0,0 0-1,0 0 1,0 1 0,1 0 0,0 0 0,-8 8 0,3-2 53,1-1 1,0 1 0,1 1 0,0 0-1,-9 16 1,16-26-214,1 0-1,-1 0 1,1 1-1,-1-1 1,1 0 0,-1 0-1,1 0 1,0 0-1,-1 1 1,1-1-1,0 0 1,0 0-1,0 1 1,0-1 0,0 0-1,0 0 1,0 1-1,0-1 1,1 0-1,-1 0 1,0 0-1,1 1 1,-1-1-1,1 0 1,0 0 0,-1 0-1,1 0 1,0 0-1,-1 0 1,1 0-1,0 0 1,0 0-1,0 0 1,0-1 0,0 1-1,0 0 1,0-1-1,1 2 1,6 1-2,0 1 1,0-1-1,0-1 1,16 4-1,3 1 19,-22-6-7,0 1 0,0 0 0,0 0 0,0 0 1,0 1-1,0 0 0,-1 0 0,0 0 0,1 0 0,-1 1 0,0 0 0,-1 0 1,1 0-1,-1 0 0,0 0 0,0 1 0,0-1 0,0 1 0,-1 0 1,0 0-1,0 0 0,0 0 0,0 0 0,-1 1 0,0-1 0,0 0 1,-1 1-1,1-1 0,-1 0 0,0 1 0,-1-1 0,1 1 0,-1-1 0,0 0 1,-1 1-1,1-1 0,-1 0 0,0 0 0,0 0 0,0 0 0,-1-1 1,0 1-1,0 0 0,-4 3 0,-1 4 121,-2-1 0,1-1 0,-1 0 0,-1 0 0,0-1 0,-22 14 0,28-19-101,0-1 0,0 0-1,0 0 1,-1-1 0,1 0-1,-1 0 1,1 0 0,-1 0-1,0-1 1,0 0 0,0 0-1,0-1 1,0 0 0,0 0 0,0 0-1,0-1 1,0 0 0,0 0-1,-6-2 1,10 2-54,1 0 1,-1 0-1,0 0 1,0 0-1,0 0 0,1-1 1,-1 1-1,1-1 0,-1 1 1,1-1-1,-1 0 1,1 1-1,0-1 0,0 0 1,0 0-1,0 0 1,0 0-1,0 0 0,1 0 1,-1 0-1,1 0 1,-1 0-1,1 0 0,0-1 1,0 1-1,0 0 0,0 0 1,0 0-1,0 0 1,1 0-1,-1-1 0,1 1 1,0-3-1,1-1-254,0-1 0,1 0 0,-1 0 0,2 1 1,-1 0-1,0-1 0,1 1 0,8-9 0,16-13-5828,33-25 0,-48 42 3512,24-21-7628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0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15214,'0'0'15071,"1"8"-14441,-2 16-351,-1 0 1,-1 0-1,-11 44 1,7-38-35,1 2-1,-2 46 1,7-62-245,1-9 0,-1-1 0,1 0 0,0 1 0,1-1 0,0 0 0,2 11 0,-2-16 0,0 1 0,-1-1 0,1 1 0,0-1 0,0 1 0,0-1 0,0 1 0,1-1 0,-1 0 0,0 0 0,1 0 0,-1 0 0,0 0 0,1 0 0,-1 0 0,1 0 0,0 0 0,-1-1 0,1 1 0,-1-1 0,1 1 0,0-1 0,0 1 0,-1-1 0,1 0 0,0 0 0,0 0 0,2 0 0,2-1 0,1 0 0,-1 0 0,0 0 0,0 0 0,0-1 0,0 0 0,-1 0 0,1-1 0,7-4 0,35-11 0,-47 18 0,-1 1 0,1 0 0,0-1 0,-1 1 0,1 0 0,0 0 0,-1-1 0,1 1 0,-1 0 0,1 0 0,-1 0 0,0 0 0,1 0 0,-1 0 0,0 0 0,0 0 0,1 0 0,-1 0 0,0 0 0,0 0 0,0 0 0,0 0 0,0 0 0,-1-1 0,1 3 0,-2 30 0,-10 17 0,70-292 0,-58 240-49,0 1 1,0 0-1,1 0 1,-1 0-1,0-1 1,1 1-1,-1 0 1,1 0-1,-1 0 1,1 0-1,-1 0 1,1 0-1,0 0 1,0 0-1,-1 0 1,1 0-1,0 0 1,0 0-1,0 1 0,0-1 1,0 0-1,0 1 1,0-1-1,0 1 1,0-1-1,1 1 1,-1-1-1,0 1 1,0 0-1,0-1 1,1 1-1,-1 0 1,0 0-1,0 0 1,1 0-1,-1 0 0,0 0 1,0 0-1,0 1 1,1-1-1,-1 0 1,0 1-1,0-1 1,2 2-1,-1-2-109,0 1-1,0 0 1,0-1-1,0 0 0,0 0 1,1 1-1,-1-1 1,0-1-1,0 1 1,0 0-1,0 0 1,0-1-1,0 1 0,0-1 1,0 0-1,2 0 1,-12-9-9521,-8 0 438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0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6438,'0'0'19891,"66"12"-20243,-25-4-2147,3-1-2337,-5 2-5991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1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57 313 13132,'0'0'12925,"-6"9"-10977,5-9-1943,-5 8 242,1 0 0,0 0 1,0 0-1,0 0 1,1 1-1,0 0 1,1 0-1,0 0 0,0 0 1,1 1-1,-2 16 1,3-26-247,1 1 0,0-1 0,0 0 0,0 1 0,0-1 0,0 1 0,0-1 1,0 0-1,0 1 0,0-1 0,0 0 0,0 1 0,1-1 0,-1 0 0,0 1 0,0-1 1,0 0-1,0 0 0,0 1 0,1-1 0,-1 0 0,0 1 0,0-1 0,1 0 0,-1 0 0,0 1 1,0-1-1,1 0 0,-1 0 0,0 0 0,0 1 0,1-1 0,-1 0 0,0 0 0,1 0 1,-1 0-1,0 0 0,1 0 0,14-6 183,12-20 309,-10-6-171,-13 23-309,1 1-1,0-1 1,0 1-1,0-1 1,1 1-1,1 1 1,9-10-1,-16 40-658,-8 16 610,6-33-9,0 1-1,1-1 1,-1 1-1,1 0 1,1-1-1,-1 1 0,2 12 1,-1-18 36,0-1 0,1 1-1,-1-1 1,0 0 0,0 1 0,1-1 0,-1 0 0,0 0 0,1 1 0,-1-1 0,1 0 0,-1 0-1,0 1 1,1-1 0,-1 0 0,1 0 0,-1 0 0,0 0 0,1 0 0,-1 1 0,1-1-1,-1 0 1,1 0 0,-1 0 0,1 0 0,-1 0 0,1 0 0,-1-1 0,0 1 0,1 0 0,-1 0-1,1 0 1,-1 0 0,0 0 0,1-1 0,-1 1 0,1 0 0,-1 0 0,0-1 0,1 1 0,-1 0-1,0-1 1,1 1 0,-1-1 0,19-12 45,-5-4 59,-1 0-1,-1-1 1,0-1 0,-1 0-1,-1-1 1,-1 0 0,9-27-1,-1-7 553,16-91-1,-25 95-626,-8 47-21,0 6 0,-6 25-1,5-24 2,-27 154 0,25-133 0,1 1 0,1 0 0,2-1 0,4 33 0,-1-43 0,0-24 0,-1-23 0,-3 13 0,1 13 0,0-1 0,-1 1 0,0-1 0,0 0 0,-1 1 0,1-1 0,-2 1 0,1-1 0,-1 1 0,0-1 0,0 1 0,-5-10 0,9 35 0,1-16 0,0 0 0,0 0 0,1-1 0,-1 1 0,1 0 0,-1-1 0,1 0 0,0 0 0,0 0 0,0-1 0,0 1 0,0-1 0,1 0 0,-1 0 0,0 0 0,0-1 0,1 0 0,-1 1 0,0-1 0,1-1 0,-1 1 0,7-2 0,-2 0 0,0 1 0,-1-1 0,1-1 0,-1 0 0,1 0 0,-1 0 0,0-1 0,0-1 0,0 1 0,7-7 0,-12 8 0,1 1 0,-1-1 0,0 0 0,0-1 0,0 1 0,-1 0 0,1-1 0,-1 0 0,0 1 0,0-1 0,0 0 0,0 0 0,-1 0 0,0 0 0,0-1 0,0 1 0,0 0 0,0 0 0,-1-8 0,0 11 0,0 1 0,-1 0 0,1-1 0,0 1 0,0 0 0,-1-1 0,1 1 0,0 0 0,-1 0 0,1 0 0,0-1 0,-1 1 0,1 0 0,0 0 0,-1 0 0,1 0 0,0-1 0,-1 1 0,1 0 0,0 0 0,-1 0 0,1 0 0,-1 0 0,1 0 0,0 0 0,-1 0 0,1 0 0,-1 0 0,1 1 0,0-1 0,-1 0 0,1 0 0,0 0 0,-1 0 0,1 0 0,0 1 0,-1-1 0,1 0 0,-16 8 0,9-3 0,1 0 0,0 1 0,0 0 0,1 1 0,0-1 0,0 1 0,1 0 0,-1 0 0,1 0 0,1 1 0,0 0 0,0-1 0,0 1 0,1 0 0,0 0 0,1 1 0,-1-1 0,2 0 0,-1 0 0,2 14 0,-1-21 0,1 1 0,0-1 0,-1 0 0,1 1 0,0-1 0,0 0 0,0 0 0,0 0 0,0 0 0,0 0 0,0 0 0,0 0 0,1 0 0,-1 0 0,0 0 0,1 0 0,-1-1 0,0 1 0,1-1 0,-1 1 0,1-1 0,-1 0 0,1 1 0,-1-1 0,2 0 0,44 2 0,-35-2 0,47-6-3690,-48 3 1962,0 0 0,-1-1 0,1 0 0,-1-1 0,0 0 0,9-6 0,12-10-10993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73 133 17424,'0'0'8104,"-8"-2"-5269,-28-8-1191,34 10-1615,1 0 1,0 0-1,0 0 0,0 0 1,0 0-1,-1 1 0,1-1 1,0 0-1,0 1 0,0-1 0,0 1 1,0-1-1,0 1 0,0 0 1,0-1-1,0 1 0,0 0 1,0 0-1,1-1 0,-1 1 1,0 0-1,0 0 0,1 0 0,-1 0 1,1 0-1,-1 0 0,1 0 1,-1 0-1,1 1 0,0-1 1,-1 0-1,1 0 0,0 0 1,0 0-1,0 1 0,0-1 0,0 0 1,0 0-1,0 2 0,0-2-22,0 0 0,-1 1 0,1-1-1,0 1 1,0-1 0,0 1 0,0-1-1,0 1 1,1-1 0,-1 1-1,0-1 1,1 1 0,-1-1 0,1 0-1,-1 1 1,1-1 0,0 0 0,0 1-1,-1-1 1,1 0 0,0 0 0,0 0-1,0 0 1,0 0 0,1 0 0,-1 0-1,0 0 1,0 0 0,0 0 0,1-1-1,1 2 1,19-1 242,-19-1-278,0-1 0,-1 1 0,1 0 0,0 0 0,-1 0-1,1 0 1,-1 1 0,1-1 0,0 1 0,-1 0 0,1-1 0,-1 1-1,1 0 1,-1 0 0,0 1 0,1-1 0,-1 0 0,0 1-1,0 0 1,0-1 0,0 1 0,0 0 0,0 0 0,-1 0-1,1 0 1,0 0 0,-1 1 0,0-1 0,1 0 0,-1 1 0,0-1-1,0 1 1,0 4 0,7 16 72,-2 1-1,-1 0 1,0 1 0,-2-1 0,-1 1-1,-1 0 1,-1 0 0,-1-1-1,-2 1 1,0 0 0,-13 46-1,13-62 127,-1-1-1,0 1 0,0-1 0,-11 15 0,14-21-144,0-1 0,0 1 0,0-1-1,0 1 1,-1-1 0,1 0 0,-1 1-1,1-1 1,-1 0 0,1 0 0,-1 0 0,0 0-1,1 0 1,-1 0 0,0-1 0,0 1-1,0-1 1,1 1 0,-1-1 0,0 1 0,0-1-1,0 0 1,0 0 0,0 0 0,0 0-1,0 0 1,0-1 0,1 1 0,-1 0-1,0-1 1,-3-1 0,3 0-24,0 0 0,0 0 0,0 0 0,1 0 0,-1-1 0,0 1 0,1-1 0,0 1 0,-1-1 0,1 0 0,0 0 0,0 1 0,1-1 0,-1 0 0,1 0 0,-1 0 0,1 0 0,0 0 0,0 0 0,0-4 0,0-5 0,1 0 0,0-1 0,4-20 0,5 6 0,0 0 0,2 1 0,29-49 0,1-3 0,-38 72 0,13-29 0,-1 0 0,-1 0 0,17-70 0,-45 148 0,9-31 0,-1 1 0,2-1 0,0 0 0,0 1 0,-1 19 0,4-31 0,1-1 0,-1 1 0,0-1 0,0 1 0,0-1 0,0 1 0,0-1 0,1 1 0,-1-1 0,0 1 0,0-1 0,1 1 0,-1-1 0,0 0 0,0 1 0,1-1 0,-1 0 0,1 1 0,-1-1 0,0 0 0,1 1 0,-1-1 0,1 0 0,-1 0 0,1 1 0,-1-1 0,1 0 0,-1 0 0,1 0 0,-1 0 0,1 0 0,-1 1 0,1-1 0,-1 0 0,1 0 0,-1 0 0,1-1 0,-1 1 0,1 0 0,-1 0 0,1 0 0,-1 0 0,1 0 0,-1 0 0,0-1 0,1 1 0,-1 0 0,1-1 0,0 1 0,24-14 0,-17 6 0,-1 0 0,0-1 0,0 0 0,-1 0 0,0 0 0,0-1 0,-1 0 0,-1 0 0,0 0 0,0-1 0,2-11 0,-7 35 0,0-1 0,0 1 0,2-1 0,-1 1 0,4 12 0,-4-24 0,0 0 0,1 0 0,0-1 0,-1 1 0,1 0 0,-1-1 0,1 1 0,0-1 0,0 1 0,-1 0 0,1-1 0,0 0 0,0 1 0,0-1 0,-1 1 0,1-1 0,0 0 0,0 0 0,0 1 0,0-1 0,0 0 0,0 0 0,-1 0 0,1 0 0,0 0 0,0 0 0,0 0 0,0-1 0,0 1 0,0 0 0,0 0 0,-1-1 0,1 1 0,0 0 0,0-1 0,1 0 0,30-19 0,-25 13 0,-1 0 0,0 0 0,-1-1 0,0 0 0,0 0 0,0 0 0,-1 0 0,0-1 0,-1 0 0,0 0 0,0 0 0,-1 0 0,0 0 0,-1 0 0,1-17 0,-2 25 0,0 1 0,0 0 0,0-1 0,0 1 0,0 0 0,0-1 0,0 1 0,0 0 0,0-1 0,0 1 0,0 0 0,0-1 0,0 1 0,0 0 0,-1-1 0,1 1 0,0 0 0,0-1 0,0 1 0,0 0 0,-1-1 0,1 1 0,0 0 0,0 0 0,-1-1 0,1 1 0,0 0 0,0 0 0,-1 0 0,1-1 0,0 1 0,-1 0 0,1 0 0,0 0 0,-1 0 0,1 0 0,0-1 0,-1 1 0,1 0 0,0 0 0,-1 0 0,-17 9 0,-13 18 0,26-19 0,-1 1 0,1-1 0,1 1 0,-1 0 0,1 0 0,1 1 0,-4 13 0,6-20 0,1-1 0,-1 0 0,1 1 0,-1-1 0,1 1 0,0-1 0,0 0 0,0 1 0,0-1 0,0 1 0,1-1 0,-1 0 0,1 1 0,0-1 0,-1 0 0,1 0 0,0 1 0,0-1 0,1 0 0,-1 0 0,0 0 0,1 0 0,-1 0 0,1-1 0,0 1 0,-1 0 0,1-1 0,0 1 0,0-1 0,0 1 0,0-1 0,0 0 0,0 0 0,1 0 0,2 1 0,26 4-1136,1-8-3755,-16-9-4104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21204,'0'0'4741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2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1 191 5285,'0'-114'5574,"0"64"1854,0 23 3358,0 498-8133,0-469-2629,0 0 1,-1-1-1,1 1 1,1 0-1,-1-1 1,0 1-1,0 0 1,1 0-1,-1-1 0,1 1 1,-1 0-1,1-1 1,0 1-1,-1-1 1,1 1-1,0-1 0,0 1 1,0-1-1,0 0 1,2 3-1,-1-4-5,-1 0-1,1 0 1,-1 1-1,0-1 1,1 0 0,-1 0-1,1 0 1,-1 0-1,0-1 1,1 1-1,-1 0 1,0-1-1,1 1 1,-1-1 0,0 1-1,1-1 1,-1 1-1,0-1 1,0 0-1,0 0 1,0 1 0,0-1-1,0 0 1,0 0-1,0 0 1,2-2-1,11-13-13,0 1 0,-1-1 0,-1-1-1,0-1 1,-2 1 0,10-21 0,1-8-9,20-66 1,-40 108 0,7-17-765,-2-1 1,0 1 0,-2-1 0,0 0-1,0-23 1,-5 56-5506,-6 3 1611,4-8 2384,-10 21-7832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3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7 141 6502,'0'0'4927,"-1"9"-1409,-1 2-2726,1-4 263,0-1 0,0 0 1,1 0-1,0 1 0,0-1 0,1 9 0,11 8 1299,-10-22-2472,0 0 1,0 0-1,-1 1 0,1-1 0,0 0 0,0 0 1,0-1-1,0 1 0,0 0 0,1-1 1,-1 1-1,3-1 0,2 1-478,-1-1-1,1 0 1,-1-1 0,1 1-1,-1-1 1,0 0 0,1-1-1,-1 0 1,0 0 0,0 0-1,0-1 1,0 1 0,0-1-1,-1-1 1,1 1 0,-1-1-1,0 0 1,0 0 0,-1-1-1,6-5 1,-1-1 584,0 0-1,0 0 1,7-15-1,16-39 7290,-38 91-636,-11 36-5306,8-20 911,9-41-2194,0-1-1,0 1 0,0-1 0,0 0 1,0 1-1,0-1 0,0 1 1,1-1-1,-1 1 0,0-1 0,0 0 1,0 1-1,0-1 0,1 1 0,-1-1 1,0 0-1,0 1 0,1-1 1,-1 0-1,0 1 0,1-1 0,-1 0 1,0 1-1,1-1 0,-1 0 0,1 0 1,-1 1-1,1-1 0,20-7 791,-3-7-443,-1 1 0,21-22 0,-27 23-428,1 0 1,1 1-1,0 1 0,0 0 0,27-14 1,-40 24 19,1 0 1,-1 0 0,1-1-1,-1 1 1,1 0 0,-1 0-1,0 0 1,1 0 0,-1 0-1,1 0 1,-1 0 0,1 0-1,-1 0 1,1 0 0,-1 1-1,1-1 1,-1 0 0,1 0-1,-1 0 1,1 0 0,-1 1-1,0-1 1,1 0 0,-1 1-1,1-1 1,-1 0 0,0 1-1,1-1 1,-1 0 0,0 1-1,1-1 1,-1 0 0,0 1-1,0-1 1,1 1 0,-1-1-1,0 1 1,0-1 0,0 1-1,0-1 1,0 1 0,0-1-1,1 1 1,-1-1 0,0 0-1,-1 2 1,4 35 28,-4-33-1,1-1-1,0 0 1,0 0-1,0 1 1,1-1-1,-1 0 1,1 0-1,0 0 1,1 4-1,-1-6-2,0-1-1,0 1 1,-1-1-1,1 1 1,0-1 0,0 0-1,0 1 1,0-1 0,0 0-1,0 0 1,0 1 0,0-1-1,0 0 1,0 0-1,0 0 1,0 0 0,0-1-1,0 1 1,0 0 0,0 0-1,0-1 1,0 1-1,0 0 1,0-1 0,-1 1-1,1-1 1,0 1 0,1-2-1,28-21-288,-22 16-94,21-15-1534,33-29-6413,-25 10-4367,-33 36 6157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12011,'0'0'11798,"4"11"-9935,2 10-1332,-2 1-1,0 0 0,-1 0 1,1 42-1,-13 100 1906,8-157-2353,0-3-41,0 1 0,1 0-1,0-1 1,0 1 0,0 0 0,0-1-1,1 1 1,1 5 0,-1-9-36,0 1 0,-1-1 0,1 0-1,0-1 1,0 1 0,0 0 0,0 0 0,0 0 0,0 0 0,0-1 0,0 1 0,1-1 0,-1 1 0,0-1 0,0 1 0,0-1 0,1 1 0,-1-1 0,0 0 0,1 0 0,-1 0 0,0 0 0,1 0 0,-1 0 0,0 0-1,0 0 1,1 0 0,-1-1 0,0 1 0,0-1 0,1 1 0,-1-1 0,0 1 0,2-2 0,41-18-23,13-5-864,-54 24 811,0 0 1,0 1 0,0-1-1,1 0 1,-1 1 0,0 0 0,0 0-1,1 0 1,-1 0 0,0 0-1,1 1 1,-1-1 0,0 1 0,6 2-1,-8-2 73,1 1 0,-1-1 0,1 1 0,-1 0 0,0 0 0,0-1 0,1 1 0,-1 0-1,-1 0 1,1 0 0,0 0 0,0 0 0,-1 0 0,1 0 0,-1 0 0,0 1 0,1-1 0,-1 0 0,0 0 0,0 0-1,-1 0 1,1 0 0,-1 3 0,1 2 150,-1 0 0,0 0 0,-1 0 0,0 0 0,-4 12 0,0-8 8,0-2 1,-1 1 0,0-1-1,-1 0 1,1-1 0,-2 1-1,-16 12 1,21-18-109,0 0-1,0 0 0,-1 0 1,1 0-1,-1 0 1,0-1-1,0 0 1,0 0-1,0-1 1,0 1-1,0-1 1,0 0-1,-1 0 1,1-1-1,0 1 1,-1-1-1,1-1 1,-10 0-1,14 0-87,-1 0 0,1 1 1,0-1-1,0 0 0,0 0 0,0 0 1,0 0-1,0 0 0,0 0 0,0 0 1,1 0-1,-1 0 0,0 0 0,1-1 0,-1 1 1,0 0-1,1 0 0,0-1 0,-1 1 1,1 0-1,0-1 0,-1 1 0,1 0 0,0-1 1,0 1-1,0 0 0,0-1 0,1 1 1,-1 0-1,0-1 0,0 1 0,1 0 1,-1 0-1,1-1 0,1-1 0,-1-3-443,1 0-1,1 0 1,-1 0-1,1 1 0,0-1 1,5-5-1,35-34-12215,-17 23-823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0 297 14798,'0'0'7004,"11"-5"-3678,10-8-2259,0 0 0,-2-2 0,1 0-1,-2-1 1,0-1 0,26-32 0,-24 25-1024,-1 0 0,-1-2-1,28-53 1,-49 124-43,-7 43 0,4-1 0,6 120 0,1-43 0,-1-157 0,-1 1 0,0-1 0,-1 0 0,0 0 0,0 1 0,0-1 0,-5 8 0,7-14 0,-1 0 0,1 1 0,-1-1 0,1 0 0,-1 0 0,1 0 0,-1 0 0,0 0 0,1 0 0,-1 0 0,0 0 0,0 0 0,0 0 0,0 0 0,0-1 0,0 1 0,0 0 0,0-1 0,0 1 0,0 0 0,0-1 0,-1 0 0,1 1 0,0-1 0,0 0 0,0 1 0,-1-1 0,1 0 0,0 0 0,0 0 0,-1 0 0,1 0 0,0 0 0,0-1 0,-1 1 0,1 0 0,0-1 0,0 1 0,0 0 0,0-1 0,-1 0 0,1 1 0,0-1 0,0 0 0,0 1 0,0-1 0,0 0 0,0 0 0,1 0 0,-1 0 0,-1-1 0,-4-6 0,0 0 0,0 0 0,1-1 0,0 1 0,0-1 0,1 0 0,0-1 0,-4-17 0,0-4 0,-5-46 0,9 54 65,2 0-1,2-45 1,1 58-162,0 0 0,1 0 0,0 0 0,1 0 1,0 1-1,0-1 0,1 1 0,0 0 1,8-12-1,14-19-4585,2-3-4019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20147,'0'0'9449,"-8"48"-8872,6-27-193,2 0-224,0-1-160,0 0-1057,0-5-1569,0-2-545,0-8-1218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4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10378,'0'0'20980,"9"-53"-20532,0 46-416,1 3-160,-2 4-1217,-3 0-1602,-5 6-2178,0 7-2562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5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21620,'0'0'9006,"0"9"-8499,0 0-431,-1 25 35,2 1-1,2 0 1,8 44-1,-11-78-101,1 1 0,-1-1-1,0 1 1,1-1-1,-1 0 1,1 1 0,-1-1-1,1 0 1,-1 1-1,1-1 1,0 0 0,0 0-1,0 0 1,0 0-1,0 0 1,0 0 0,0 0-1,0 0 1,0 0 0,0 0-1,0 0 1,1-1-1,-1 1 1,0 0 0,0-1-1,3 1 1,-1-1 6,-1 0 1,0 0-1,1-1 1,-1 1-1,0-1 1,1 0-1,-1 0 1,0 0-1,0 0 1,0 0-1,0 0 1,0 0-1,0-1 1,3-2-1,8-8 38,-1-1 0,0 0 0,12-20 0,-20 28-68,-4 5 11,0 0 0,0 0 0,0 0 0,0 0 0,0-1 1,0 1-1,0 0 0,0 0 0,1 0 0,-1 0 0,0 0 0,0-1 0,0 1 0,0 0 0,0 0 0,0 0 0,0 0 0,1 0 0,-1 0 0,0 0 0,0 0 0,0 0 0,0 0 0,0-1 0,1 1 0,-1 0 0,0 0 1,0 0-1,0 0 0,0 0 0,1 0 0,-1 0 0,0 0 0,0 0 0,0 0 0,0 0 0,1 0 0,-1 0 0,0 1 0,0-1 0,0 0 0,0 0 0,0 0 0,1 0 0,-1 0 0,0 0 0,0 0 0,0 0 1,0 0-1,0 0 0,0 1 0,0-1 0,1 0 0,-1 0 0,0 0 0,0 0 0,0 0 0,0 1 0,0-1 0,0 0 0,0 0 0,0 0 0,0 0 0,0 1 0,3 18-70,-3 24 53,0-39 633,2 28-4348,5-27-1611,8-16-601,0-8-2882</inkml:trace>
  <inkml:trace contextRef="#ctx0" brushRef="#br0" timeOffset="1">285 9 14318,'0'0'10858,"-41"59"-10506,35-29 193,4-2-65,2 1-256,0-8-160,0-4-32,10-7-992,4-8-450,3-2-63,2-9-1090,1-12-992,0-6-2691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5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0 391 7783,'0'0'7277,"0"-8"-4443,0-40 1079,1 43-3555,1 0-1,-1 1 1,1-1-1,0 1 1,0-1-1,0 1 1,0 0-1,6-7 0,9-20 1119,-10 5-597,-1 1 0,-2-1 0,0 0 0,-2 0 0,-1 0 0,-2-35 0,1 20-957,-16 80-552,5 11 733,2 1-1,3 0 1,1 0 0,3 0 0,3 1-1,1-1 1,18 98 0,-19-144-103,-1-2 0,0-1 0,1 0 0,-1 0 0,1 1 0,-1-1 0,1 0 0,0 0 0,0 1 0,0-1 0,0 0 0,0 0 0,0 0 0,1 0 0,-1-1 0,3 3 0,1-47 0,-3 13 0,-1-77 0,-2 97 0,0 0 0,0 1 0,-1-1 0,0 1 0,0-1 0,-1 1 0,0 0 0,-7-12 0,4 17 0,3 16 0,2 20 0,1-29 0,0 1 0,0-1 0,0 0 0,1 0 0,-1 1 0,1-1 0,0 0 0,0 0 0,0 0 0,0 1 0,0-1 0,1-1 0,0 1 0,-1 0 0,1 0 0,0-1 0,0 1 0,1-1 0,-1 1 0,0-1 0,1 0 0,-1 0 0,1 0 0,0 0 0,0 0 0,4 1 0,-4-2 0,-1 0 0,1 0 0,0-1 0,-1 1 0,1-1 0,0 0 0,-1 0 0,1 0 0,0 0 0,-1 0 0,1-1 0,0 1 0,-1-1 0,1 1 0,-1-1 0,1 0 0,-1 0 0,1 0 0,-1-1 0,0 1 0,1-1 0,-1 1 0,0-1 0,0 0 0,0 1 0,0-1 0,-1 0 0,1 0 0,0 0 0,-1-1 0,3-3 0,0-1 0,-1-1 0,1 1 0,-1 0 0,-1-1 0,0 0 0,0 1 0,0-1 0,-1 0 0,0 0 0,0-14 0,-20 113 0,18-77 1,0-2 0,0 0 0,1 0 0,0 0 0,1 0 1,2 15-1,-2-25-2,-1 0 0,1 0-1,-1 0 1,1 0 0,0 0 0,0 0 0,0 0 0,0 0 0,1 0-1,-1 0 1,0 0 0,1-1 0,-1 1 0,1 0 0,-1-1 0,1 0-1,0 1 1,0-1 0,0 0 0,0 0 0,0 0 0,0 0 0,0 0 0,0 0-1,0-1 1,0 1 0,0-1 0,0 1 0,1-1 0,-1 0 0,0 0-1,0 0 1,1 0 0,2-1 0,-3 1-155,-1 0-1,1 0 1,0-1 0,-1 1-1,1-1 1,-1 1 0,1-1 0,0 0-1,-1 1 1,0-1 0,1 0-1,-1 0 1,1 0 0,-1 0-1,0-1 1,0 1 0,2-2-1,14-28-8800,-6 1-3006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6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12716,'0'0'14798,"2"57"-16015,3-35-1666,-1 0-2017,2-2-4742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6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8968,'0'0'18226,"-3"10"-17121,0 1-841,-1 5-114,0-1 0,1 1 0,1 0 0,-1 22 0,3-38-140,0 1-1,0-1 1,0 0-1,0 1 1,1-1-1,-1 0 1,0 1-1,0-1 1,0 0-1,0 1 1,0-1-1,1 0 1,-1 0-1,0 1 1,0-1-1,0 0 1,1 1-1,-1-1 1,0 0-1,1 0 1,-1 0-1,0 1 1,0-1-1,1 0 1,-1 0-1,0 0 1,1 0-1,-1 1 1,0-1 0,1 0-1,-1 0 1,1 0-1,-1 0 1,0 0-1,1 0 1,0 0-1,19-5 457,14-12-19,0-11-439,-23 19 8,0-1 1,0 1-1,1 1 1,1 0-1,14-6 1,-27 14-9,0 0-1,0 0 1,1-1 0,-1 1 0,0 0-1,0 0 1,1 0 0,-1 0-1,0 0 1,0 0 0,1 0 0,-1 0-1,0 0 1,1 0 0,-1 0-1,0 0 1,0 0 0,1 0 0,-1 0-1,0 0 1,0 1 0,1-1-1,-1 0 1,0 0 0,0 0 0,1 0-1,-1 0 1,0 1 0,0-1-1,0 0 1,1 0 0,-1 0 0,0 1-1,0-1 1,0 0 0,0 0-1,0 1 1,1-1 0,-1 0 0,0 1-1,1 17 562,-9 27 508,6-36-957,2-8-120,0-1 0,0 0 0,0 0 0,1 1 0,-1-1 0,0 0 0,0 0 0,0 0 0,0 1 0,0-1 0,0 0 0,1 0 0,-1 0 0,0 0 0,0 1 0,0-1 0,1 0 0,-1 0 0,0 0 0,0 0 0,0 0 0,1 0 0,-1 0 0,0 0 0,0 1 0,1-1 0,-1 0 0,0 0 0,0 0 0,1 0 0,-1 0 0,0 0 0,0 0 0,1 0 0,-1-1 0,0 1 0,0 0 0,0 0 0,1 0 0,-1 0 0,0 0 0,0 0 0,1 0 0,-1 0 0,0-1 0,0 1 0,1 0 0,11-5 0,17-16 0,-24 17 0,-1 0 0,1 0 0,0 0 0,0 1 0,0 0 0,1 0 0,-1 0 0,1 1 0,0-1 0,-1 1 0,1 1 0,0-1 0,0 1 0,0 0 0,0 0 0,12 1 0,-17 0 0,1 1 0,-1-1 0,0 1 0,-1 0 0,1-1 0,0 1 0,0 0 0,0 0 0,0 0 0,-1 0 0,1-1 0,0 1 0,-1 0 0,1 0 0,0 0 0,-1 1 0,1-1 0,-1 0 0,0 0 0,1 0 0,-1 0 0,0 0 0,0 0 0,0 1 0,0-1 0,0 2 0,0 38 0,-1-29 0,1 8-1438,-1-9-2340,0-4-4491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8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0 15759,'0'0'7297,"-9"2"-5962,2 0-1284,1 0-1,-1 0 0,1 1 1,0-1-1,0 1 1,0 1-1,0 0 1,1-1-1,-1 2 1,1-1-1,0 0 0,0 1 1,0 0-1,1 0 1,0 1-1,0-1 1,0 1-1,1 0 1,-4 8-1,1-4 73,1 0 1,0 1-1,0-1 1,1 1-1,1 0 0,0 0 1,0 0-1,-1 17 0,4-27-123,1-1 0,-1 1 1,1 0-1,-1-1 0,1 1 0,-1 0 0,1-1 0,0 1 0,-1-1 0,1 1 0,0-1 0,0 1 0,-1-1 0,1 0 0,0 1 0,0-1 0,-1 0 0,1 0 0,0 1 0,0-1 0,0 0 0,0 0 0,-1 0 0,1 0 0,0 0 0,0 0 0,0 0 1,0-1-1,0 1 0,-1 0 0,1 0 0,0-1 0,0 1 0,0-1 0,34-8-55,-27 6 28,1 1 0,-1-1 0,1 2 1,0-1-1,-1 1 0,1 0 0,0 1 0,16 1 0,-22-1 30,-1 1 0,0-1 0,0 1 0,0-1-1,0 1 1,-1 0 0,1 0 0,0 0 0,0 0-1,0 0 1,-1 0 0,1 1 0,0-1 0,-1 0 0,0 1-1,1-1 1,1 3 0,-2-2 43,0 1 0,0-1-1,0 1 1,0 0 0,-1-1 0,1 1-1,-1 0 1,0 0 0,1 0 0,-1-1 0,0 1-1,-1 0 1,1 0 0,0-1 0,-1 1-1,-1 3 1,0 0 185,-1 0 0,0 0 1,0-1-1,0 1 0,-1-1 0,0 0 0,0 0 0,-1 0 0,1-1 0,-1 1 0,0-1 1,0 0-1,0 0 0,-1-1 0,1 0 0,-1 0 0,-9 4 0,5-2 82,1 0-1,-1 1 1,1 1-1,-9 8 1,36-17-313,-3-5-467,-1 0-1,0 0 1,0-2 0,0 0 0,-1 0-1,22-22 1,-2-1-1573,32-42 0,-49 53 1262,-1 0 0,17-31 0,-2-17 2044,-32 132 2423,-2-15-2887,-6 95-8,9-142-795,1 0 1,0 0-1,0 0 0,0 0 0,0 0 0,0 0 0,0 0 0,1 0 0,-1 1 0,0-1 1,0 0-1,1 0 0,-1 0 0,1 0 0,-1 0 0,1 0 0,-1 0 0,1-1 0,-1 1 1,1 0-1,0 0 0,0 1 0,0-2-64,0 0 0,0 0 1,0 0-1,-1 0 0,1 0 0,0 0 1,0 0-1,0 0 0,-1 0 0,1-1 1,0 1-1,0 0 0,0 0 1,-1-1-1,1 1 0,0 0 0,-1-1 1,1 1-1,0-1 0,-1 1 0,1-1 1,0 0-1,3-3-629,0 0 0,0 0-1,0 0 1,-1 0 0,0-1 0,1 1 0,3-9 0,6-27-5638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9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16143,'0'0'7271,"-12"66"-7175,18-45-64,8-5-1441,0-5-2178,4-7-3556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5:59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24 256 10218,'0'0'3598,"-1"12"-716,-6 34-777,1-10-957,1-1-1,1 42 0,4-75-1140,-1-1 0,1 1-1,0-1 1,0 0 0,0 1 0,0-1 0,0 0-1,1 1 1,-1-1 0,0 1 0,1-1 0,-1 0-1,1 1 1,-1-1 0,1 0 0,-1 0 0,1 0 0,0 1-1,0-1 1,0 0 0,0 0 0,0 0 0,0 0-1,0 0 1,0 0 0,0-1 0,0 1 0,0 0-1,0 0 1,1-1 0,-1 1 0,0-1 0,1 1-1,-1-1 1,0 0 0,1 1 0,-1-1 0,0 0-1,1 0 1,-1 0 0,1 0 0,-1 0 0,0 0-1,1 0 1,-1-1 0,0 1 0,1 0 0,-1-1-1,0 1 1,1-1 0,0 0 0,5-2 85,0-1-1,0 1 1,0-1 0,-1-1 0,1 1 0,-1-1-1,0 0 1,5-6 0,5-8 326,0-1 1,-2 0-1,0-1 0,-1-1 1,-1 0-1,-1 0 1,-2-2-1,0 1 0,-1-1 1,-1 0-1,-1 0 1,-2-1-1,0 0 0,-2 0 1,0-40-1,-2 63-375,0 0 0,0 0 0,-1-1 0,1 1 0,-1 0 0,1 0 0,-1 0 0,1 0 0,-1 0-1,0 0 1,0 0 0,0 0 0,0 0 0,-1 0 0,1 0 0,0 0 0,-1 1 0,1-1 0,-1 1 0,0-1 0,1 1 0,-5-3 0,4 4-37,1-1 1,-1 1 0,0 0 0,0-1 0,0 1 0,0 0 0,1 0 0,-1 0-1,0 1 1,0-1 0,0 0 0,0 1 0,1-1 0,-1 1 0,0 0-1,1-1 1,-1 1 0,0 0 0,1 0 0,-1 0 0,1 0 0,-1 0 0,1 1-1,0-1 1,-1 0 0,1 1 0,-1 1 0,-20 24 111,2 0 1,1 1-1,2 2 1,-15 31 0,24-33 199,8-27-313,0-1 0,0 1 1,0 0-1,0 0 1,0-1-1,0 1 0,1 0 1,-1-1-1,0 1 0,0-1 1,1 1-1,-1 0 1,0-1-1,1 1 0,-1-1 1,1 1-1,-1-1 1,1 1-1,-1-1 0,1 1 1,-1-1-1,1 1 0,3 0 3,0 1-1,0-1 0,0 0 1,1-1-1,-1 1 0,0-1 1,0 0-1,8-1 0,0 1 35,42-2-160,-38 0-89,1 1 0,-1 0 1,0 2-1,0 0 0,0 0 0,0 2 1,23 5-1,-36-6 178,1 0 0,0 1 0,0-1 0,-1 1 0,1 0 0,-1 0 0,0 0 0,0 0 0,0 0 0,0 1 0,-1-1 0,0 1 0,1 0 0,-1 0 0,0 0 0,-1 0 0,1 0 0,1 5 0,6 36-1631,-6-3-3443,-3-31-892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0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19 231 13132,'0'0'11024,"8"1"-9294,-4-1-1595,1 0 0,-1 0 0,0 0 0,1-1 0,-1 1 0,0-1 0,1 0 0,-1 0 1,0-1-1,0 1 0,0-1 0,0 0 0,0 0 0,0 0 0,-1 0 0,1-1 0,-1 0 0,0 1 0,1-1 1,-1 0-1,0-1 0,4-6 0,-1 4-43,0-2 1,0 1-1,-1 0 1,0-1-1,0 0 1,-1 0-1,0-1 1,-1 1 0,1-1-1,-2 0 1,1 0-1,-1 0 1,-1 0-1,1 0 1,-2 0-1,1 0 1,-2-12-1,1 20-67,0 0 0,0 0 0,-1-1-1,1 1 1,0 0 0,-1 0 0,1 0-1,-1 0 1,1 0 0,-1 0 0,0 0-1,1 0 1,-1 0 0,0 0 0,0 0 0,0 0-1,0 0 1,0 1 0,0-1 0,0 0-1,0 1 1,0-1 0,0 1 0,0-1-1,0 1 1,0-1 0,0 1 0,0 0-1,-1-1 1,1 1 0,0 0 0,0 0 0,0 0-1,-1 0 1,1 0 0,0 0 0,0 1-1,0-1 1,-1 0 0,0 1 0,-2 0-23,0 0 1,0 1 0,0-1 0,0 1 0,1 0 0,-1 0-1,1 1 1,-1-1 0,1 0 0,-5 6 0,-3 6-9,0 0 0,2 1 1,-1 0-1,2 0 0,0 1 1,1 0-1,0 1 0,2 0 1,0 0-1,0 0 0,2 0 1,0 0-1,1 1 0,1 0 1,2 32-1,-1-49 9,0 1 0,0-1-1,1 1 1,-1-1 0,0 1 0,1-1 0,0 1 0,-1-1 0,1 1-1,0-1 1,-1 0 0,1 0 0,0 1 0,0-1 0,0 0 0,0 0-1,0 0 1,1 0 0,-1 0 0,0 0 0,0 0 0,1 0 0,-1 0-1,1-1 1,-1 1 0,0-1 0,1 1 0,-1-1 0,1 1 0,-1-1-1,1 0 1,0 0 0,-1 0 0,1 1 0,-1-2 0,1 1 0,-1 0-1,1 0 1,-1 0 0,1-1 0,-1 1 0,1-1 0,-1 1 0,3-2 0,5-1 37,-1-1 0,1 1 1,-1-1-1,0-1 0,-1 0 1,11-8-1,9-12 12,-1-2-1,-2 0 1,40-59 0,-49 65-35,-15 21-20,0 0 0,0-1-1,0 1 1,0 0 0,1-1-1,-1 1 1,0 0 0,0 0-1,0-1 1,0 1 0,0 0-1,0 0 1,1-1 0,-1 1-1,0 0 1,0 0 0,0 0-1,1-1 1,-1 1 0,0 0-1,0 0 1,1 0 0,-1 0-1,0 0 1,0-1 0,1 1-1,-1 0 1,0 0 0,1 0-1,-1 0 1,0 0 0,0 0-1,1 0 1,-1 0 0,0 0-1,1 0 1,-1 0 0,0 0-1,0 0 1,1 0 0,-1 0-1,0 1 1,1-1 0,-1 0-1,0 0 1,0 0 0,1 0-1,-1 0 1,0 1 0,0-1-1,1 0 1,4 23 39,-4 47 268,-1-54-241,0-16-60,-1 1-1,1-1 1,0 0 0,0 1 0,0-1-1,1 1 1,-1-1 0,0 0 0,0 1-1,0-1 1,0 0 0,0 0 0,0 1 0,0-1-1,1 0 1,-1 1 0,0-1 0,0 0-1,0 1 1,1-1 0,-1 0 0,0 0-1,0 0 1,1 1 0,-1-1 0,0 0 0,0 0-1,1 0 1,-1 1 0,0-1 0,1 0-1,-1 0 1,0 0 0,1 0 0,-1 0 0,0 0-1,1 0 1,-1 0 0,18-5 89,15-15-4,23-33-88,-44 39 0,2 0 0,-1 1 0,2 1 0,0 1 0,19-13 0,-33 24 0,0 0 0,0-1 0,-1 1 0,1 0 0,0 0 0,0 0 0,0-1 0,-1 1 0,1 0 0,0 0 0,0 0 0,0 0 0,0 1 0,-1-1 0,1 0 0,0 0 0,0 0 0,-1 1 0,1-1 0,0 0 0,0 1 0,-1-1 0,1 0 0,0 1 0,-1-1 0,1 1 0,0 0 0,-1-1 0,1 1 0,-1-1 0,1 1 0,-1 0 0,1-1 0,-1 1 0,1 0 0,-1-1 0,0 1 0,0 0 0,1 0 0,-1 0 0,0-1 0,0 1 0,0 0 0,0 0 0,0 0 0,0-1 0,0 1 0,0 0 0,0 1 0,2 59 0,-2-37 0,0-23-3,0-1 0,0 1 0,0-1 0,0 1 1,0 0-1,0-1 0,0 1 0,0 0 0,0-1 0,0 1 0,0-1 0,0 1 1,0 0-1,0-1 0,1 1 0,-1-1 0,0 1 0,0-1 0,1 1 0,-1-1 1,0 1-1,1-1 0,-1 1 0,1-1 0,-1 1 0,1-1 0,-1 0 0,1 1 0,-1-1 1,1 0-1,-1 1 0,1-1 0,-1 0 0,1 1 0,-1-1 0,1 0 0,0 0 1,19-16-532,11-36-3040,-23 24-5710,0-4-7932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19635,'0'0'10538,"-8"55"-10570,22-38-2115,4 1-2593,1-4-3268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0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20980,'0'0'10762,"62"0"-17104,-30 0-769,2 0-5861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1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14446,'0'0'10698,"-9"10"-7533,0-2-2287,0 0-520,0-1 0,0 2 0,1-1 0,0 1 0,1 0 0,0 1 0,0-1 0,1 1 0,-6 15 0,14-25-435,0 1 0,1 0 0,-1-1-1,0 0 1,1 1 0,-1-1 0,0 0 0,1 0 0,-1-1 0,0 1-1,3-1 1,-4 1-123,14-1-765,-1 0 1,1 1 0,0 1 0,-1 1 0,19 3-1,-31-5 1005,0 0-1,1 1 0,-1-1 1,0 1-1,1 0 1,-1 0-1,0 0 0,0 0 1,0 0-1,0 0 0,0 1 1,0-1-1,0 1 0,0-1 1,0 1-1,-1 0 1,1-1-1,-1 1 0,1 0 1,-1 0-1,0 0 0,1 0 1,-1 1-1,0-1 0,0 0 1,-1 0-1,1 1 1,-1-1-1,1 0 0,-1 1 1,1-1-1,-1 1 0,0-1 1,0 0-1,0 1 1,-1-1-1,1 1 0,-1-1 1,1 0-1,-1 1 0,-1 1 1,1 0 156,-2 0 0,1-1 1,0 1-1,-1 0 1,1-1-1,-1 0 0,0 0 1,0 0-1,-1 0 0,1 0 1,-1-1-1,1 1 0,-1-1 1,-5 3-1,-57 24 2117,59-27-2313,-1 1 0,1-1 0,-1 0 0,0 0 0,0-1 0,-14 0 0,22-1-5,-1 0 0,1 0 0,-1 0 1,1 0-1,-1 0 0,1 0 0,0 0 0,-1-1 0,1 1 1,-1 0-1,1 0 0,-1 0 0,1-1 0,0 1 0,-1 0 0,1 0 1,0-1-1,-1 1 0,1 0 0,0-1 0,-1 1 0,1 0 1,0-1-1,0 1 0,-1-1 0,1 1 0,0 0 0,0-1 0,0 1 1,0-1-1,-1 1 0,1-1 0,0 0 0,3-20-556,15-19-2151,32-41-8328,-21 32 2456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2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36 334 17681,'0'0'10399,"-3"10"-8952,-6 20-1094,2 1 1,1 0 0,1 0-1,2 1 1,1-1 0,2 1-1,3 32 1,-2-60-347,-1-1 0,1 0 1,0 0-1,-1 0 0,2 0 0,-1 0 1,0 0-1,0 0 0,1 0 0,0-1 0,2 4 1,-4-5-1,1 0 0,0 0 0,0 0-1,0-1 1,0 1 0,0 0 0,1 0 0,-1-1 0,0 1 0,0-1 0,0 1 0,1-1 0,-1 1 0,0-1 0,0 0 0,1 0 0,-1 0 0,0 1 0,3-1 0,-1-1 1,0 0 1,0 0 0,0 0 0,-1 0 0,1-1 0,0 1-1,0-1 1,-1 0 0,1 1 0,-1-1 0,1 0 0,-1 0-1,0-1 1,0 1 0,0 0 0,0-1 0,0 0 0,-1 1-1,1-1 1,1-5 0,3-5-9,-1 1 0,-1-2 0,0 1 0,-1 0 0,0-1 0,-1 0 0,-1 0 0,0-21 0,-3 33 0,-3 12 0,-3 16 0,8-22 0,-1 0 0,1-1 0,0 1 0,0-1 0,0 1 0,1 0 0,-1-1 0,1 1 0,0-1 0,0 1 0,0-1 0,0 1 0,3 3 0,-2-5 0,-1-1 0,1 0 0,-1 1 0,1-1 0,-1 0 0,1 0 0,0 0 0,0-1 0,0 1 0,-1 0 0,1-1 0,0 1 0,0-1 0,0 0 0,0 1 0,0-1 0,0 0 0,0 0 0,0 0 0,0 0 0,0-1 0,0 1 0,0-1 0,0 1 0,0-1 0,2-1 0,2 0 0,0-1 0,-1 0 0,0 0 0,0 0 0,0-1 0,0 1 0,0-1 0,0-1 0,-1 1 0,0 0 0,0-1 0,0 0 0,-1 0 0,0 0 0,5-10 0,2-4 0,-2 0 0,0 0 0,7-26 0,-12 32 0,0-1 0,-1 0 0,0 0 0,0-19 0,-2 33 0,0 0 0,0 0 0,0-1 0,0 1 0,0 0 0,0-1 0,0 1 0,0 0 0,0 0 0,0-1 0,0 1 0,0 0 0,0 0 0,0-1 0,0 1 0,-1 0 0,1 0 0,0-1 0,0 1 0,0 0 0,0 0 0,0-1 0,0 1 0,-1 0 0,1 0 0,0 0 0,0-1 0,0 1 0,-1 0 0,1 0 0,0 0 0,0 0 0,-1 0 0,1 0 0,0-1 0,0 1 0,-1 0 0,1 0 0,0 0 0,0 0 0,-1 0 0,1 0 0,-1 0 0,-13 8 0,-10 16 0,17-10 0,0 0 0,1 0 0,1 0 0,0 1 0,0-1 0,2 1 0,0 0 0,0 0 0,2 1 0,0-1 0,1 0 0,2 27 0,-2-39 0,0-1 0,0 1 0,1-1 0,-1 0 0,1 1 0,-1-1 0,1 0 0,0 1 0,0-1 0,0 0 0,0 0 0,0 0 0,0 0 0,1 0 0,-1 0 0,1 0 0,-1 0 0,1 0 0,0-1 0,0 1 0,-1-1 0,1 1 0,0-1 0,1 0 0,-1 0 0,0 0 0,0 0 0,0 0 0,1 0 0,-1 0 0,0-1 0,1 1 0,-1-1 0,1 0 0,-1 0 0,0 0 0,5 0 0,-1-1 0,1 0 0,-1-1 0,0 1 0,1-1 0,-1 0 0,0-1 0,0 0 0,0 0 0,-1 0 0,1 0 0,-1-1 0,10-8 0,0-4 0,-2 0 0,1-1 0,-2-1 0,0 0 0,-1 0 0,-1-1 0,-1-1 0,11-30 0,-8 11 0,-1 0 0,-2-2 0,6-60 0,-15 84 0,-6 13 0,-14 22 0,-17 41 0,28-41 0,1 1 0,1-1 0,1 1 0,0 0 0,1 1 0,1-1 0,1 1 0,1 0 0,1 0 0,2 36 0,-1-54 0,0 0 0,1 0 0,-1 0 0,0 0 0,1 0 0,-1 0 0,1 0 0,0 0 0,0 0 0,0 0 0,0 0 0,0 0 0,0 0 0,0 0 0,1-1 0,-1 1 0,1-1 0,-1 1 0,1-1 0,0 1 0,-1-1 0,1 0 0,0 0 0,0 0 0,0 0 0,0 0 0,0 0 0,0 0 0,0-1 0,0 1 0,0-1 0,0 0 0,0 1 0,1-1 0,-1 0 0,0 0 0,0 0 0,0-1 0,0 1 0,0 0 0,1-1 0,2-1 0,3 0 0,-1-1 0,1 0 0,-1 0 0,0 0 0,0-1 0,0 0 0,0-1 0,-1 0 0,1 0 0,7-8 0,-2-2 0,0-1 0,-2 0 0,0-1 0,0 0 0,-2 0 0,0-1 0,-1 0 0,-1-1 0,6-26 0,-4 4 0,-2-1 0,-1-1 0,-2-50 0,-5 89 0,-3 10 0,-2 9 0,1 13 0,2 0 0,1 1 0,1-1 0,2 0 0,5 54 0,-4-78 0,0 0 0,-1-1 0,1 1 0,1 0 0,-1 0 0,1-1 0,-1 1 0,1-1 0,0 1 0,0-1 0,0 0 0,1 0 0,-1 0 0,1 0 0,0 0 0,0-1 0,0 1 0,0-1 0,5 3 0,-6-4 0,0 0 0,0 0 0,1 0 0,-1-1 0,0 1 0,0-1 0,1 0 0,-1 1 0,0-1 0,0 0 0,1 0 0,-1-1 0,0 1 0,1 0 0,-1-1 0,0 1 0,0-1 0,0 0 0,1 0 0,-1 0 0,0 0 0,0 0 0,0 0 0,-1-1 0,1 1 0,0-1 0,0 1 0,-1-1 0,1 0 0,-1 1 0,1-1 0,-1 0 0,2-3 0,5-9 0,0-1 0,-1 1 0,0-2 0,-1 1 0,-1-1 0,-1 1 0,0-1 0,2-24 0,-2 8 0,-2 0 0,-2 0 0,-3-42 0,2 74 0,1 0 0,0 0 0,0 0 0,0 0 0,0 0 0,0 0 0,-1 0 0,1 1 0,0-1 0,0 0 0,0 0 0,-1 0 0,1 0 0,0 0 0,0 0 0,0 0 0,-1 0 0,1 0 0,0 0 0,0 0 0,0 0 0,-1 0 0,1 0 0,0 0 0,0 0 0,0 0 0,-1 0 0,1-1 0,0 1 0,0 0 0,0 0 0,0 0 0,-1 0 0,1 0 0,0 0 0,0-1 0,0 1 0,0 0 0,0 0 0,-1 0 0,1 0 0,0-1 0,0 1 0,0 0 0,0 0 0,0 0 0,0 0 0,0-1 0,0 1 0,0 0 0,0 0 0,0 0 0,0-1 0,0 1 0,0 0 0,0 0 0,0 0 0,0-1 0,-7 17 0,2 8 0,2 0 0,1 0 0,1 0 0,0 0 0,2 0 0,1 0 0,1 0 0,8 29 0,-10-50 0,0 1 0,1-1 0,-1 0 0,1 0 0,0 0 0,0 0 0,0 0 0,0 0 0,1-1 0,-1 1 0,1-1 0,0 1 0,-1-1 0,1 0 0,6 3 0,17 15 0,-25-19 0,0-1 1,0 1-1,0 0 1,-1-1-1,1 1 1,0 0-1,-1-1 0,1 1 1,0 0-1,-1 0 1,1 0-1,-1-1 1,1 1-1,-1 0 1,1 0-1,-1 0 0,0 0 1,0 0-1,1 0 1,-1 0-1,0 0 1,0 0-1,0 0 0,0 0 1,0 0-1,0 0 1,0 0-1,0 0 1,0 0-1,-1 0 0,1 0 1,0 0-1,-1 0 1,1 0-1,-1 0 1,1-1-1,-1 1 0,1 0 1,-2 1-1,1-2-2,0 1-1,0-1 0,0 0 1,-1 1-1,1-1 1,0 0-1,-1 0 0,1 0 1,0 0-1,0 0 0,-1 0 1,1-1-1,0 1 1,-1 0-1,1 0 0,0-1 1,0 1-1,0-1 0,-1 1 1,1-1-1,0 0 1,0 1-1,0-1 0,0 0 1,0 0-1,0 0 0,0 0 1,0 0-1,1 0 0,-1 0 1,0 0-1,0-2 1,-15-19-931,-24-45 0,-11-18 2617,82 73-1433,-25 10-253,74-22-1340,-28 4-2401,-14 2-5423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2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19026,'3'0'2787,"1"4"-193,3 13-64,-1 9-1024,0 2-513,2 3-673,-1-3-192,1-4-128,-1-6-1025,2-12-1313,-3-6-417,0-2 129,-6-20-1666,0-7-6502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11275,'0'0'12235,"69"-4"-12715,-40 7-2307,-1-3-2306,2 0-4612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98 240 13421,'0'0'9176,"-10"10"-7329,2-2-1602,-3 2 248,0 0 0,1 1-1,0 0 1,1 1 0,0 0 0,-10 19 0,22-30-473,1-1 0,-1 1 0,1-1 0,-1 0 0,1-1 0,0 1 0,5-2 0,-6 2-75,21-6-1135,0 2 1,42-3-1,-60 7 953,1 0-1,0 1 1,0 0-1,0 0 1,-1 0-1,11 4 1,-15-4 222,1 0 0,-1 0 1,1 0-1,-1 0 0,0 1 1,0-1-1,1 1 0,-1 0 0,0 0 1,-1-1-1,1 1 0,0 1 1,0-1-1,-1 0 0,1 0 1,1 5-1,-2-4 169,0 0 0,0 0 0,0 0 0,-1 0 1,1 1-1,-1-1 0,0 0 0,0 0 0,0 0 0,-1 1 1,1-1-1,-1 0 0,1 0 0,-1 0 0,0 0 0,0 0 0,-1 0 1,1 0-1,-1 0 0,1 0 0,-1 0 0,0-1 0,0 1 0,0-1 1,0 0-1,0 1 0,-1-1 0,-3 3 0,0-1 18,1 0 0,0 0 0,-1-1 0,0 1 0,0-1 0,0 0 0,0-1-1,0 0 1,0 0 0,-1 0 0,1-1 0,-13 2 0,18-3-169,0 0 0,0 0 1,1 0-1,-1-1 0,0 1 0,0 0 1,1 0-1,-1 0 0,0 0 1,1-1-1,-1 1 0,0 0 0,1-1 1,-1 1-1,0-1 0,1 1 0,-1 0 1,0-1-1,1 1 0,-1-1 1,1 0-1,-1 1 0,1-1 0,0 1 1,-1-1-1,1 0 0,-1 1 0,1-1 1,0 0-1,-1-1 0,2-28-985,19-30-1708,64-139-3155,-56 97 5835,-24 82 1654,-1-1-1,1-35 1,-6 126-1220,0-43-108,1 0 1,2 0-1,0-1 1,8 40-1,-7-58-357,1 1 1,-1-1-1,2 0 0,-1 1 0,1-2 0,0 1 0,1 0 0,0-1 0,0 0 1,1 0-1,0 0 0,0-1 0,0 0 0,1 0 0,0 0 0,0-1 0,15 8 0,-19-11-149,-1-1 0,1 1 0,0-1 0,0 0 0,-1 0 0,1 0 0,0-1 0,0 1 0,5 0 0,-8-1 117,1 0 0,0 0 0,0 0 0,0-1 0,0 1 0,-1 0 0,1 0 0,0 0 0,0-1 0,0 1 1,-1 0-1,1-1 0,0 1 0,0-1 0,-1 1 0,1-1 0,0 1 0,-1-1 0,1 1 0,-1-1 0,1 0 0,0 0 0,0-1 47,-1-1 0,1 1 0,-1 0 0,0 0 1,0 0-1,0-1 0,0 1 0,0 0 0,0 0 0,0-1 0,-1 1 0,1 0 0,-1 0 0,0 0 0,1 0 0,-1 0 0,0 0 0,0 0 0,-1 0 0,1 0 0,0 0 0,-1 0 0,-1-1 0,-14-18 1226,-2 2 0,0 0 0,-28-22-1,-19-17 2234,66 57-3458,1 1 1,-1-1-1,1 1 1,-1 0-1,1-1 0,-1 1 1,1 0-1,-1-1 0,1 1 1,-1 0-1,1-1 1,-1 1-1,1 0 0,0 0 1,-1 0-1,1 0 1,0 0-1,-1 0 0,1 0 1,-1 0-1,1 0 0,0 0 1,-1 0-1,1 0 1,-1 0-1,1 0 0,0 0 1,-1 0-1,2 1 1,28 1-1523,4 4-546,63 10-4485,-31-10-969,-5-3-3808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137 141 13132,'0'0'15407,"-10"-7"-13950,-35-20-592,44 26-843,-1 1-1,0-1 0,0 1 1,0 0-1,0 0 1,0 0-1,0 0 0,0 0 1,0 1-1,0-1 0,1 0 1,-1 1-1,0-1 1,0 1-1,0 0 0,0 0 1,1 0-1,-1 0 1,0 0-1,1 0 0,-1 0 1,1 0-1,-1 0 1,1 1-1,0-1 0,0 1 1,-1-1-1,1 1 1,-1 2-1,-3 3 41,1 0-1,0 0 1,0 1 0,-4 14-1,6-20-44,2 1 0,-1-1 0,0 1 0,0-1 0,1 0 0,0 1-1,-1-1 1,1 1 0,0-1 0,0 1 0,0-1 0,1 1 0,-1-1 0,0 1-1,1-1 1,0 1 0,-1-1 0,1 0 0,0 1 0,0-1 0,1 0-1,-1 0 1,0 0 0,1 0 0,-1 0 0,3 2 0,-2-3 0,0 1 0,1-1 0,-1 0 0,1-1 1,-1 1-1,1 0 0,-1-1 0,1 1 0,-1-1 0,1 0 0,0 0 1,-1 0-1,1 0 0,-1 0 0,1 0 0,-1-1 0,1 0 0,-1 1 1,1-1-1,-1 0 0,1 0 0,-1 0 0,0 0 0,0-1 0,1 1 1,1-2-1,5-4-16,-1 0 1,1-1 0,-2 0 0,1 0 0,-1-1-1,0 0 1,-1 0 0,0-1 0,0 1-1,-1-1 1,0-1 0,-1 1 0,0-1 0,-1 1-1,0-1 1,0 0 0,-2 0 0,1 0-1,-1-1 1,-1-17 0,0 29-2,0-1 0,1 1 0,-1-1 0,0 1 0,0-1 0,0 1 0,0-1 0,0 0 0,0 1 0,0-1 0,0 1 0,0-1 0,0 1 0,0-1 0,0 1 0,0-1 0,0 0 0,-1 1 0,1-1 0,0 1 0,0-1 0,-1 1 0,1-1 0,0 1 0,0 0 0,-1-1 0,1 1 0,-1-1 0,1 1 0,0 0 0,-1-1 0,1 1 0,-1 0 0,1-1 0,-1 1 0,1 0 0,-1 0 0,1-1 0,-1 1 0,1 0 0,-1 0 0,0 0 0,1 0 0,-1 0 0,1 0 0,-1 0 0,1 0 0,-1 0 0,1 0 0,-1 0 0,0 0 0,1 0 0,-1 0 0,1 0 0,-1 1 0,1-1 0,-1 0 0,1 0 0,-1 1 0,1-1 0,-1 0 0,0 2 0,-1-1 0,0 1 0,0 0 0,0 0 0,0 0 0,0 0 0,0 0 0,0 0 0,1 1 0,-1-1 0,1 1 0,-2 4 0,1-2-97,1 0 0,0 0 0,0 0 0,0 0 0,1 0 0,0 0 0,0 0-1,0 0 1,1 0 0,-1 0 0,1 0 0,0 0 0,1 0 0,2 7 0,-2-10 8,-1 0 0,1 1 0,0-1-1,0 0 1,-1-1 0,1 1 0,1 0 0,-1 0 0,0-1 0,0 0-1,1 1 1,-1-1 0,1 0 0,-1 0 0,1 0 0,-1 0 0,1-1-1,0 1 1,-1-1 0,1 1 0,0-1 0,-1 0 0,1 0 0,0 0-1,-1-1 1,1 1 0,0-1 0,3 0 0,0-1-623,0 0 0,-1-1 0,1 1 0,-1-1 0,1 0 0,-1 0 0,0-1 0,0 0 0,0 1 0,-1-2 0,1 1 0,-1 0 0,0-1 0,0 0 0,3-5 0,17-25-6052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4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1 449 12556,'0'0'18417,"8"-5"-17280,2-3-1086,-1 0-1,0 0 1,-1-1-1,0 0 1,0 0-1,-1-1 1,0 0-1,-1-1 1,0 1-1,0-1 1,-1-1-1,6-20 1,-2 6-51,-2-2 0,-1 1 0,-1-1 0,-1 0 0,-2 0 0,0 0 0,-2 0 0,-5-38 0,5 65 0,0 1 0,0 0 0,1 0 0,-1-1 0,0 1 0,0 0 0,0-1 0,0 1 0,0 0 0,-1 0 0,1-1 0,0 1 0,0 0 0,0-1 0,0 1 0,0 0 0,0 0 0,0-1 0,-1 1 0,1 0 0,0 0 0,0-1 0,0 1 0,0 0 0,-1 0 0,1-1 0,0 1 0,0 0 0,-1 0 0,1 0 0,0 0 0,0 0 0,-1-1 0,1 1 0,0 0 0,-1 0 0,1 0 0,0 0 0,0 0 0,-1 0 0,1 0 0,-10 11 0,-5 19 0,3 11 0,3 1 0,1 1 0,2 0 0,2-1 0,2 1 0,5 68 0,-1-99-118,0-2 0,1 1 0,0 0 0,1 0 0,0-1 0,1 0 1,0 0-1,1 0 0,0-1 0,0 1 0,1-1 0,0-1 0,1 0 0,9 10 0,13 14-553,-21-24-2503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4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1 492 12780,'0'0'13709,"10"-6"-12615,1-2-928,1-1 0,-1 0 0,0 0 0,-1-1 0,0 0 0,0-1 0,-1 0 0,-1-1 0,0 0 0,-1 0 0,10-21 0,-9 7 188,-1-2 1,-1 1 0,-1-1-1,-2 0 1,0 0 0,-2 0 0,-1 0-1,-8-54 1,-2 53-350,2 21-10,-1 20-16,2 18 23,1 0 1,1 0 0,2 0-1,1 1 1,5 59 0,-2-38 2,0-37-5,0 0 0,1-1 0,0 1 0,2 0 0,0-1 0,8 21 0,43 77 0,-32-67 0,-12-22-1652,-17-28-2340,-18-38-5231,14 14 772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6:05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0 271 13965,'0'0'10923,"9"2"-7950,-5-1-2798,0 0 0,0-1 1,0 1-1,-1-1 0,1 1 0,0-1 1,0-1-1,0 1 0,0 0 0,0-1 0,0 0 1,0 0-1,0 0 0,-1 0 0,1-1 0,0 0 1,-1 1-1,1-1 0,-1 0 0,0-1 1,0 1-1,0-1 0,0 1 0,0-1 0,0 0 1,0 0-1,2-5 0,2-2-175,0 0 0,-1 0 0,-1-1 0,0 0 0,0 0 0,-1 0 0,0-1 0,-1 1 0,-1-1 0,1 0 0,-2 1 0,0-1 0,0 0 0,-1 0 0,-1 0 0,-2-18 0,3 29 0,0 0 0,0 0 0,0 0 0,0 0 0,0 0 0,-1 0 0,1 0 0,0 1 0,0-1 0,-1 0 0,1 0 0,-1 0 0,1 0 0,-1 0 0,1 0 0,-1 1 0,1-1 0,-1 0 0,0 0 0,1 1 0,-1-1 0,0 0 0,0 1 0,0-1 0,1 1 0,-1-1 0,0 1 0,0 0 0,0-1 0,0 1 0,0 0 0,0-1 0,0 1 0,0 0 0,0 0 0,0 0 0,0 0 0,0 0 0,0 0 0,0 0 0,0 0 0,1 0 0,-1 1 0,0-1 0,0 0 0,0 1 0,-1 0 0,-1 0 0,0 1 0,0 0 0,0 0 0,0 1 0,1-1 0,-1 0 0,1 1 0,-1 0 0,1-1 0,0 1 0,0 0 0,-1 4 0,-4 7 0,2 0 0,0 0 0,1 1 0,0 0 0,1 0 0,1 0 0,0 0 0,1 0 0,1 26 0,0-40 0,1 1 0,-1 0 0,0-1 0,0 1 0,1-1 0,-1 1 0,0-1 0,1 1 0,0-1 0,-1 1 0,1-1 0,0 1 0,0-1 0,0 0 0,0 1 0,0-1 0,0 0 0,0 0 0,0 0 0,0 0 0,1 0 0,-1 0 0,0 0 0,1 0 0,-1 0 0,1-1 0,-1 1 0,1-1 0,-1 1 0,1-1 0,-1 1 0,1-1 0,-1 0 0,1 0 0,0 0 0,-1 0 0,1 0 0,-1 0 0,1 0 0,0-1 0,-1 1 0,1 0 0,-1-1 0,1 1 0,-1-1 0,1 0 0,1-1 0,6-1 0,0-1 0,0 0 0,-1-1 0,1 0 0,-1 0 0,11-10 0,-1-3 0,0-2 0,-2 0 0,17-24 0,23-30 0,-54 101 0,-14 50 0,1-16 0,11-60 0,0-1 0,0 0 0,-1 1 0,1-1 0,0 1 0,0-1 0,0 0 0,0 1 0,0-1 0,0 1 0,0-1 0,0 0 0,0 1 0,1-1 0,-1 1 0,0-1 0,0 0 0,0 1 0,0-1 0,0 0 0,1 1 0,-1-1 0,0 0 0,0 1 0,1-1 0,-1 0 0,0 1 0,0-1 0,1 0 0,-1 0 0,0 1 0,1-1 0,-1 0 0,0 0 0,1 0 0,-1 0 0,1 1 0,-1-1 0,0 0 0,1 0 0,-1 0 0,1 0 0,-1 0 0,0 0 0,1 0 0,-1 0 0,1 0 0,-1 0 0,0 0 0,1 0 0,-1 0 0,0-1 0,1 1 0,-1 0 0,1 0 0,-1 0 0,0 0 0,1-1 0,-1 1 0,17-10 0,-17 10 0,19-16 0,34-38 0,-43 41 0,2 1 0,-1 0 0,1 1 0,1 0 0,0 1 0,1 1 0,14-9 0,-27 18 2,-1 0-1,1-1 1,-1 1 0,1 0-1,-1-1 1,1 1-1,-1 0 1,1 0 0,-1 0-1,1 0 1,-1 0 0,1-1-1,-1 1 1,1 0-1,-1 0 1,1 0 0,-1 0-1,1 1 1,-1-1 0,1 0-1,-1 0 1,1 0 0,-1 0-1,1 0 1,-1 1-1,1-1 1,-1 0 0,1 0-1,-1 1 1,1-1 0,-1 0-1,1 1 1,-1-1 0,0 0-1,1 1 1,2 22 40,-15 27-805,-7-1-4998,13-33 1267,-4 9-8067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3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 19923,'0'0'9620,"-10"7"-8489,0 0-915,1 1 0,-1 0 0,2 1-1,-1 0 1,-8 13 0,12-17-155,1 2 1,1-1-1,-1 0 0,1 1 1,0-1-1,0 1 1,1 0-1,0 0 0,0 0 1,1 0-1,0 0 1,-1 10-1,2-17-61,0 1 0,0-1 0,0 1 0,0-1 0,0 1 0,0-1 0,1 0 0,-1 1 0,0-1 0,0 1 0,0-1 0,0 0 0,1 1 0,-1-1 0,0 0 0,0 1 0,1-1 0,-1 0 0,0 1 0,0-1 0,1 0 0,-1 0 0,0 1 0,1-1 0,-1 0 0,1 0 0,-1 0 0,0 1 0,1-1 0,-1 0 0,0 0 0,1 0 0,-1 0 0,1 0 0,21-3 0,16-15 0,-24 7 0,-2-1 0,0 0 0,0-1 0,-1-1 0,-1 1 0,0-2 0,0 1 0,-2-1 0,7-17 0,-27 64 0,5-18 0,1 0 0,1 1 0,0 0 0,1 0 0,0 1 0,1-1 0,1 1 0,0-1 0,1 18 0,2-31-107,-1 0 0,1 0-1,-1-1 1,1 1 0,0 0 0,0-1 0,-1 1 0,1 0-1,0-1 1,0 1 0,1-1 0,-1 0 0,0 1-1,0-1 1,1 0 0,-1 0 0,1 0 0,-1 0 0,1 0-1,-1 0 1,1 0 0,0 0 0,-1-1 0,1 1-1,0-1 1,-1 1 0,1-1 0,3 1 0,1 0-993,0-1-1,0 0 1,0 0 0,-1 0 0,1-1-1,0 1 1,12-4 0,24-15-13159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1 595 10282,'0'0'6118,"12"-10"-3946,26-24-1213,-1-3 0,49-62 0,66-105 398,-99 130 287,-25 34-591,-13 18-395,1 0 0,21-21 0,-37 42-620,1 0 1,-1 1-1,1-1 1,-1 0-1,1 1 1,0-1 0,-1 1-1,1-1 1,0 1-1,-1-1 1,1 1-1,0-1 1,0 1-1,0 0 1,-1-1 0,1 1-1,0 0 1,0 0-1,0 0 1,0-1-1,0 1 1,-1 0-1,3 0 1,-2 1-20,-1 0 1,1-1-1,0 1 0,-1-1 1,1 1-1,-1 0 0,1-1 1,-1 1-1,1 0 0,-1 0 0,1-1 1,-1 1-1,0 0 0,1 0 1,-1 0-1,0 0 0,0-1 1,0 1-1,0 1 0,1 58 325,-2-44 24,-10 125 1503,7-108-1641,0 1 0,2 0 0,2 0 0,1-1 0,6 42 0,-5-69-168,0 0-1,1 0 1,-1-1-1,1 1 1,0-1 0,5 8-1,4 6-1585,-4 1-4697,-26-35-14251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84 16560,'0'0'5637,"-58"-19"-2690,54 18 0,6-1-2467,22 1-416,9-4 32,10 0-64,5-3-576,4-3-2051,-2-2-1761,-5-6-3107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6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18161,'0'0'2178,"-8"10"-347,-8 14-477,1 1 1,-13 29-1,22-41-964,1 1 0,0-1 1,0 1-1,2 0 1,0 0-1,0 0 0,0 20 1,3-33-382,0 0 0,0 1 1,0-1-1,0 0 0,0 0 1,0 1-1,1-1 0,-1 0 0,1 0 1,-1 1-1,1-1 0,-1 0 1,1 0-1,0 0 0,-1 0 0,1 0 1,0 0-1,0 0 0,0 0 1,0 0-1,0 0 0,0 0 0,2 1 1,-1-1 6,1 0 1,0 0-1,0 0 1,0 0-1,0-1 1,0 1-1,0-1 0,1 1 1,4-1-1,8-2-51,-1 0-1,0 0 0,18-6 0,-29 7-11,-2 1 4,11-4-250,1 1 1,0 0-1,24 0 1,-36 2 280,0 1 1,0 0-1,0 0 1,0 0 0,0 0-1,0 0 1,0 0 0,0 1-1,0-1 1,0 1-1,0 0 1,0-1 0,0 1-1,0 0 1,0 0-1,0 0 1,-1 0 0,1 0-1,0 1 1,-1-1 0,1 1-1,-1-1 1,1 1-1,-1-1 1,0 1 0,0 0-1,0-1 1,0 1-1,0 0 1,0 0 0,0 0-1,0 0 1,-1 0 0,1 2-1,0 2 109,-1-1 0,0 1 1,0 0-1,-1-1 0,0 1 0,0 0 0,0-1 0,-1 1 1,1-1-1,-1 1 0,0-1 0,-1 0 0,0 0 0,1 0 0,-2 0 1,1-1-1,0 1 0,-1-1 0,0 0 0,0 1 0,0-2 1,-1 1-1,1-1 0,-7 4 0,4-2 53,-1 0 0,1-1 0,-1-1-1,0 1 1,0-1 0,-1-1 0,1 1 0,-1-1-1,1-1 1,-1 0 0,0 0 0,1 0 0,-1-1-1,0-1 1,-13-1 0,19 1-399,0 0 0,0-1 0,0 1 0,0-1 0,0 1 1,0-1-1,1 0 0,-1 0 0,0 0 0,1-1 0,0 1 0,-1-1 0,1 1 0,0-1 0,0 1 1,1-1-1,-1 0 0,1 0 0,-1 0 0,1 0 0,0 0 0,0-1 0,-1-4 0,1 5-106,1 0 0,-1 0-1,0 0 1,1 0-1,0 0 1,0 0-1,0 0 1,0-1 0,1 1-1,-1 0 1,1 0-1,-1 0 1,1 0 0,0 0-1,0 0 1,1 0-1,-1 0 1,1 1 0,-1-1-1,1 0 1,0 1-1,0-1 1,0 1-1,0 0 1,3-3 0,18-9-7461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37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10122,'0'0'15155,"8"2"-13334,6 0-1415,0-1 0,0-1 0,0 0 1,0 0-1,0-2 0,0 1 1,19-7-1,-25 6-258,1 0 0,-1-1 0,0 0 0,0 0 0,0-1 0,-1 0 1,1-1-1,-1 0 0,0 0 0,0 0 0,-1-1 0,0 0 0,0 0 0,7-10 0,-12 16-141,-1-1-1,1 0 0,0 0 0,-1 1 1,1-1-1,-1 0 0,1 0 0,-1 0 1,0 0-1,1 1 0,-1-1 0,0 0 1,0 0-1,1 0 0,-1 0 0,0 0 1,0 0-1,0 0 0,0 0 0,0 0 0,-1 0 1,1-1-1,0 2-4,-1-1 1,1 1 0,-1-1-1,0 1 1,1-1-1,-1 1 1,1 0-1,-1-1 1,0 1-1,1 0 1,-1 0-1,0-1 1,1 1-1,-1 0 1,0 0-1,0 0 1,1 0-1,-1 0 1,0 0-1,1 0 1,-2 0-1,-3 1-2,0 0 0,1-1 0,-1 2 0,1-1 0,-1 0-1,1 1 1,-8 4 0,2 1 0,0 1 0,0 1 0,-17 18 0,23-23 0,1 0 0,-1 1 0,1-1 0,0 1 0,0 0 0,0-1 0,1 1 0,0 1 0,0-1 0,0 0 0,-1 10 0,3-14 0,0-1 0,0 1 0,0 0 0,1 0 0,-1-1 0,0 1 0,1 0 0,-1 0 0,0-1 0,1 1 0,-1-1 0,1 1 0,-1 0 0,1-1 0,-1 1 0,1-1 0,0 1 0,-1-1 0,1 1 0,0-1 0,-1 0 0,1 1 0,0-1 0,-1 0 0,1 1 0,0-1 0,0 0 0,-1 0 0,1 0 0,0 0 0,0 0 0,-1 0 0,1 0 0,0 0 0,1 0 0,36-1 0,-31 0 0,69-10 0,-60 7 0,0 0 0,0 2 0,0 0 0,1 1 0,-1 0 0,0 2 0,1 0 0,-1 0 0,21 6 0,-34-6 0,0 1 0,0-1 0,1 1 0,-1 0 0,0 0 0,-1 0 0,1 1 0,0-1 0,-1 1 0,5 4 0,9 9 0,-14-19 0,0-1 0,-1 1 0,1-1 0,-1 0 0,0 0 0,0 1 0,-1-1 0,1-8 0,4-29 0,6-42 0,-11 82 3,1 0 1,-1 0-1,1 0 1,0 0-1,-1 0 0,1 0 1,0 0-1,0 0 1,0 0-1,0 0 0,-1 0 1,1 1-1,0-1 1,1 0-1,-1 1 0,0-1 1,0 1-1,0-1 0,0 1 1,0-1-1,0 1 1,1 0-1,-1 0 0,0-1 1,2 1-1,40 0-154,-28 0-176,29-3-2939,1-5-3915,9-9-6101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0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16 105 6278,'-13'14'10387,"11"-3"-4338,2-10-5865,0-1-1,1 1 1,-1 0 0,0 0-1,1-1 1,-1 1 0,1 0-1,-1-1 1,1 1 0,0 0-1,-1-1 1,1 1-1,-1-1 1,1 1 0,0-1-1,0 1 1,-1-1 0,1 0-1,0 1 1,0-1 0,0 0-1,-1 0 1,2 1-1,2 0-130,0-1-1,0 1 1,0-1-1,0 1 1,0-1-1,0-1 1,0 1-1,0 0 0,0-1 1,0 0-1,0 0 1,0 0-1,4-2 1,-2-1 17,0 1 0,-1-1 1,1 0-1,-1 0 1,0 0-1,0-1 0,-1 0 1,1 0-1,-1 0 0,0 0 1,0-1-1,-1 0 0,0 0 1,0 0-1,0 0 1,-1 0-1,0 0 0,0-1 1,0 1-1,-1-1 0,1-6 1,-2 13-53,0-1 0,0 0 0,0 1 0,0-1 0,0 1 0,0-1 0,0 1 0,0-1 0,0 1 0,0-1 0,0 1 0,0-1 0,0 1 0,-1-1 0,1 1 1,0-1-1,0 1 0,-1-1 0,1 1 0,0 0 0,-1-1 0,1 1 0,0-1 0,-1 1 0,1 0 0,-1-1 0,1 1 0,0 0 0,-1 0 0,1-1 0,-1 1 0,1 0 0,-1 0 0,1 0 0,-2-1 0,-19 8 139,-18 24-173,30-20 148,1 0 1,0 1 0,0 0-1,1 0 1,1 0-1,0 1 1,0 0-1,2 1 1,-1-1 0,2 1-1,-3 15 1,6-28-125,0 0 0,0-1 1,0 1-1,0 0 0,0 0 0,0-1 1,0 1-1,1 0 0,-1 0 1,0 0-1,0-1 0,1 1 0,-1 0 1,0-1-1,1 1 0,-1 0 0,1-1 1,-1 1-1,1 0 0,-1-1 1,1 1-1,-1-1 0,1 1 0,0-1 1,-1 1-1,1-1 0,0 0 1,-1 1-1,1-1 0,1 1 0,30 0-164,32-19-1887,-22-3-1888,-1-5-3563,-2-4-4004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0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 19731,'0'0'3566,"-10"2"-742,6-1-2614,-10 2 656,1 1 1,0 0-1,0 1 0,1 1 0,-15 7 0,27-13-1202,59-17-1522,-54 17 1843,0 0-1,1 0 0,-1 1 1,0 0-1,0-1 0,1 2 1,-1-1-1,0 1 0,0 0 0,0 0 1,-1 0-1,1 1 0,0-1 1,-1 1-1,0 0 0,1 1 1,3 3-1,-5-4 87,0 0 0,0 0 0,-1 0 0,1 0 1,-1 0-1,0 1 0,0-1 0,0 1 0,0-1 0,-1 1 1,0 0-1,1 0 0,-1 0 0,-1 0 0,1 0 0,0 0 1,-1 0-1,0 0 0,0 0 0,0 0 0,0 0 0,-1 0 1,-1 6-1,0-7-22,1-1 0,0 0 0,-1 1 0,0-1 0,1 0 0,-1 0 0,0 0-1,0 0 1,0 0 0,0-1 0,-1 1 0,1 0 0,0-1 0,-1 0 0,1 0 0,-1 1 0,0-1 0,1-1 0,-1 1 0,0 0 0,1-1 0,-6 1 0,-64 4 817,65-5-851,5 0-21,0 0 1,1-1-1,-1 1 1,0 0-1,0-1 1,0 0-1,0 1 1,0-1-1,0 0 0,1 0 1,-1 0-1,0 0 1,1 0-1,-1 0 1,1 0-1,-1-1 0,-1-1 1,3 2-17,-1 1 0,1-1 0,0 1 0,-1-1 0,1 1 0,0-1 0,0 1 0,0-1 0,-1 1 0,1-1 0,0 0 1,0 1-1,0-1 0,0 1 0,0-1 0,0 0 0,0 1 0,0-1 0,0 1 0,1-1 0,-1 1 0,0-1 0,0 0 0,0 1 0,1-1 0,-1 1 0,0-1 0,1 1 0,-1-1 0,0 1 1,1 0-1,-1-1 0,1 1 0,-1-1 0,0 1 0,1 0 0,-1-1 0,1 1 0,-1 0 0,1-1 0,0 1 0,-1 0 0,1 0 0,-1 0 0,1-1 0,-1 1 0,1 0 0,0 0 0,-1 0 0,1 0 1,-1 0-1,1 0 0,0 0 0,-1 0 0,2 1 0,82-13-14760,-46 7 4916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2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116 427 17424,'0'0'8222,"-10"-2"-7411,7 1-762,1 1-1,-1-1 1,1 0-1,-1 1 1,1-1-1,-1 1 1,1 0-1,-1 0 1,0 0-1,1 0 1,-1 1-1,1-1 1,-1 1-1,0-1 1,1 1-1,0 0 1,-1 0-1,1 0 1,-1 0-1,1 0 1,0 1-1,0-1 1,0 1-1,0-1 1,0 1-1,0 0 1,0 0-1,0 0 1,1 0-1,-1 0 1,1 0-1,0 0 1,-1 1-1,0 3 1,-2 1 264,0 0-122,0 0 0,0 0 0,1 0 0,0 1 0,-2 8-1,5-15-183,0 1 0,0-1 0,-1 0 0,1 1 0,0-1 0,0 0 0,0 0 0,0 1 0,1-1 0,-1 0 0,0 0 0,0 1 0,1-1 0,-1 0 0,1 0 0,-1 0-1,1 1 1,0-1 0,-1 0 0,1 0 0,0 0 0,0 0 0,0 0 0,-1 0 0,1 0 0,0-1 0,0 1 0,0 0 0,1 0 0,-1-1 0,0 1 0,0-1 0,0 1 0,0-1-1,1 1 1,-1-1 0,0 0 0,2 1 0,14 2 191,-4 0-531,1 0 0,-1 0 0,-1 1 0,23 11 0,-31-13 284,-1 0 1,0 0-1,0 0 1,1 1-1,-2-1 1,1 1-1,0 0 0,0 0 1,-1 0-1,0 0 1,1 1-1,-1-1 1,0 0-1,-1 1 0,1 0 1,-1-1-1,1 1 1,-1 0-1,0 0 1,-1-1-1,1 7 1,1 3 125,-2 1 0,1 0 0,-2 0 0,0 0 0,-1-1 0,-5 22 0,5-29 157,1 0-1,-2 0 1,1 0 0,-1 0-1,0 0 1,0-1-1,0 1 1,-1-1 0,0 0-1,0 0 1,0 0-1,-1-1 1,1 1 0,-1-1-1,0 0 1,-9 4-1,13-7-219,1 0-1,-1-1 0,0 1 0,0-1 0,1 1 0,-1-1 0,0 0 0,0 1 0,0-1 0,1 0 0,-1 0 0,0 1 0,0-1 0,0 0 0,0 0 0,0 0 0,0 0 0,1 0 1,-1 0-1,0 0 0,0 0 0,0-1 0,0 1 0,0 0 0,0-1 0,1 1 0,-1 0 0,0-1 0,0 1 0,1-1 0,-1 1 0,0-1 0,0 1 0,1-1 0,-1 0 0,1 1 0,-1-1 1,0 0-1,1 1 0,0-1 0,-1 0 0,1 0 0,-1 1 0,1-1 0,0 0 0,-1 0 0,1 0 0,0 0 0,0 0 0,0 0 0,0 1 0,0-1 0,0 0 0,0-1 0,-1-7 25,1 0 0,0 0 0,1 0 0,2-12 0,8-22-38,2 0 0,2 1 0,2 0 0,40-72 0,-15 29 0,-13 23 0,-37 117 0,3-40 0,2 1 0,0-1 0,-2 32 0,5-46 0,0-1 0,-1 1 0,1-1 0,0 1 0,0 0 0,0-1 0,1 1 0,-1-1 0,0 1 0,0-1 0,0 1 0,0-1 0,0 1 0,1-1 0,-1 1 0,0-1 0,0 1 0,1-1 0,-1 1 0,0-1 0,1 0 0,-1 1 0,1-1 0,-1 1 0,0-1 0,1 0 0,-1 0 0,1 1 0,-1-1 0,1 0 0,-1 0 0,1 1 0,-1-1 0,1 0 0,0 0 0,23-6 0,20-24 0,-29 12 0,-1 0 0,0-1 0,-2-1 0,0 0 0,-1 0 0,-1-1 0,10-31 0,-9 18 0,-1 0 0,-2-1 0,-1 0 0,2-41 0,-10 64 0,-3 11 0,-9 18 0,-13 34 0,20-36 0,0 1 0,1 1 0,1-1 0,1 1 0,0-1 0,1 1 0,1 0 0,0 0 0,4 31 0,-2-44 0,0 0 0,0 0 0,0 0 0,1-1 0,0 1 0,0 0 0,0-1 0,0 0 0,1 1 0,-1-1 0,1 0 0,0 0 0,-1 0 0,2-1 0,-1 1 0,6 3 0,-7-5 0,-1 1 0,1-1 0,0-1 0,-1 1 0,1 0 0,0 0 0,0-1 0,0 1 0,0-1 0,0 1 0,0-1 0,0 0 0,0 0 0,0 0 0,0 0 0,0 0 0,0 0 0,0 0 0,0-1 0,0 1 0,-1-1 0,1 1 0,0-1 0,0 0 0,0 0 0,-1 0 0,1 0 0,0 0 0,-1 0 0,1 0 0,-1-1 0,1 1 0,-1-1 0,1 1 0,0-3 0,4-4 0,-1-1 0,0 0 0,-1 0 0,0-1 0,0 1 0,-1-1 0,-1 0 0,3-14 0,-1-3 0,0-52 0,-8 66 0,-4 18 0,-5 22 0,12-23 0,0 1 0,0 0 0,1-1 0,-1 1 0,1-1 0,1 1 0,-1 0 0,1-1 0,-1 1 0,1-1 0,2 5 0,-2-7 0,0 0 0,0-1 0,1 1 0,-1 0 0,1-1 0,-1 0 0,1 1 0,-1-1 0,1 0 0,0 0 0,-1 0 0,1 0 0,0 0 0,0 0 0,0-1 0,0 1 0,0 0 0,0-1 0,0 0 0,0 1 0,0-1 0,0 0 0,0 0 0,0 0 0,0 0 0,4-1 0,-1 0 0,0-1 0,1 1 0,-1-1 0,0 0 0,0 0 0,-1 0 0,1-1 0,0 1 0,-1-1 0,1 0 0,-1-1 0,0 1 0,0-1 0,0 0 0,-1 0 0,1 0 0,-1 0 0,0-1 0,5-9 0,4-8 0,0-2 0,13-40 0,-25 62 0,7-18 0,-1 0 0,-1 0 0,3-25 0,-39 119 0,25-54 0,1 0 0,1 0 0,0 1 0,2 0 0,0 32 0,2-46 0,0-1 0,1 1 0,-1-1 0,1 1 0,0-1 0,1 0 0,0 1 0,0-1 0,0 0 0,1 0 0,-1 0 0,1-1 0,1 1 0,-1-1 0,1 1 0,0-1 0,0 0 0,1-1 0,-1 1 0,1-1 0,11 8 0,-16-12 0,1 1 0,-1-1 0,1 1 0,0-1 0,-1 1 0,1-1 0,0 1 0,0-1 0,-1 0 0,1 1 0,0-1 0,0 0 0,0 0 0,-1 0 0,1 1 0,0-1 0,0 0 0,0 0 0,0 0 0,-1 0 0,1-1 0,0 1 0,0 0 0,0 0 0,-1 0 0,1-1 0,0 1 0,0 0 0,1-1 0,-2-1 0,1 1 0,-1 0 0,0 0 0,1-1 0,-1 1 0,0 0 0,0-1 0,0 1 0,0 0 0,0-1 0,0 1 0,0 0 0,-1-1 0,1 1 0,-1-3 0,-22-49 0,-23-17-628,33 54 412,1-1-1,1 0 0,-12-26 0,24 42 261,-1 1-1,1-1 0,0 1 0,-1-1 1,1 1-1,-1-1 0,1 1 0,0-1 1,0 1-1,-1 0 0,1-1 1,0 1-1,0 0 0,0 0 0,-1-1 1,1 1-1,0 0 0,0 0 1,0 0-1,-1 0 0,1 0 0,0 0 1,0 0-1,0 0 0,0 1 0,34-2-101,-30 1 144,61 4-740,-52-3-4031,-1 2-4539,-22-5 1099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2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11 18706,'-25'-7'3171,"10"4"-577,10 3-95,19 0-2788,7 2-2273,2-2-5702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1 227 15951,'0'0'6508,"10"2"-5254,-6-1-1139,0 0 1,-1-1-1,1 1 1,0-1-1,0 0 0,-1 0 1,1 0-1,0-1 0,0 1 1,-1-1-1,1 0 1,0 0-1,-1 0 0,1 0 1,-1-1-1,1 1 1,-1-1-1,0 0 0,0 0 1,0 0-1,0-1 0,0 1 1,0-1-1,0 1 1,-1-1-1,1 0 0,-1 0 1,0 0-1,0 0 0,1-4 1,2-3 222,-1 0 0,0 1 0,-1-2 0,0 1 0,0 0 0,-1-1 0,-1 1 1,0-1-1,0-11 0,-1 18-246,0 0 0,0 1 1,-1-1-1,1 0 1,-1 0-1,0 1 0,0-1 1,0 1-1,-1-1 1,1 1-1,-1-1 0,-3-4 1,3 6-86,1 1-1,-1-1 1,0 1 0,1 0 0,-1-1-1,0 1 1,0 0 0,0 0 0,0 0-1,0 1 1,0-1 0,0 0 0,0 1 0,0-1-1,0 1 1,0 0 0,0 0 0,0 0-1,-1 0 1,1 0 0,0 0 0,0 0-1,0 1 1,-2 0 0,1 0-18,0 0 0,0 1-1,0 0 1,0-1 0,1 1 0,-1 0-1,0 0 1,1 1 0,0-1 0,0 0 0,-1 1-1,1 0 1,1-1 0,-1 1 0,0 0 0,1 0-1,-1 0 1,1 0 0,0 0 0,0 0-1,-1 5 1,-2 8 12,0-1-1,-2 32 0,5-41 5,0 1 0,1-1 0,0 0 0,0 0 0,1 1 0,0-1 0,0 0 0,3 11 0,-3-15 8,0-1 1,0 1-1,1 0 0,-1 0 0,0-1 0,1 1 0,0 0 0,-1-1 0,1 0 0,0 1 0,0-1 0,0 0 0,-1 0 0,1 0 1,0 0-1,0 0 0,1-1 0,-1 1 0,0-1 0,0 1 0,0-1 0,0 0 0,1 0 0,-1 1 0,0-2 0,0 1 0,3 0 0,4-1 7,-1 0 0,1-1-1,-1 0 1,1 0 0,-1 0-1,0-1 1,0-1 0,0 1-1,-1-1 1,1-1 0,8-6-1,10-9 103,40-39 0,0-1-41,-66 59-81,1 1 0,-1 0 0,0-1 0,0 1 0,1 0 0,-1 0 0,0-1 0,1 1 0,-1 0 0,1 0 0,-1 0 0,0 0 0,1-1 0,-1 1 0,0 0 0,1 0 0,-1 0 0,1 0 0,-1 0 0,1 0 0,-1 0 0,0 0 0,1 0 0,-1 0 0,1 0 0,-1 0 0,0 0 0,1 1 0,-1-1 0,1 0 0,-1 0 0,0 0 0,1 0 0,-1 1 0,0-1 0,1 0 0,-1 0 0,1 1 0,5 20 0,-5 41 0,-2-44 0,1-17 0,0 0 0,0-1 0,0 1 0,0 0 0,0 0 0,1 0 0,-1-1 0,0 1 0,0 0 0,1 0 0,-1 0 0,0-1 0,1 1 0,-1 0 0,1-1 0,-1 1 0,1 0 0,-1-1 0,1 1 0,0 0 0,-1-1 0,1 1 0,0-1 0,-1 1 0,1-1 0,0 0 0,1 1 0,26 0 0,-19-3 0,-1-1 0,0 0 0,0 0 0,13-7 0,28-23 0,-40 25 0,1 0 0,0 1 0,1 0 0,0 1 0,0 0 0,1 1 0,-1 0 0,1 0 0,16-3 0,-27 9 0,-1-1 0,1 0 0,0 1 0,0-1 0,-1 0 0,1 1 0,0-1 0,-1 1 0,1-1 0,-1 1 0,1 0 0,-1-1 0,1 1 0,-1 0 0,1-1 0,-1 1 0,1 0 0,-1-1 0,0 1 0,1 0 0,-1 0 0,0 0 0,0-1 0,0 1 0,0 0 0,1 0 0,-1 0 0,0-1 0,0 1 0,-1 0 0,1 1 0,0 37 0,0-29 0,-2 15 0,1-18 0,1 1 0,-1-1 0,1 1 0,0-1 0,1 0 0,0 1 0,0-1 0,4 12 0,-5-18 0,1 0 0,-1 0 0,1-1 0,0 1 0,0 0 0,-1-1 0,1 1 0,0-1 0,0 1 0,0-1 0,-1 1 0,1-1 0,0 0 0,0 1 0,0-1 0,0 0 0,0 0 0,0 1 0,0-1 0,0 0 0,0 0 0,0 0 0,0 0 0,0 0 0,0-1 0,0 1 0,0 0 0,0 0 0,0-1 0,-1 1 0,1 0 0,0-1 0,0 1 0,0-1 0,1 0 0,28-22 0,-21 14-525,-1-1 0,-1 0 0,1 0 0,9-19 0,-14 21-401,1 0 0,-1 0 1,-1 0-1,0-1 0,0 1 1,0-1-1,0-15 0,-2-14-10567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3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14 117 22485,'0'0'8072,"-13"-66"-5862,13 49-2210,15 5 0,0 3-1057,-1 2-4612,-4 1-8168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4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64 16592,'0'0'6892,"9"-8"-4084,2-2-1954,-6 7-505,-1 0 1,0 0-1,-1-1 0,1 0 0,-1 1 0,1-1 0,-1 0 0,0-1 0,2-4 0,-8 5 502,-10 6-177,-13 7-69,-9 8-605,9-6 0,1 1 0,1 1 0,0 1 0,1 1 0,0 1 0,2 1 0,-22 22 0,41-38 0,1 0 0,0 0 0,0 1 0,0-1 0,0 0 0,1 0 0,-1 0 0,0 1 0,0-1 0,1 1 0,-1-1 0,1 0 0,-1 1 0,1-1 0,0 1 0,-1-1 0,1 3 0,0-4 0,1 1 0,-1 0 0,0-1 0,1 1 0,-1-1 0,0 1 0,1-1 0,-1 1 0,1-1 0,-1 1 0,1-1 0,-1 1 0,1-1 0,0 0 0,-1 1 0,1-1 0,-1 0 0,1 1 0,0-1 0,-1 0 0,1 0 0,0 0 0,-1 0 0,1 1 0,1-1 0,55-4 0,-54 3 0,45-7 0,-32 3 0,0 2 0,1 0 0,-1 1 0,1 1 0,-1 1 0,1 0 0,21 3 0,-38-3 0,1 0 0,-1 0 0,0 1 0,1-1 0,-1 0 0,0 0 0,0 0 0,1 0 0,-1 0 0,0 1 0,0-1 0,1 0 0,-1 0 0,0 0 0,0 1 0,0-1 0,1 0 0,-1 0 0,0 1 0,0-1 0,0 0 0,0 0 0,0 1 0,1-1 0,-1 0 0,0 1 0,0-1 0,0 0 0,0 1 0,0-1 0,0 0 0,0 1 0,0-1 0,0 0 0,0 0 0,0 1 0,0-1 0,0 0 0,0 1 0,-1-1 0,1 0 0,0 0 0,0 1 0,0-1 0,0 0 0,0 1 0,-1-1 0,1 0 0,0 0 0,0 0 0,-1 1 0,-11 11 0,-11-2 0,1-1 0,-1 0 0,-1-2 0,1-1 0,-39 4 0,6 1 0,92-16-2289,26-3-5277,-21-5 381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11531,'0'0'10250,"-9"63"-8104,-4-21-225,3 8 65,2 6-1089,7 1-577,1-1-191,4-9-65,14-10-353,2-12-1344,4-13 448,-1-12 576,-8-2-1377,-8-18-1665,-7-9-2915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53 13100,'0'0'7944,"-56"-16"256,75 16-7271,16 0 160,11-5-257,12 0-351,5-4-289,1 0-192,-5 4 0,-8 1-1345,-13 4-1474,-12 0-1633,-16 5-1218,-10 4-3458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4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18481,'0'0'8136,"71"-1"-6214,-24-10-1025,4-2-641,0 4-224,-2 3-1313,-5 3-2403,-9 3-1697,-8 0-2722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5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13901,'0'0'14366,"0"12"-13112,-1 38-8,-1 8-355,7 73-1,1-113-785,2-20-2170,8-29-6694,-10 9 1280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5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14670,'0'0'16223,"3"10"-15401,3 46-296,0 108 0,-4-158-526,2-16 0,3-18 0,1-180 0,-8 211 4,0-1-1,0 1 1,0-1-1,1 0 1,-1 1 0,1-1-1,-1 0 1,1 0-1,0 1 1,0-1 0,0 0-1,0 0 1,0 0-1,1 0 1,-1 0 0,0 0-1,1 0 1,0 0-1,2 2 1,-1-2-28,0-1 0,0 1 0,1 0 0,-1-1 0,0 0 0,1 0 0,-1 0 0,1 0 0,-1 0 0,1-1 0,0 1 0,-1-1 0,1 0 0,4 0 0,-5-1-320,-1 1 0,1 0-1,-1-1 1,0 1 0,1-1 0,-1 0 0,0 0 0,1 0 0,-1 0 0,0 0 0,3-2 0,0-1-1898,-1 0 0,1-1 1,-1 1-1,0-1 0,6-10 0,3-5-6924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 9353,'0'0'17168,"-10"6"-15417,-2 1-1255,-1 0 183,1 0 0,0 0 1,0 1-1,-18 18 0,29-25-677,0-1 0,1 1 0,-1-1 0,1 1 0,0-1 0,-1 1 0,1 0 0,-1-1 0,1 1 0,0 0 0,0-1 0,-1 1 0,1 0 0,0-1 0,0 1-1,0 0 1,0 0 0,0-1 0,0 1 0,0 0 0,0 0 0,0-1 0,0 1 0,0 0 0,0 0 0,0-1 0,1 1 0,-1 0 0,1 0 0,18 14-21,32-1-427,-22-10-35,-11-2 42,0 0 0,0 1 0,-1 2-1,27 9 1,-42-14 466,1 1-1,-1 0 0,1 0 1,-1 1-1,0-1 0,1 0 1,-1 1-1,0 0 0,0-1 1,0 1-1,0 0 0,0 0 1,-1 0-1,1 0 0,0 0 1,-1 1-1,0-1 0,1 0 1,-1 1-1,0-1 0,0 1 1,-1-1-1,1 1 0,0-1 0,-1 1 1,1 0-1,-1-1 0,0 1 1,0 0-1,0-1 0,0 1 1,-1 0-1,1-1 0,-1 1 1,0-1-1,1 1 0,-3 3 1,0 0 95,0 0 1,0-1 0,-1 1 0,0-1-1,0 0 1,0 0 0,-1 0-1,0-1 1,0 1 0,0-1-1,0 0 1,-12 6 0,10-6-14,-1 0 0,0 0 0,0-1 0,0 0 0,0 0 0,-1-1 0,1 0 0,-1 0 0,-11 0 0,19-2-138,0 0 0,0 0 0,-1 0 0,1 0 0,0 0 0,0-1 0,0 1 0,0 0 0,0-1 1,0 1-1,0-1 0,0 1 0,0-1 0,0 0 0,0 1 0,0-1 0,0 0 0,0 0 0,0 1 0,0-1 0,1 0 0,-1 0 0,0 0 0,1 0 0,-1 0 0,1 0 0,-1 0 1,1 0-1,-1 0 0,1-1 0,0 1 0,-1 0 0,1 0 0,0 0 0,0 0 0,0 0 0,0-1 0,0 1 0,0 0 0,0 0 0,1 0 0,-1 0 0,0 0 0,1-2 0,1-5-567,0 0 0,0 1 0,1-1 0,0 1 0,5-10 0,15-24-4994,4-7-1846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18578,'0'0'12620,"-5"13"-11836,-2 5-672,0 0 0,2 1 1,0-1-1,1 1 0,1 0 0,-1 21 0,4-21-309,1 0 1,1 0-1,0 0 0,1-1 1,2 1-1,0-1 0,0 0 0,2 0 1,0 0-1,1-1 0,1-1 1,11 17-1,-15-25-845,12 21-3168,-8-9-4429</inkml:trace>
  <inkml:trace contextRef="#ctx0" brushRef="#br0" timeOffset="1">90 389 1986,'0'0'10378,"-48"-46"-5510,28 26-1088,5 2-833,8 2-641,7 6 64,3 2-1089,18 3-864,7 0-353,7 2-64,6 3-961,4 0-2915,-5 0-3395,-1 0-6502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6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15759,'0'0'15150,"53"-10"-14093,-17-4-801,5-2-223,4 2-962,-2 1-1506,-3 4-1665,-6 0-1889,-7 4-3556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7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39 149 19154,'0'0'6887,"-6"9"-4469,0 2-2210,2-1 0,-1 1 1,1-1-1,1 1 0,0 0 0,1 0 0,0 1 1,0-1-1,1 1 0,1-1 0,0 0 0,2 17 0,2 3-21,2-1 0,11 36 0,-17-65-179,0 0 1,0 0-1,0-1 0,1 1 1,-1 0-1,0-1 0,0 1 0,0 0 1,1-1-1,-1 1 0,0 0 1,0-1-1,1 1 0,-1-1 0,1 1 1,-1 0-1,0-1 0,1 1 1,-1-1-1,1 1 0,0-1 1,-1 0-1,1 1 0,-1-1 0,1 1 1,0-1-1,-1 0 0,1 0 1,0 1-1,0-1 0,12-15 340,6-35 88,-9-1-436,-2-1 0,-2 0 0,-2 0 0,-6-80 0,2 128 0,-2-30 0,2 33 0,0 0 0,0 1 0,0-1 0,0 0 0,0 0 0,0 1 0,0-1 0,-1 0 0,1 0 0,0 1 0,0-1 0,-1 0 0,1 1 0,0-1 0,-1 0 0,1 1 0,-1-1 0,1 1 0,-1-1 0,1 0 0,-1 1 0,1-1 0,-1 1 0,1 0 0,-1-1 0,0 1 0,1-1 0,-1 1 0,0 0 0,1-1 0,-1 1 0,0 0 0,-1 0 0,1 0 0,0 1 0,0 0 0,1-1 0,-1 1 0,0 0 0,0 0 0,0-1 0,1 1 0,-1 0 0,1 0 0,-1 0 0,0 0 0,1 0 0,0 0 0,-1 0 0,1 0 0,-1 0 0,1 0 0,0 1 0,0 0 0,-5 29 0,5-28 0,-2 7 0,1 0 0,1-1 0,-1 1 0,2-1 0,-1 1 0,5 18 0,-5-25 0,1-1 0,0 0 0,0 0 0,0 0 0,1 0 0,-1 0 0,0 0 0,1 0 0,-1 0 0,1 0 0,0-1 0,-1 1 0,1-1 0,0 1 0,0-1 0,0 0 0,0 0 0,0 0 0,1 0 0,-1 0 0,0 0 0,0 0 0,1-1 0,-1 1 0,0-1 0,1 0 0,-1 0 0,0 0 0,1 0 0,-1 0 0,1 0 0,-1-1 0,4 0 0,-2 0 0,1 1 0,-1-2 0,1 1 0,-1 0 0,0-1 0,1 0 0,-1 0 0,0 0 0,0 0 0,0-1 0,-1 0 0,1 0 0,-1 0 0,6-6 0,2-4 0,-1 0 0,15-27 0,15-17 0,-36 116 0,-13 53 0,5-72 0,0 64 0,4-102-56,0 0 0,0-1 0,0 1 0,0 0-1,0-1 1,0 1 0,1 0 0,-1-1 0,1 1 0,0-1 0,-1 1 0,1-1-1,0 1 1,0-1 0,0 1 0,0-1 0,0 0 0,0 1 0,0-1 0,0 0-1,0 0 1,1 0 0,-1 0 0,2 1 0,0-1-190,-1 0-1,1-1 1,-1 1-1,1-1 1,0 0-1,-1 1 1,1-1-1,0 0 1,-1-1-1,1 1 1,0 0-1,-1-1 1,5-1-1,3-1-967,-1-1 0,1 0 0,-1-1 0,0 1 1,0-2-1,14-10 0,7-12-6639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8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103 117 11018,'0'0'15081,"-9"9"-13196,-4 2-1183,1 1 0,0 1 0,-10 14 0,18-22-561,0 1 0,0-1 0,1 1 0,0 0 0,0 0 0,1 0 0,-1 1 0,1-1 1,0 0-1,1 1 0,0 0 0,0-1 0,0 9 0,1-13-141,1-1 0,-1 0 0,1 0 0,0 0 0,-1 0 0,1 1 0,0-1 0,0 0 0,0 0 0,0-1 0,0 1 0,0 0 0,0 0 0,0 0 0,0-1 0,0 1 0,0 0 0,0-1 0,1 1 0,-1-1 0,0 1 0,0-1 0,1 0 0,-1 0 0,0 1 0,0-1 0,1 0 0,-1 0 0,0 0 0,1 0 0,-1-1 0,0 1 0,1 0 0,1-1 0,0 1 0,1-1 0,0 1 0,0-1 0,-1 0 0,1 0 0,0 0 0,-1 0 0,1-1 0,-1 1 0,1-1 0,3-3 0,1-4 0,-1-1 0,-1 0 0,0 0 0,0 0 0,-1-1 0,0 0 0,3-11 0,13-27 0,-20 47-3,-1 1 0,1 0 0,-1 0-1,1 0 1,0-1 0,0 1 0,-1 0 0,1 0 0,0 0-1,0 0 1,0 0 0,0 0 0,0 1 0,1-1 0,-1 0-1,0 0 1,0 1 0,0-1 0,1 1 0,-1-1 0,0 1-1,1-1 1,-1 1 0,3 0 0,-2 0-12,1 0 0,-1 1 0,1-1 0,-1 1 1,0 0-1,1 0 0,-1 0 0,0 0 0,0 0 0,0 0 0,0 1 1,4 2-1,0 2-43,0-1 0,-1 1 0,1 0 0,-1 1-1,0-1 1,-1 1 0,6 11 0,-8-11 47,0 0 1,0 0-1,-1 0 0,0 0 0,0 0 0,0 0 0,-1 1 1,-1-1-1,0 10 0,-1 15 445,3-32-431,-1 0 0,1 1 1,-1-1-1,1 0 0,-1 0 0,1 1 0,-1-1 1,1 0-1,-1 0 0,1 0 0,-1 0 0,1 0 1,0 0-1,-1 0 0,1 0 0,-1 0 0,1 0 1,-1 0-1,1 0 0,0-1 0,-1 1 0,1 0 0,-1 0 1,1 0-1,-1-1 0,1 1 0,-1 0 0,1-1 1,-1 1-1,0 0 0,1-1 0,-1 1 0,1-1 1,-1 1-1,1-1 0,19-13 63,-6 1-34,-1 0 0,0-1 0,18-27-1,-27 34-22,1 0-1,-1 0 1,-1 0-1,0 0 1,0-1 0,0 0-1,-1 1 1,0-1-1,0 0 1,-1 0-1,0-10 1,-7 24-9,-1 10 0,7-14 0,0-1 0,0 0 0,0 0 0,0 0 0,0 1 0,0-1 0,1 0 0,-1 0 0,0 0 0,0 1 0,1-1 0,-1 0 0,1 0 0,-1 0 0,1 0 0,0 0 0,-1 0 0,1 0 0,0 0 0,0 0 0,-1 0 0,1 0 0,0-1 0,0 1 0,0 0 0,2 1 0,0-1 0,0 0 0,0 0 0,0 0 0,0-1 0,1 1 0,-1-1 0,0 1 0,0-1 0,0 0 0,5-1 0,-1 0 0,0 0 0,0 0 0,0-1 0,0 1 0,0-2 0,-1 1 0,1-1 0,-1 0 0,11-7 0,-11 6 0,-1-1 0,-1 0 0,1 0 0,-1 0 0,0-1 0,0 1 0,0-1 0,-1 0 0,0 0 0,0-1 0,0 1 0,-1 0 0,0-1 0,-1 1 0,1-1 0,-1 0 0,0 0 0,-1 1 0,0-14 0,0 19 0,0 1 0,-1 0 0,1-1 0,0 1 0,-1-1 0,1 1 0,0 0 0,-1-1 0,1 1 0,0 0 0,-1-1 0,1 1 0,-1 0 0,1-1 0,-1 1 0,1 0 0,-1 0 0,1 0 0,-1 0 0,1-1 0,-1 1 0,1 0 0,-1 0 0,1 0 0,-1 0 0,1 0 0,-1 0 0,1 0 0,-1 0 0,1 0 0,-1 0 0,1 1 0,-1-1 0,0 0 0,-19 8 0,12-2 0,0 1 0,1 1 0,0-1 0,0 1 0,0 0 0,1 1 0,-10 18 0,12-21 0,1 1 0,-1 0 0,1 0 0,1 0 0,0 0 0,-1 0 0,2 1 0,-1-1 0,1 1 0,1-1 0,-1 15 0,2-21 0,-1 1 0,1-1 0,-1 1 0,1-1 0,0 0 0,-1 0 0,1 1 0,0-1 0,0 0 0,0 0 0,0 0 0,0 0 0,0 0 0,0 0 0,0 0 0,0 0 0,1 0 0,-1-1 0,0 1 0,1 0 0,-1-1 0,0 1 0,1-1 0,-1 0 0,1 1 0,-1-1 0,2 0 0,46 3 0,-38-3 0,6-1 0,1 0 0,0 0 0,-1-2 0,1 0 0,-1-1 0,0-1 0,0 0 0,0-2 0,-1 0 0,26-14 0,-42 20 0,0 1 0,0-1 0,1 1 0,-1-1 0,0 1 0,0-1 0,0 1 0,1-1 0,-1 0 0,0 1 0,0-1 0,0 1 0,0-1 0,0 1 0,0-1 0,0 1 0,0-1 0,0 0 0,-1 1 0,1-1 0,0 1 0,0-1 0,0 1 0,-1-1 0,1 1 0,0-1 0,-1 1 0,1-1 0,0 1 0,-1 0 0,1-1 0,0 1 0,-1-1 0,1 1 0,-1 0 0,1-1 0,-1 1 0,1 0 0,-1-1 0,-28-21 0,18 14 0,7 4 0,0 1 0,0-1 0,1 0 0,-1 0 0,1 0 0,0-1 0,0 1 0,-3-9 0,5 12 0,1 0 0,0 0 0,0 1 0,0-1 0,0 0 0,0 0 0,-1 0 0,1 1 0,1-1 0,-1 0 0,0 0 0,0 0 0,0 1 0,0-1 0,0 0 0,1 0 0,-1 1 0,0-1 0,1 0 0,-1 1 0,1-1 0,-1 0 0,1 0 0,1 0 0,-1-1 0,1 1 0,0 0 0,0 0 0,-1 0 0,1 1 0,0-1 0,0 0 0,0 1 0,0-1 0,0 1 0,0 0 0,3-1 0,14-1-16,17-1-2197,61-15 0,-50 4-6157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38.8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58 9161,'0'0'10036,"8"-6"-8782,4-1-898,0 2-1,0-1 0,1 1 0,-1 1 1,1 0-1,0 1 0,0 0 0,1 1 1,-1 1-1,19 0 0,47 4 528,98 15-1,-111-8-766,1-4 1,96-2-1,-108-12 813,-44 4 34,-36 4-517,-120 8 555,-381 2 844,495-15-1748,24 2-32,21 0-126,375-3 3,-144 7 116,-167-1-125,-43 2 41,-1-3 1,48-5-1,-191 6 394,-366 65 119,93-7-189,523-89-298,-43 8 0,-33 9-120,93-21-1691,233-22 0,-383 58 1748,-8 1 18,-16 7-2,-29 8 58,-668 161 1126,641-166-4527,19-11-3379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4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59 19186,'0'0'12946,"-11"5"-12407,4-2-535,0 0 1,1 1 0,-1 0-1,1 0 1,0 1-1,0 0 1,0 0 0,0 0-1,1 1 1,0 0-1,0 0 1,1 0-1,0 0 1,0 1 0,0 0-1,1 0 1,0 0-1,0 0 1,0 0-1,-2 15 1,5-22-5,0 1 0,0 0 0,-1 0 0,1-1 0,0 1 0,0 0 0,0-1 0,0 1 0,0 0 0,0 0 0,0-1 0,0 1 0,1 0 0,-1 0 0,0-1 0,0 1 0,1 0 0,-1-1 0,0 1 0,1 0 0,-1-1 0,0 1 0,1-1 0,-1 1 0,1-1 0,-1 1 0,1-1 0,0 1 0,0 0 0,22-2 0,-16-1 0,-1-1 0,0 1 0,0-1 0,0-1 0,9-6 0,1-4 0,-2 0 0,0 0 0,-1-2 0,0 1 0,-1-2 0,-1 0 0,-1 0 0,0-1 0,11-30 0,-69 119 0,41-59 0,1-3 0,1 0 0,0 0 0,-6 19 0,13-25 0,5-7 0,5-6 0,3-10 0,-19 33 0,-21 36 0,15-31 0,6-13 0,1 1 0,-1-1 0,1 1 0,1 0 0,-1 0 0,1 0 0,0 1 0,0-1 0,-1 12 0,3-18-83,1 1-1,-1-1 1,0 1-1,1-1 1,-1 1-1,1 0 1,-1-1-1,1 1 1,-1-1-1,0 0 1,1 1 0,0-1-1,-1 1 1,1-1-1,-1 0 1,1 1-1,-1-1 1,1 0-1,0 0 1,-1 0-1,1 1 1,0-1 0,-1 0-1,1 0 1,0 0-1,-1 0 1,1 0-1,0 0 1,-1 0-1,1 0 1,0 0 0,-1 0-1,2-1 1,25-5-5910,-10-3-1512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8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14 144 14958,'-8'6'5413,"3"1"2819,10-7-7079,13-3-320,10-10-385,7-5-384,7-5 33,2-1-866,1-2-1890,-3-1-2658,-7 4-5157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9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1 561 13741,'0'0'6529,"5"-12"-4122,110-190 1463,-79 146-2627,-2-2-1,-2-1 1,42-114 0,-90 240-993,3 0-1,3 2 1,3-1 0,3 99 0,10-127-305,-6-40 44,0 1 0,0 0 0,0 0 0,0-1 0,1 1 0,-1 0 1,0-1-1,0 1 0,1 0 0,-1-1 0,1 1 0,-1 0 0,0-1 0,1 1 0,-1-1 0,1 1 0,-1 0 0,1-1 0,0 0 0,-1 1 0,1-1 0,-1 1 0,1-1 0,0 0 0,-1 1 0,1-1 0,0 0 0,0 0 0,-1 1 0,1-1 0,0 0 0,0 0 0,-1 0 0,1 0 1,0 0-1,0 0 0,-1 0 0,1 0 0,0-1 0,-1 1 0,1 0 0,0 0 0,0 0 0,-1-1 0,1 1 0,0 0 0,-1-1 0,1 1 0,-1-1 0,2 0 0,-2 0-228,1 0 0,0 0-1,0 0 1,-1-1 0,1 1-1,0 0 1,-1-1 0,0 1 0,1-1-1,-1 1 1,0 0 0,1-1 0,-1 1-1,0-1 1,0 1 0,0-1-1,-1 1 1,1 0 0,0-1 0,0 1-1,-1-1 1,1 1 0,-1 0 0,0-2-1,-15-33-3414,-3 14 3139,0 2-1,-1 0 0,-40-31 0,21 19 2665,49 30 423,42 0-2155,41 2-1552,1 0-5166,-42 0-1701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49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157 256 19827,'0'0'3422,"-10"0"-187,5 0-3061,0-1 1,0 2 0,0-1-1,1 0 1,-1 1-1,0 0 1,0 0 0,1 1-1,-1-1 1,1 1-1,-1 0 1,1 0 0,0 0-1,0 1 1,0-1-1,0 1 1,0 0 0,1 0-1,-1 1 1,1-1 0,0 1-1,0 0 1,-3 4-1,0-1-60,1 1-1,0 1 1,1-1-1,0 1 1,0-1-1,1 1 0,0 0 1,0 0-1,1 1 1,1-1-1,-2 17 1,3-25-108,0 0 0,0 0 0,0 0 1,1 0-1,-1 0 0,0-1 0,0 1 0,1 0 1,-1 0-1,1 0 0,-1 0 0,1-1 1,-1 1-1,1 0 0,-1-1 0,1 1 0,0 0 1,-1-1-1,1 1 0,0-1 0,0 1 1,-1-1-1,1 1 0,0-1 0,0 1 1,0-1-1,-1 0 0,1 0 0,0 1 0,0-1 1,0 0-1,0 0 0,0 0 0,0 0 1,0 0-1,0 0 0,-1 0 0,1 0 0,0 0 1,0-1-1,0 1 0,0 0 0,0 0 1,-1-1-1,1 1 0,1-1 0,3-1 42,1 1-1,-1-1 1,0-1-1,0 1 1,0-1-1,0 1 1,4-5-1,9-9-38,-1-2 1,0 0-1,-2 0 0,0-2 0,-1 0 0,-1 0 1,13-27-1,-4 0-14,-3-1 0,20-67 0,-33 79 5,-36 132 35,-10 39-24,37-120-48,0 0 0,1 0 0,1 0 0,1 0 0,0 0-1,1-1 1,2 19 0,-2-32-125,-1 1-1,0 0 1,1-1 0,-1 1-1,1 0 1,0-1 0,0 1-1,-1-1 1,1 1 0,0-1 0,0 0-1,0 1 1,0-1 0,1 0-1,-1 0 1,2 2 0,15 4-5925,7-6-7654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0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42 189 6822,'0'0'12044,"-6"-2"-9290,-5 1-1350,1-1 433,-2 0 2321,11-1-3941,1 0 0,-1 0 0,1 0 0,0 0 0,0 0 0,0 0 0,0 0 0,0 0 0,1 0 0,-1 1 0,1-1 0,0 0 0,1-4 0,1 3-192,-1 0 0,1 0 0,0 1 0,0-1 0,0 1 0,0 0 0,1 0 0,-1 0 0,1 0 0,0 0 0,0 1 0,0 0 0,0-1 0,8-1 0,-11 3-17,1 0 1,0 1-1,-1-1 1,1 1-1,0 0 0,0-1 1,0 1-1,-1 0 0,1 0 1,0 0-1,0 1 1,-1-1-1,1 0 0,0 0 1,0 1-1,-1 0 0,1-1 1,0 1-1,-1 0 1,1-1-1,-1 1 0,1 0 1,-1 0-1,1 0 0,-1 1 1,0-1-1,1 0 1,-1 0-1,0 1 0,0-1 1,0 1-1,0-1 0,0 1 1,0-1-1,0 1 1,-1 0-1,1-1 0,-1 1 1,1 3-1,1 3-8,-1-1 0,0 1 0,-1-1 0,1 1 0,-2 0 0,1-1 0,-1 1 0,0 0 0,-1-1 0,1 1 0,-2-1 0,1 0 0,-1 0 0,0 0 0,-6 10 0,-9 27 0,18-43 0,-1-1 0,1 0 0,0 1 0,0-1 0,0 1 0,-1-1 0,1 0 0,0 1 0,0-1 0,0 1 0,0-1 0,0 0 0,0 1 0,0-1 0,0 1 0,0-1 0,0 1 0,0-1 0,0 0 0,0 1 0,0-1 0,0 1 0,0-1 0,0 1 0,1-1 0,-1 0 0,0 1 0,0-1 0,0 0 0,1 1 0,-1-1 0,0 0 0,1 1 0,-1-1 0,0 0 0,1 1 0,-1-1 0,0 0 0,1 0 0,-1 0 0,0 1 0,1-1 0,-1 0 0,1 0 0,-1 0 0,0 0 0,1 0 0,-1 1 0,1-1 0,-1 0 0,1 0 0,-1 0 0,0 0 0,1-1 0,-1 1 0,1 0 0,-1 0 0,1 0 0,-1 0 0,0 0 0,1 0 0,-1-1 0,0 1 0,1 0 0,-1 0 0,1-1 0,28-12 0,-5-2 0,-2-1 0,0 0 0,22-24 0,-33 30 0,-2 0 0,1 0 0,-2-2 0,1 1 0,-2-1 0,1 0 0,-1 0 0,5-15 0,-6 5 0,-11 25 0,-12 34 0,18-36 0,-1-1 0,0 0 0,1 1 0,-1-1 0,0 0 0,1 0 0,-1 1 0,1-1 0,-1 0 0,0 0 0,1 0 0,-1 1 0,1-1 0,-1 0 0,1 0 0,-1 0 0,0 0 0,1 0 0,-1 0 0,1 0 0,-1 0 0,1 0 0,-1 0 0,1 0 0,-1 0 0,1 0 0,-1 0 0,0 0 0,1-1 0,-1 1 0,1 0 0,-1 0 0,1 0 0,-1-1 0,0 1 0,1 0 0,-1-1 0,0 1 0,1 0 0,-1-1 0,1 1 0,20-11 0,15-11-2538,20-13-6637,-10 7 2369,-27 15-555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1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10570,'0'0'8595,"-6"9"-5333,-25 25-406,-20 24 4233,53-58-7056,0 1 0,1-1 0,-1 0 0,1 0 0,-1 0-1,0 0 1,1 0 0,-1 0 0,0-1 0,1 1 0,2-2 0,9-2-33,0 1 1,0 0-1,-1 1 0,2 1 0,-1 0 1,0 1-1,0 0 0,0 1 0,15 3 1,54 1-20,-77-5-430,0-2-1,0 1 1,0 0-1,1-1 1,-2 0-1,1-1 1,11-5-1,3-2-5211,-4 4-1209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67 111 8008,'1'-12'6203,"4"-14"-3935,3-22 1463,-6 23 4838,-3 44-8404,-2-1-1,0 1 1,-1-1-1,-8 22 1,-6 27 400,9-22 85,1 1 0,3 0 0,1 89 0,4-134-650,-1-1 0,1 1 0,0 0 0,0 0 0,0 0 0,0-1 0,0 1 0,0 0 0,0 0 0,0 0 0,0 0 0,0-1 0,1 1 0,-1 0 0,0 0 0,0-1 0,1 1 0,-1 0 0,1 0 0,-1-1 0,0 1 0,1 0 0,0-1 0,-1 1 0,1-1 0,-1 1 0,1 0 0,0-1 0,-1 0 0,1 1 0,0-1 0,-1 1 0,1-1 0,0 0 0,0 1 0,-1-1 0,1 0 0,0 0 0,0 0 0,0 1 0,-1-1 0,1 0 0,0 0 0,0 0 0,0-1 0,0 1 0,-1 0 0,3 0 0,-2-1 0,1 0 0,0 0 0,-1 0 0,1-1 0,-1 1 0,1 0 0,-1-1 0,1 1 0,-1-1 0,0 1 0,0-1 0,0 1 0,0-1 0,0 0 0,0 0 0,0 1 0,0-1 0,-1 0 0,1 0 0,0-2 0,0-8 0,0 1 0,-1 0 0,0 0 0,0-1 0,-1 1 0,-1 0 0,0 0 0,-6-19 0,-3 0 0,-26-49 0,32 68 0,44 30-1078,18 1-5477,4-11-5559,-24-9 1048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83 8552,'0'0'8595,"4"-9"-4565,14-29-960,-18 38-3000,0 0 0,0-1 0,0 1 1,0 0-1,0-1 0,0 1 0,1-1 0,-1 1 0,0 0 0,0-1 1,0 1-1,0-1 0,0 1 0,0 0 0,-1-1 0,1 1 1,0-1-1,0 1 0,0 0 0,0-1 0,0 1 0,0 0 0,-1-1 1,1 1-1,0 0 0,0-1 0,-1 1 0,1 0 0,0-1 1,0 1-1,-1 0 0,1 0 0,0-1 0,-1 1 0,1 0 0,0 0 1,-1 0-1,1 0 0,-1-1 0,1 1 0,0 0 0,-1 0 0,1 0 1,0 0-1,-1 0 0,1 0 0,-1 0 0,1 0 0,0 0 1,-1 0-1,1 0 0,-1 0 0,1 0 0,0 0 0,-1 1 0,1-1 1,0 0-1,-1 0 0,1 0 0,0 1 0,-1-1 0,-22 7 829,17-2-752,0-1 1,0 1-1,1 1 1,0-1-1,0 1 1,0-1-1,1 1 1,-1 1-1,1-1 1,1 1-1,0-1 1,0 1 0,0 0-1,0 0 1,1 0-1,0 1 1,1-1-1,0 0 1,0 1-1,0-1 1,1 10-1,1-16-146,-1 0 0,1 0 0,-1 0 0,1 0 0,0 1 0,-1-1 0,1 0 0,0-1 0,0 1 0,-1 0 0,1 0 0,0 0 0,0 0 0,0-1 0,0 1 0,0 0 0,0-1 0,0 1 0,0-1 1,1 1-1,-1-1 0,0 1 0,0-1 0,0 0 0,0 0 0,1 0 0,-1 1 0,0-1 0,0 0 0,1-1 0,-1 1 0,2 0 0,2-1-2,1 1 0,-1-1 0,0 0 0,0 0 1,0-1-1,0 0 0,4-2 0,10-8-52,0-1-1,-1-1 1,-1-1-1,0 0 1,27-34-1,21-18-36,-65 67 85,1 0 0,-1 0 1,0-1-1,0 1 0,0 0 0,0 0 0,0 0 1,0-1-1,0 1 0,0 0 0,1 0 1,-1 0-1,0 0 0,0 0 0,0-1 0,0 1 1,0 0-1,1 0 0,-1 0 0,0 0 1,0 0-1,0 0 0,1 0 0,-1 0 0,0 0 1,0 0-1,0-1 0,1 1 0,-1 0 0,0 0 1,0 0-1,0 0 0,1 0 0,-1 0 1,0 1-1,0-1 0,0 0 0,1 0 0,-1 0 1,0 0-1,0 0 0,0 0 0,1 0 0,-1 0 1,0 0-1,0 0 0,0 1 0,-2 13-82,-16 36-36,8-23-259,9-24 265,0-1 1,0 1-1,1 0 1,0-1-1,-1 1 0,1 0 1,0-1-1,0 1 1,1 5-1,-1-8-64,0 1 0,1 0 0,-1 0 0,0-1 0,0 1 0,1 0 0,-1-1 0,1 1 0,-1 0 0,0-1 0,1 1 0,0-1 0,-1 1 1,1-1-1,-1 1 0,1-1 0,-1 1 0,1-1 0,0 1 0,-1-1 0,1 0 0,0 0 0,1 1 0,1-1-436,1 0 1,-1 0 0,0 0-1,1-1 1,-1 1-1,1-1 1,-1 0-1,0 0 1,0 0 0,1 0-1,-1 0 1,0-1-1,0 0 1,4-2 0,28-19-7291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120 148 14318,'0'0'3037,"-10"6"-111,-2 2-2285,0 0-1,1 1 1,0 0 0,-11 13 0,17-18-375,1 1 0,1 0 0,-1-1-1,1 2 1,-1-1 0,1 0 0,1 1-1,-1-1 1,1 1 0,0 0-1,0 0 1,1 0 0,0 0 0,-1 11-1,2-16-274,0 0-1,1 1 0,-1-1 0,0 0 0,1 0 1,0 0-1,-1 0 0,1 0 0,-1 0 1,1 0-1,0 0 0,0 0 0,0 0 0,-1 0 1,1 0-1,0 0 0,0-1 0,0 1 1,0 0-1,0-1 0,1 1 0,-1 0 0,0-1 1,0 0-1,0 1 0,0-1 0,3 1 1,43 7-1679,-27-6 361,-8 0-356,0 1-1,-1 0 1,0 1 0,0 0-1,17 9 1,-24-10 1378,-1-1 0,1 0 0,-1 1 0,0 0 0,0 0 0,0 0 0,0 0 0,2 4 0,-3-4 857,0 1 1,-1-1-1,1 0 0,-1 1 1,1 0-1,-1-1 0,0 1 1,-1 0-1,1-1 0,0 6 1,-1 0-27,-1 1-1,0-1 1,0 0 0,0 1-1,-1-1 1,-1 0 0,0 0 0,0 0-1,-1 0 1,0-1 0,0 1 0,-1-1-1,0 0 1,0 0 0,-1-1-1,0 0 1,0 0 0,-1 0 0,0-1-1,0 0 1,-1 0 0,1 0-1,-1-1 1,-14 6 0,21-10-439,0 0 0,-1-1 1,1 1-1,0-1 0,0 1 1,-1-1-1,1 1 0,0-1 0,-1 0 1,1 0-1,-1 0 0,1 0 1,0 0-1,-1 0 0,1 0 0,-1 0 1,1 0-1,0 0 0,-1-1 0,1 1 1,0-1-1,-3 0 0,4 0-68,-1 0 0,0 0 0,0 0 0,1-1-1,-1 1 1,0 0 0,1 0 0,0 0 0,-1-1 0,1 1-1,0 0 1,-1 0 0,1-1 0,0 1 0,0 0-1,0 0 1,0-1 0,0 1 0,1-2 0,0-5-60,0 1 0,1-1 0,0 1 0,1 0 1,-1-1-1,7-10 0,19-24-461,1 2 1,39-42-1,-30 38 659,34-51 0,-56 69 209,25-49 0,-37 66-314,-1 1 0,0 0 0,0-1 0,-1 0-1,0 0 1,-1 1 0,1-1 0,-2 0 0,1 0 0,-3-16 0,2 23-52,0 0 0,0 1 0,-1-1 0,1 1 0,-1-1 0,1 0 0,-1 1 0,0-1 0,1 1 0,-1 0 0,0-1 0,0 1 0,0-1 0,0 1 0,-1 0 0,1 0 0,0 0 0,0 0 0,-1 0 0,1 0 0,0 0 0,-1 0 0,1 0 0,-1 1 0,0-1 0,1 0 0,-1 1 0,1 0 0,-1-1 0,0 1 0,1 0 0,-1 0 0,0 0 0,1 0 0,-1 0 0,0 0 0,1 0 0,-1 1 0,-2 0 0,-1 0 0,1 0 0,-1 0 0,0 1 0,1 0 0,-1 0 0,1 0 0,-1 0 0,1 1 0,0 0 0,0 0 0,0 0 0,-4 4 0,2 1-23,0 0-1,1 0 1,0 0 0,0 0-1,1 1 1,0 0 0,0 0-1,1 0 1,0 1-1,1-1 1,0 1 0,0-1-1,1 1 1,1 0 0,-1 12-1,2-18-45,-1 1 0,1-1-1,0 1 1,0-1-1,0 1 1,1-1 0,0 0-1,0 0 1,0 0-1,0 0 1,0 0 0,1 0-1,0 0 1,0-1-1,0 1 1,0-1 0,0 0-1,1 0 1,-1 0-1,1 0 1,0-1 0,0 1-1,0-1 1,0 0-1,0-1 1,0 1 0,1 0-1,-1-1 1,1 0-1,-1 0 1,1-1 0,-1 1-1,9-1 1,27 1-6417,3-1-5723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2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23030,'0'0'8680,"28"82"-8616,-10-40-128,-3 5-1826,-1-2-2978,-2 5-3877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7783,'0'0'24984,"3"-60"-35426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199 311 17969,'0'0'13538,"-10"-4"-12481,10 4-1049,-3-2-2,1 1 0,-1-1 0,0 1 1,1 0-1,-1 0 0,0 0 0,0 0 0,0 1 0,0-1 0,0 1 0,0 0 0,0 0 0,0 0 0,0 0 0,0 0 1,0 0-1,0 1 0,0 0 0,0-1 0,0 1 0,1 0 0,-1 1 0,0-1 0,1 0 0,-1 1 0,0-1 1,1 1-1,0 0 0,-1 0 0,1 0 0,-3 4 0,3-4-6,-34 37 0,35-37 0,-1-1 0,1 1 0,-1 0 0,1 0 0,0 0 0,0 0 0,0 0 0,0 0 0,0 0 0,0 0 0,0 0 0,1 0 0,-1 1 0,1-1 0,0 0 0,-1 0 0,1 1 0,1 3 0,2-5 0,1 0 0,0-1 0,0 0 0,-1 0 0,1 0 0,0 0 0,0 0 0,-1-1 0,1 0 0,4-1 0,34-17 0,-37 16 0,1 0 0,0 0 0,0 0 0,0 1 0,0 0 0,0 0 0,1 0 0,-1 1 0,8-1 0,-13 2 0,0 1 0,0-1 0,0 1 0,0-1 0,0 1 0,0-1 0,0 1 0,0 0 0,0-1 0,-1 1 0,1 0 0,0 0 0,0 0 0,-1 0 0,1 0 0,0 0 0,-1 0 0,1 0 0,-1 0 0,1 0 0,-1 0 0,0 0 0,1 0 0,-1 0 0,0 0 0,0 0 0,0 0 0,0 1 0,0 1 0,2 43 0,-2-39 0,0 37 0,-2 0 0,-2-1 0,-15 67 0,15-94 0,0 1 0,-2-1 0,0 0 0,0 0 0,-2 0 0,0-1 0,-1 0 0,0-1 0,-1 0 0,0 0 0,-2-1 0,-13 13 0,-10-2 0,34-23 0,-1 0 0,0 0 0,0-1 0,1 1 0,-1 0 0,0-1 0,0 1 0,0-1 0,0 1 0,0-1 0,0 0 0,0 0 0,0 0 0,0 0 0,0 0 0,0 0 0,0-1 0,-2 0 0,3 0 0,1 0 0,-1 0 0,1 0 0,-1 1 0,1-1 0,0 0 0,-1 0 0,1 0 0,0 0 0,0 0 0,0 0 0,0 0 0,0 0 0,0 0 0,0 0 0,0-1 0,0 1 0,0 0 0,1 0 0,-1 1 0,1-3 0,7-23 0,15-20 0,2 1 0,33-45 0,9-13 0,162-336 0,-158 298 0,-66 134 0,-6 16 0,-5 16 0,-75 214 0,72-204 0,2 0 0,1 1 0,1-1 0,2 1 0,2 38 0,9-35 0,-7-38 0,-1 0 0,0 0 0,1 1 0,-1-1 0,1 0 0,-1 0 0,1 1 0,0-1 0,-1 0 0,1 0 0,0 0 0,0 0 0,0 0 0,0 0 0,0 0 0,0 0 0,0 0 0,0-1 0,0 1 0,0 0 0,1-1 0,-1 1 0,0-1 0,0 1 0,2 0 0,-2-4-138,0 1-1,-1 0 1,1 0 0,-1 0 0,0 0-1,0-1 1,1 1 0,-1 0 0,-1 0-1,0-4 1,1 4-151,-1-8-528,0 0 0,-1 0-1,-1 0 1,0 0 0,-7-15-1,-27-50 228,4 10 2476,27 51-1111,3 8-444,0 1 1,0 0 0,1-1-1,0 0 1,0 1 0,0-1-1,1 0 1,0 0 0,0 0-1,0 0 1,1 0 0,0 0-1,1-7 1,0 11-332,0 1 0,0-1 0,0 1 0,1-1 0,-1 1 0,1 0 0,-1-1 0,1 1 0,-1 0 0,1 0 0,0 0 0,-1 0 0,1 0 0,0 0 0,0 1 0,0-1 0,0 1 0,0-1 0,-1 1 0,1 0 0,4-1 0,49 0 0,-44 1 0,66 1-136,14 1-1952,-2-8-4694,-32-5-13007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5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85 17328,'0'0'8360,"67"-8"-6470,-31 8-609,8-2-448,5-1-577,6-2-192,0-4-864,-4-4-994,-7 0-1281,-11-2-2018,-12-2-2882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6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 20019,'0'0'1537,"11"0"-533,3-1-582,5-1 585,0 1-1,1 1 1,35 5-1,-51-5-949,0 1-1,0-1 1,0 1-1,-1 0 1,1 0-1,-1 0 1,1 1-1,0-1 0,-1 1 1,0 0-1,0 0 1,1 0-1,-1 0 1,0 1-1,0-1 1,-1 1-1,1 0 1,-1-1-1,1 1 1,-1 0-1,0 1 1,0-1-1,0 0 0,0 1 1,-1-1-1,0 1 1,1-1-1,0 6 1,-2 3-25,0-1-1,0 1 1,-1-1 0,-1 0 0,0 0-1,0 0 1,-1 0 0,0 0 0,-1 0 0,-1-1-1,0 1 1,0-1 0,0 0 0,-12 13 0,-8 11-222,-2-1 1,-45 43 0,66-70-255,-22 20-2120,9-13-4096,6-10-7839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8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28 9065,'0'0'13927,"-1"9"-13435,-12 152 2326,13-160-2789,-1 0 0,1-1 0,0 1 0,0 0 0,0 0 0,-1-1 0,1 1 0,0 0 0,0 0 0,0 0 0,0-1 0,1 1 0,-1 0 0,0 0 0,0-1 0,0 1 0,1 0 0,-1 0 0,0-1 0,0 1 0,1 0 0,-1 0 0,1-1 0,-1 1 0,1-1 0,-1 1 0,1 0 0,-1-1 0,1 1 0,0-1 0,-1 1 0,1-1 0,0 0 0,-1 1 0,1-1 0,0 0 0,0 1 0,-1-1 0,1 0 0,0 0 0,0 0 0,-1 1 0,1-1 0,0 0 0,0 0 0,0 0 0,-1 0 0,1 0 0,0-1 0,0 1 0,-1 0 0,1 0 0,0 0 0,0-1 0,-1 1 0,1 0-1,0-1 1,-1 1 0,1-1 0,1 0 0,4-3 236,0 0-1,0 0 0,-1-1 0,1 0 0,5-7 0,3-1 35,-2-1 1,0-1-1,-1 0 1,0-1-1,-1 0 1,-1 0 0,-1-1-1,11-29 1,-25 72-174,-3 10-225,2 0-1,2 0 0,-2 74 0,7-108 87,0 1 0,0 0 0,0-1 0,1 1 0,-1 0 0,1 0 0,0-1 0,0 1 0,0-1 0,0 1 0,0-1 0,0 1 0,1-1 0,-1 0 0,1 0 0,0 1 0,0-1 0,3 3 0,-3-4 35,0 0-1,-1 0 1,1-1 0,0 1 0,0-1-1,-1 0 1,1 1 0,0-1 0,0 0 0,0 0-1,-1 0 1,1 0 0,0 0 0,0 0-1,0-1 1,-1 1 0,1-1 0,0 1 0,0-1-1,-1 1 1,1-1 0,0 0 0,-1 0-1,1 0 1,-1 0 0,1 0 0,-1 0 0,0-1-1,3-1 1,10-12 0,-1-1 0,0-1-1,-1 1 1,-1-2 0,0 0 0,-1 0-1,-1-1 1,-1 0 0,-1-1 0,0 1-1,-2-2 1,5-25 0,-8 112-22,-2-65 0,-1-1 0,1 1 0,0-1 0,0 1 0,0-1 0,1 0 0,-1 1 0,0-1 0,0 1 0,0-1 0,0 1 0,0-1 0,1 1 0,-1-1 0,0 1 0,0-1 0,0 0 0,1 1 0,-1-1 0,0 1 0,1-1 0,-1 0 0,0 1 0,1-1 0,-1 0 0,1 0 0,-1 1 0,0-1 0,1 0 0,-1 0 0,1 0 0,0 1 0,18-4 0,16-18 0,-30 16 0,-1 0 0,0 0 0,0 0 0,0-1 0,0 1 0,-1-1 0,0 0 0,0 0 0,0 0 0,-1 0 0,0 0 0,0-1 0,1-7 0,-7 8 0,-6 12 0,-5 12 0,-15 46 0,28-59 0,1 0 0,0 0 0,0 0 0,0 0 0,0 0 0,1 0 0,0 0 0,0 0 0,0 1 0,0-1 0,3 9 0,-1-13 0,-1 0 0,1 1 0,-1-1 0,1 0 0,0 0 0,0 0 0,0-1 0,-1 1 0,1 0 0,0-1 0,0 1 0,0-1 0,0 0 0,0 1 0,0-1 0,0 0 0,0 0 0,0 0 0,0-1 0,0 1 0,3-1 0,5 0 0,59-2 0,-44 0 0,0 2 0,31 2 0,-42 2 0,-14-3 0,0 0 0,0-1 0,0 1 0,0 0 0,0 0 0,0 0 0,0 0 0,0 0 0,-1 0 0,1-1 0,0 1 0,0 0 0,0 0 0,0 0 0,0 0 0,0 0 0,0 0 0,0-1 0,0 1 0,0 0 0,0 0 0,1 0 0,-1 0 0,0 0 0,0 0 0,0-1 0,0 1 0,0 0 0,0 0 0,0 0 0,0 0 0,0 0 0,0 0 0,0 0 0,0 0 0,1-1 0,-1 1 0,0 0 0,0 0 0,0 0 0,0 0 0,0 0 0,0 0 0,0 0 0,1 0 0,-1 0 0,0 0 0,0 0 0,0 0 0,0 0 0,-8-19 0,-4-12 0,5 13 0,0 0 0,-5-26 0,13 44-21,0-1-1,0 1 1,0 0 0,1 0-1,-1 0 1,0 0 0,0 0-1,0 0 1,0 0 0,0 1-1,0-1 1,0 0 0,0 1-1,1-1 1,-1 1 0,0-1-1,1 2 1,-1-2-86,38 11-6178,3-9-4759,-8-1-3294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8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1 4356,'0'0'16448,"-11"0"-10624,2 0-5532,1 1 1,0 0-1,0 0 0,0 1 1,0 0-1,0 0 0,1 1 1,-1 0-1,1 1 0,-1-1 1,1 1-1,0 1 0,0-1 1,1 1-1,0 0 1,-8 9-1,6-7-247,4-4-52,1 0 0,0 0 0,0 0 0,0 1 0,0-1 0,0 1 0,1 0 0,0-1 0,-1 1 0,1 0 0,1 0 0,-1 1 0,-2 6 0,5-11-21,-1 1 1,1-1-1,-1 1 1,0-1-1,1 1 1,-1-1-1,1 1 1,-1-1-1,1 1 1,-1-1-1,1 0 1,-1 1 0,1-1-1,0 0 1,-1 0-1,1 1 1,-1-1-1,1 0 1,0 0-1,-1 0 1,1 0-1,0 0 1,-1 0 0,1 0-1,0 0 1,-1 0-1,2 0 1,25-1-13,-22 1-43,59-9-970,-49 6 669,-1 1 0,1 0 0,-1 1-1,1 0 1,-1 1 0,25 4 0,-38-4 441,0 1 1,-1-1-1,1 0 1,-1 1-1,1-1 1,0 1-1,-1-1 0,1 1 1,-1-1-1,0 1 1,1-1-1,-1 1 1,1-1-1,-1 1 1,0 0-1,1-1 0,-1 1 1,0 0-1,0-1 1,1 1-1,-1 0 1,0 0-1,0-1 1,0 1-1,0 0 1,0-1-1,0 1 0,0 0 1,0 0-1,0-1 1,-1 1-1,1 0 1,0-1-1,0 1 1,0 0-1,-1-1 1,1 1-1,-1 1 0,-13 25 1637,-1-7-1454,-1-1 1,-1 0-1,0-1 0,-1-1 0,-1-1 1,0 0-1,-22 12 0,41-28-288,0 0-1,0 0 1,0 0 0,1-1 0,-1 1-1,0 0 1,0 0 0,0-1 0,1 1-1,-1 0 1,0 0 0,0-1-1,0 1 1,0 0 0,0-1 0,0 1-1,0 0 1,0 0 0,0-1 0,0 1-1,0 0 1,0-1 0,0 1-1,0 0 1,0-1 0,0 1 0,0 0-1,0 0 1,0-1 0,0 1 0,0 0-1,0 0 1,-1-1 0,1 1-1,0 0 1,0 0 0,0-1 0,-1 1-1,1 0 1,0 0 0,0-1-1,0 1 1,-1 0 0,1 0 0,0 0-1,0 0 1,-1 0 0,1-1 0,0 1-1,-1 0 1,1 0 0,0 0-1,0 0 1,-1 0 0,1 0 0,0 0-1,-1 0 1,1 0 0,0 0 0,-1 0-1,1 0 1,0 0 0,0 0-1,-1 0 1,1 0 0,0 1 0,-1-1-1,1 0 1,0 0 0,13-22-5878,5-6-2258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8:59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31 306 15791,'0'0'8968,"-5"10"-6453,-17 31-972,21-40-1521,1 0 0,-1 0 0,1-1 0,0 1 0,-1 0 0,1 0 0,0 0 0,0 0 0,0 0 0,-1 0 0,1-1 1,0 1-1,0 0 0,0 0 0,1 0 0,-1 0 0,0 0 0,0 0 0,0 0 0,1 0 0,-1-1 0,0 1 0,1 0 0,-1 0 1,1 0-1,-1-1 0,1 1 0,-1 0 0,1 0 0,0-1 0,-1 1 0,1-1 0,0 1 0,0-1 0,-1 1 0,1-1 0,0 1 1,0-1-1,0 1 0,-1-1 0,1 0 0,0 0 0,0 1 0,0-1 0,0 0 0,0 0 0,0 0 0,0 0 0,0 0 0,-1 0 1,1 0-1,0 0 0,0 0 0,1-1 0,5 1 7,-1 0 0,1-1 0,-1 0 0,1 0 0,10-3 0,-12 1 64,1 0 1,-1 0 0,0-1 0,0 0 0,-1 0-1,1 0 1,-1 0 0,0-1 0,0 0 0,0 1-1,-1-2 1,0 1 0,5-9 0,-6 9-16,1 0 0,-1 0 0,0 0 0,0 0 0,-1 0 0,0 0 0,0 0 0,0-1 0,0 1 1,-1 0-1,0-1 0,0 1 0,0 0 0,-1-1 0,-2-9 0,3 14-78,-1 0 0,1 0 0,-1 1 0,1-1 0,-1 0 0,1 1 0,-1-1 0,0 0 0,1 1 0,-1-1 0,0 1 0,1-1 0,-1 1 0,0-1 0,0 1 0,0 0 0,1-1 0,-1 1 0,0 0 0,0-1 0,0 1 0,0 0 0,0 0 0,1 0 0,-1 0 0,0 0 0,0 0 0,0 0 0,0 0 0,0 0 0,1 1 0,-1-1 0,0 0 0,0 0 0,0 1 0,0-1 0,1 1 0,-1-1 0,-1 2 0,-29 21 0,24-13 0,0 0 0,1 0 0,0 1 0,0 0 0,1 0 0,1 1 0,0-1 0,0 1 0,1 0 0,1 0 0,0 0 0,0 23 0,2-33-7,0 0 1,0 0-1,0 0 1,0 0-1,0 0 0,1 0 1,-1 0-1,1 0 1,-1 0-1,1 0 0,0 0 1,0-1-1,0 1 0,0 0 1,0 0-1,0-1 1,0 1-1,0-1 0,1 1 1,-1-1-1,1 1 1,-1-1-1,1 0 0,0 0 1,-1 0-1,1 0 1,0 0-1,0 0 0,0 0 1,0 0-1,0-1 0,0 1 1,0-1-1,0 1 1,0-1-1,0 0 0,0 0 1,0 0-1,0 0 1,0 0-1,0-1 0,3 0 1,3 0-48,0-1 1,0 0 0,0 0 0,-1 0-1,1-1 1,-1 0 0,0-1 0,0 0-1,13-9 1,-3-2-152,-1-1 0,0-1 0,-2 0 0,0-1 0,-1 0 0,20-37 1,-16 20 314,-2 0 0,-1-1 1,10-41-1,-21 66-77,0 0 0,-1 0 1,-1 0-1,0-12 0,-1 23-26,1 0 1,-1-1-1,0 1 1,0 0-1,0-1 0,0 1 1,0-1-1,0 1 1,0 0-1,0-1 1,0 1-1,0 0 1,0-1-1,0 1 1,-1 0-1,1-1 0,0 1 1,0 0-1,0-1 1,0 1-1,-1 0 1,1-1-1,0 1 1,0 0-1,0-1 1,-1 1-1,1 0 0,0 0 1,-1-1-1,1 1 1,0 0-1,-1 0 1,1 0-1,0 0 1,-1-1-1,1 1 1,0 0-1,-1 0 0,1 0 1,0 0-1,-1 0 1,1 0-1,-1 0 1,-17 10 143,-14 24-22,11-5 142,-30 59 0,45-76-216,0 1 0,1-1 0,1 1 0,0 0 0,1 0-1,0 0 1,1 1 0,-1 15 0,4-28-55,-1-1 0,0 1 0,1 0 0,-1 0 0,1 0 0,-1-1 0,1 1 0,-1 0 0,1-1 0,-1 1 0,1 0 0,0-1 0,-1 1 0,1-1 0,0 1 0,0-1 0,-1 1 0,1-1 0,0 1 0,0-1 0,0 0 0,-1 1 0,1-1 0,0 0 0,0 0 0,0 0 0,0 0 0,0 0 0,0 0 0,0 0 0,-1 0 0,1 0 0,0 0 0,0 0 0,0 0 0,1-1 0,36-7 0,-27 2-69,0 1 0,0-1 0,18-14 0,19-11-135,-47 31 207,-1 0 1,1 0-1,-1 0 1,1 0 0,0 0-1,-1 0 1,1 0-1,0 0 1,-1 0 0,1 0-1,-1 0 1,1 1-1,0-1 1,-1 0 0,1 1-1,-1-1 1,1 0-1,-1 1 1,1-1 0,-1 0-1,1 1 1,-1-1-1,1 1 1,-1-1 0,1 1-1,-1-1 1,0 1 0,1-1-1,-1 1 1,0-1-1,0 1 1,1 0 0,-1-1-1,0 1 1,0-1-1,0 1 1,0 0 0,0-1-1,0 1 1,0 0-1,0-1 1,0 1 0,0 0-1,0-1 1,0 2-1,1 45 258,-1-30-207,0-12-54,1-1 0,0 0 0,-1 0 0,1 0 0,1-1 0,-1 1 0,1 0 0,-1 0 0,1-1 0,3 5 0,-5-7 0,1 0 0,0-1 0,0 1 0,-1 0 0,1-1 0,0 1 0,0-1 0,0 1 0,-1-1 0,1 1 0,0-1 0,0 1 0,0-1 0,0 0 0,0 0 0,0 1 0,0-1 0,0 0 0,0 0 0,0 0 0,0 0 0,0 0 0,0 0 0,0-1 0,0 1 0,0 0 0,0 0 0,0-1 0,0 1 0,0 0 0,0-1 0,-1 1 0,1-1 0,0 1 0,0-1 0,0 0 0,-1 1 0,1-1 0,0 0 0,0 1 0,-1-1 0,1 0 0,-1 0 0,1 0 0,-1 0 0,1-1 0,4-4 0,0 1 0,-1-2 0,1 1 0,-2 0 0,1-1 0,-1 0 0,0 0 0,0 0 0,-1 0 0,3-10 0,-5 13 0,1-1 0,-1 0 0,0 0 0,0 1 0,0-1 0,-1 0 0,1 1 0,-1-1 0,0 0 0,-1 1 0,1-1 0,-1 1 0,0 0 0,0-1 0,0 1 0,-1 0 0,-3-5 0,6 9 0,0 0 0,-1 0-1,1 0 1,0-1 0,0 1 0,0 0 0,0 0-1,-1-1 1,1 1 0,0 0 0,0 0-1,0-1 1,0 1 0,0 0 0,0-1 0,0 1-1,0 0 1,0 0 0,0-1 0,0 1 0,0 0-1,0-1 1,0 1 0,0 0 0,0 0 0,0-1-1,0 1 1,0 0 0,0-1 0,0 1 0,0 0-1,1 0 1,-1-1 0,0 1 0,0 0-1,0 0 1,1 0 0,-1-1 0,0 1 0,17-6-143,38 5-1251,-27 0-1022,9-7-6115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1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 67 10698,'2'-5'1456,"0"1"0,-1-1-1,1 0 1,-1 1 0,0-1-1,0 0 1,0-7 0,-1 11-1276,0 0 0,0 0 0,-1 0-1,1 0 1,0 0 0,-1 0 0,1 0 0,-1 0 0,1 0 0,-1 0 0,0 0 0,1 0-1,-1 1 1,0-1 0,1 0 0,-1 0 0,0 1 0,0-1 0,0 0 0,0 1 0,0-1-1,0 1 1,0-1 0,0 1 0,0 0 0,0-1 0,0 1 0,0 0 0,0 0 0,0 0-1,0-1 1,0 1 0,0 0 0,0 0 0,0 1 0,-1-1 0,0 0 0,-5 1-127,1 0 0,0 0 0,-1 1 0,1-1 0,0 1 0,0 1 0,0-1 1,0 1-1,0 0 0,1 1 0,-1-1 0,1 1 0,0 0 0,0 0 0,0 1 0,-5 6 1,4-5-64,0 1 1,1 0-1,0 1 1,0-1 0,0 1-1,1 0 1,1 0-1,-1 0 1,1 0 0,0 1-1,-2 12 1,5-21 5,0 1 0,0-1 1,0 1-1,0-1 0,0 0 0,0 1 1,0-1-1,0 1 0,0-1 1,0 0-1,0 1 0,0-1 1,0 1-1,0-1 0,0 0 0,0 1 1,0-1-1,1 0 0,-1 1 1,0-1-1,0 0 0,0 1 1,1-1-1,-1 0 0,0 1 0,0-1 1,1 0-1,-1 1 0,0-1 1,1 0-1,-1 0 0,0 0 1,1 1-1,0-1 0,16-3 20,15-15 167,-8-3-25,33-38 1,-14 14-60,-43 44-102,1 1 0,-1 0-1,0-1 1,0 1 0,0 0-1,1 0 1,-1-1 0,0 1-1,1 0 1,-1 0-1,0-1 1,1 1 0,-1 0-1,0 0 1,1 0 0,-1-1-1,0 1 1,1 0-1,-1 0 1,0 0 0,1 0-1,-1 0 1,1 0 0,-1 0-1,0 0 1,1 0-1,-1 0 1,0 0 0,1 0-1,-1 0 1,1 0 0,-1 0-1,1 1 1,3 12-61,-4 30 81,-1-34 22,-10 98 772,-4 0 1,-42 149-1,55-248-811,0 1 0,-1-1 0,0 0 0,-1 0 0,-7 14 0,10-21 0,0 0 0,0 1 0,0-1 0,1 0 0,-1 0 0,-1 0 0,1 0 0,0 0 0,0 0 0,0 0 0,0 0 0,-1-1 0,1 1 0,0 0 0,-1-1 0,1 1 0,-1-1 0,1 0 0,-1 1 0,1-1 0,-1 0 0,1 0 0,0 0 0,-1 0 0,1 0 0,-1 0 0,1 0 0,-1 0 0,1-1 0,-1 1 0,1 0 0,-1-1 0,1 0 0,0 1 0,-1-1 0,1 0 0,0 1 0,0-1 0,-1 0 0,1 0 0,-2-2 0,-3-2 0,1 0 0,-1-1 0,1 1 0,0-1 0,1 0 0,-1-1 0,1 1 0,0-1 0,1 0 0,0 0 0,0 0 0,0 0 0,1 0 0,0-1 0,0 1 0,1-1 0,0 1 0,0-1 0,1-13 0,1 11 0,0 0 0,0 0 0,1 0 0,0 0 0,1 1 0,0-1 0,0 1 0,1-1 0,1 1 0,-1 0 0,1 0 0,1 1 0,0 0 0,10-11 0,67-56-4953,-18 18-1459,-27 19-833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17457,'0'0'12427,"-17"55"-11530,2-10-480,-3 8-289,1 0-64,4-3-64,2-7 32,7-8-128,4-12-577,0-11-608,15-12-897,7-6-321,-1-18-2433,6-5-3781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2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67 10858,'0'0'7773,"-8"10"-4004,0 0-3164,-3 3 335,1 0 0,0 1 0,1 0 0,0 1 0,2-1 0,-1 2 0,-7 25 0,14-40-936,1-1 0,0 0 1,0 0-1,0 1 0,0-1 1,0 0-1,0 1 0,0-1 1,0 0-1,0 0 0,0 1 1,0-1-1,0 0 0,0 1 0,0-1 1,0 0-1,0 1 0,0-1 1,0 0-1,0 1 0,0-1 1,0 0-1,1 0 0,-1 1 0,0-1 1,0 0-1,0 0 0,0 1 1,1-1-1,-1 0 0,0 0 1,0 0-1,1 1 0,-1-1 1,0 0-1,0 0 0,1 0 0,-1 0 1,14-4 115,12-14 83,-2-7-86,0-1 1,-2-1-1,0-1 1,30-54-1,-64 136-31,3-32-35,3-9 110,1 1 1,1-1-1,0 1 0,1 0 1,-4 28-1,7-42-159,0 0-1,0 1 0,0-1 1,0 0-1,0 1 0,0-1 1,0 0-1,0 0 1,0 1-1,0-1 0,0 0 1,0 0-1,0 1 0,1-1 1,-1 0-1,0 1 0,0-1 1,0 0-1,0 0 1,0 0-1,1 1 0,-1-1 1,0 0-1,0 0 0,0 0 1,1 1-1,-1-1 1,0 0-1,0 0 0,1 0 1,-1 0-1,0 0 0,0 1 1,1-1-1,-1 0 0,0 0 1,0 0-1,1 0 1,-1 0-1,0 0 0,1 0 1,-1 0-1,16-7 14,12-15-30,-2-8 15,-2-1 0,-2-1 0,36-66 0,-63 137 0,-10 10 0,7-26 0,1 0 0,1 1 0,2 0 0,-5 46 0,9-69 0,0-1 0,0 1 0,0-1 0,0 1 0,0-1 0,0 1 0,0-1 0,0 1 0,1-1 0,-1 1 0,0 0 0,0-1 0,0 1 0,1-1 0,-1 1 0,0-1 0,0 0 0,1 1 0,-1-1 0,0 1 0,1-1 0,-1 1 0,1-1 0,-1 0 0,0 1 0,1-1 0,-1 0 0,1 0 0,-1 1 0,1-1 0,-1 0 0,1 0 0,-1 1 0,1-1 0,-1 0 0,1 0 0,-1 0 0,1 0 0,0 0 0,-1 0 0,1 0 0,-1 0 0,1 0 0,-1 0 0,1 0 0,-1 0 0,1-1 0,-1 1 0,1 0 0,-1 0 0,1-1 0,-1 1 0,1 0 0,-1 0 0,1-1 0,-1 1 0,1 0 0,0-2 0,28-20 0,-10-1 0,0 0 0,-2-2 0,-1 1 0,-1-2 0,-1 0 0,-2-1 0,14-40 0,-49 127 0,12-35 0,1 1 0,-11 50 0,20-75-94,1-1-1,0 1 1,0 0 0,0-1 0,0 1-1,0-1 1,0 1 0,0-1-1,0 1 1,0 0 0,0-1 0,0 1-1,0-1 1,0 1 0,0 0-1,1-1 1,-1 1 0,0-1 0,0 1-1,1-1 1,-1 1 0,0-1 0,1 1-1,-1-1 1,0 1 0,1-1-1,-1 0 1,1 1 0,-1-1 0,1 1-1,20-2-6399,-4-6-1674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2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21140,'0'0'6999,"-8"9"-5088,-6 10-1567,1 1 0,1 0 0,0 1 0,2 1-1,1 0 1,-9 27 0,12-31-292,0-1 0,0 1-1,2 0 1,0 0-1,-1 25 1,5-42-52,0 0 0,0-1 0,0 1 0,0-1 0,1 1 0,-1-1 0,0 1 0,0-1 0,0 1 0,1-1 0,-1 1 0,0-1 0,1 1 0,-1-1 0,0 1 0,1-1 0,-1 1 0,0-1 0,1 0 0,-1 1 0,1-1 0,-1 0 0,1 1 0,-1-1 0,1 0 0,-1 0 0,1 1 0,-1-1 0,1 0 0,-1 0 0,1 0 0,0 0 0,-1 0 0,1 0 0,-1 0 0,1 0 0,-1 0 0,1 0 0,0 0 0,-1 0 0,1 0 0,-1 0 0,1-1 0,-1 1 0,1 0 0,-1 0 0,1-1 0,-1 1 0,1 0 0,0-1 0,29-15 0,-9 1-278,-13 8 3,0 0-1,1 1 1,0 0-1,0 1 1,0 0-1,0 1 1,1-1 0,0 2-1,16-5 1,-25 8 293,-1 0 1,1 1-1,-1-1 1,1 0 0,-1 1-1,1-1 1,-1 0-1,1 1 1,-1-1-1,1 0 1,-1 1-1,0-1 1,1 1 0,-1-1-1,0 1 1,1-1-1,-1 1 1,0-1-1,1 1 1,-1 0-1,0-1 1,0 1-1,0-1 1,0 1 0,0-1-1,0 1 1,1 0-1,-1-1 1,-1 1-1,1-1 1,0 1-1,0 0 1,0-1 0,0 1-1,0-1 1,0 1-1,-1-1 1,1 1-1,-1 0 1,-6 28 1043,0-15-951,0-1-1,-1 0 1,0 0-1,-1-1 1,0 0 0,-14 14-1,18-21-81,0 0-1,0-1 0,-1 1 1,1-1-1,-1 0 0,0 0 1,0 0-1,-1-1 0,1 0 1,-1-1-1,1 1 1,-1-1-1,0 0 0,0-1 1,-10 2-1,16-3-109,-1-1 1,1 1-1,0 0 1,0-1-1,-1 1 1,1-1-1,0 1 1,0-1-1,0 1 1,-1-1-1,1 0 1,0 1-1,0-1 1,0 0-1,0 0 1,0 0-1,1 0 0,-1 0 1,0 0-1,0 0 1,0 0-1,1-1 1,-1 1-1,1 0 1,-1 0-1,1 0 1,-1-1-1,1 1 1,0 0-1,0-1 1,0 1-1,-1 0 0,1-1 1,0 1-1,1 0 1,-1 0-1,0-1 1,0 1-1,0 0 1,1-2-1,0-3-632,0 1 0,0 0 0,0 0 0,1 0 1,-1 0-1,1 0 0,0 1 0,1-1 0,3-7 0,10-6-8138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3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18097,'0'0'12294,"-4"12"-11418,-12 51-376,2 0 0,-12 128 0,26-190-500,0 0 0,0 1 0,0-1 0,0 0 0,0 0 0,0 0 0,1 0 0,-1 0 0,0 1 0,0-1 0,1 0 0,-1 0 0,1 0 0,-1 0 0,1 0 0,-1 0 0,1 0 0,0 0 0,0 0 0,-1 0 0,1-1 0,0 1 0,0 0 0,0 0 0,0-1 0,0 1 0,0 0 0,1 0 0,1-1 0,-1 1 0,1-1 0,-1 0 0,1 0 0,0 0 0,-1 0 0,1 0 0,0 0 0,-1-1 0,1 1 0,4-3 0,7-2 0,-1 0 0,1-2 0,16-10 0,3-5 0,31-17 0,-64 39 0,0 0 0,1 0 0,-1 0 0,0-1 0,1 1 0,-1 0 0,0 0 0,1 0 0,-1 0 0,0 0 0,1 0 0,-1 0 0,0 0 0,1 0 0,-1 0 0,0 0 0,1 0 0,-1 0 0,0 0 0,1 0 0,-1 0 0,0 0 0,1 1 0,-1-1 0,0 0 0,0 0 0,1 0 0,-1 0 0,0 1 0,0-1 0,1 0 0,-1 0 0,0 1 0,0-1 0,1 0 0,-1 0 0,0 1 0,0-1 0,0 0 0,0 0 0,0 1 0,1-1 0,-1 0 0,0 1 0,0-1 0,0 0 0,0 1 0,0-1 0,0 0 0,0 1 0,0-1 0,0 0 0,0 1 0,0-1 0,0 0 0,-1 1 0,-1 14 0,2-15 0,-9 25 29,6-17-59,0-1 1,0 0-1,1 1 0,0 0 1,0-1-1,1 1 0,-1 14 1,2-22-82,1 1-1,-1-1 1,0 1 0,0-1 0,1 0-1,-1 1 1,0-1 0,1 0 0,-1 1-1,0-1 1,1 0 0,-1 1 0,1-1-1,-1 0 1,1 0 0,-1 0 0,0 1 0,1-1-1,-1 0 1,1 0 0,-1 0 0,1 0-1,-1 0 1,1 0 0,-1 0 0,1 0-1,-1 0 1,1 0 0,-1 0 0,0 0-1,1 0 1,-1 0 0,1-1 0,-1 1-1,1 0 1,18-6-2696,-8-1 524,-1 0 0,-1 0 0,1-1 0,-1 0 0,15-18 0,-3-1-4577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7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9897,'0'0'15476,"0"8"-14472,-21 309 3790,21-316-4783,0-1-1,0 1 1,0-1 0,0 1-1,0-1 1,0 1 0,0 0-1,0-1 1,0 1 0,0-1 0,0 1-1,0 0 1,0-1 0,0 1-1,0-1 1,1 1 0,-1-1-1,0 1 1,0-1 0,1 1 0,-1 0-1,0-1 1,1 0 0,-1 1-1,1-1 1,-1 1 0,0-1 0,1 1-1,0-1 1,18-3 408,32-28 317,-33 19-616,-6 4-120,1 1 0,-1 0 0,1 1 0,0 1 0,0 0 0,1 0 0,0 2 0,0-1 0,0 2 0,22-2 0,-34 4 0,0 0 0,0 0 0,0 1 0,0-1 0,1 1 0,-1 0 0,0-1 0,0 1 0,0 0 0,0 0 0,0 0 0,0 0 0,-1 1 0,1-1 0,0 0 0,-1 1 0,1-1 0,0 1 0,-1 0 0,0-1 0,1 1 0,0 3 0,1 1 0,0 0 0,0 0 0,-1 0 0,0 1 0,0-1 0,-1 1 0,1 7 0,0 7 0,-1-1 0,-3 38 0,2-56 0,-1-22 0,1 1 0,1-1 0,1 0 0,1 0 0,0 1 0,2 0 0,12-36 0,-16 54-63,-1-1 1,1 1-1,-1 0 0,1 0 0,0-1 1,0 1-1,0 0 0,0 0 0,0 0 1,0 0-1,0 0 0,0 0 0,0 1 1,0-1-1,0 0 0,0 0 0,1 1 1,-1-1-1,0 1 0,1-1 0,-1 1 1,0 0-1,1-1 0,-1 1 0,1 0 1,1 0-1,38 11-3968,-6-2-462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3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102 324 3844,'2'-7'2624,"-1"0"1,0 1-1,-1-1 1,0 1 0,0-1-1,-1-10 1,1 16-2446,0 1 1,0 0-1,0-1 0,0 1 1,-1-1-1,1 1 1,0 0-1,0-1 1,0 1-1,0 0 0,0 0 1,-1-1-1,1 1 1,0 0-1,0-1 0,-1 1 1,1 0-1,0 0 1,0-1-1,-1 1 0,1 0 1,0 0-1,-1 0 1,1-1-1,0 1 1,0 0-1,-1 0 0,1 0 1,-1 0-1,1 0 1,0 0-1,-1 0 0,1 0 1,0 0-1,-1 0 1,1 0-1,0 0 0,-1 0 1,1 0-1,-1 0 1,-1 1-63,-1 1 1,1-1 0,0 1 0,0 0-1,0 0 1,0 0 0,0 0-1,1 0 1,-1 0 0,-1 3 0,-11 14 437,-22 43 0,33-56-483,0 1 0,0 0-1,0 0 1,1 0 0,0 0 0,0 1 0,1-1 0,0 1-1,0-1 1,1 12 0,0-18-72,1-1 0,-1 1 0,1 0 0,-1-1 0,1 1 0,-1 0 0,1-1 0,-1 1 0,1-1 0,-1 1 0,1 0 0,0-1 0,-1 0 0,1 1 0,0-1 0,0 1 0,-1-1 0,1 0 0,0 0 0,0 1 0,-1-1 0,1 0 0,0 0 0,0 0 0,0 0 0,0 0 0,-1 0 0,1 0 0,0 0 0,0 0 0,0 0 0,-1 0 0,1-1 0,0 1 0,0 0 0,-1-1 0,1 1 0,0 0 0,0-1 0,-1 1 0,1-1 0,1 0 0,32-19 0,-14 0 0,-1-2 0,0 0 0,-2-1 0,-1-1 0,23-44 0,-25 44 0,-24 69 0,6-34 0,0 0 0,0 1 0,2-1 0,-1 1 0,1-1 0,0 20 0,2-30 0,0-1 0,0 1 0,0-1 0,0 1 0,0-1 0,0 1 0,0-1 0,0 1 0,0-1 0,0 1 0,1-1 0,-1 1 0,0-1 0,0 1 0,0-1 0,1 1 0,-1-1 0,0 1 0,1-1 0,-1 0 0,0 1 0,1-1 0,-1 0 0,1 1 0,-1-1 0,1 0 0,-1 1 0,0-1 0,1 0 0,-1 0 0,1 0 0,-1 1 0,1-1 0,-1 0 0,1 0 0,-1 0 0,1 0 0,0 0 0,-1 0 0,1 0 0,-1 0 0,1 0 0,-1 0 0,1 0 0,-1-1 0,1 1 0,-1 0 0,1 0 0,-1 0 0,0-1 0,1 1 0,-1 0 0,1 0 0,0-1 0,27-18 0,-11-3 0,-1 0 0,0-1 0,-2-1 0,-1-1 0,14-32 0,28-88 0,-54 142 0,-49 128 0,-11 34 0,52-135 0,0-1 0,3 1 0,0 1 0,-2 42 0,6-66 0,0 0 0,0 0 0,0 0 0,0 0 0,0-1 0,0 1 0,0 0 0,1 0 0,-1 0 0,0 0 0,0 0 0,1-1 0,-1 1 0,0 0 0,1 0 0,-1-1 0,1 1 0,-1 0 0,1 0 0,-1-1 0,1 1 0,0-1 0,-1 1 0,1 0 0,0-1 0,0 1 0,-1-1 0,1 0 0,0 1 0,0-1 0,-1 0 0,1 1 0,0-1 0,0 0 0,0 0 0,0 0 0,0 1 0,0-1 0,-1 0 0,1 0 0,0 0 0,0-1 0,0 1 0,0 0 0,1-1 0,2 0 0,0 0 0,0 0 0,-1 0 0,1-1 0,-1 0 0,1 0 0,-1 0 0,1 0 0,4-5 0,7-8 0,0-1 0,-2-1 0,0-1 0,-1 0 0,-1 0 0,0-1 0,7-21 0,51-147 0,-60 159 0,27-94 0,-55 186 0,3 0 0,2 1 0,4 1 0,-4 105 0,14-186-62,0-1 0,-1 1 0,-1-1 0,-1 1 0,0 0 0,-1 0 1,0 0-1,-1 0 0,-11-21 0,10 24 158,3 8-61,0-1 0,0 1 0,1-1 0,0 0 0,0 0-1,0 0 1,0 0 0,1 0 0,0-1 0,0 1 0,0 0-1,1 0 1,0-1 0,0-6 0,1 11-34,0 0-1,-1-1 1,1 1 0,0 0 0,0 0-1,0 0 1,0 0 0,0 0 0,1 0-1,-1 0 1,0 0 0,0 0 0,1 1-1,-1-1 1,0 0 0,1 1 0,-1-1-1,0 1 1,1 0 0,2-1 0,35-5-50,-33 5 18,62-6-4128,-29 2-2476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4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9321,'0'0'481,"1"-1"0,0 1 0,-1 0 0,1-1 0,0 1 0,0 0 0,-1-1 0,1 1 0,0 0 0,0 0 1,0 0-1,-1-1 0,1 1 0,0 0 0,0 0 0,0 0 0,0 1 0,-1-1 0,1 0 0,0 0 0,0 0 0,0 0 0,-1 1 0,1-1 0,0 0 1,0 1-1,-1-1 0,1 1 0,0-1 0,-1 1 0,1-1 0,0 1 0,-1-1 0,1 2 0,0 12 4953,-5 7-5749,4-20 252,-7 28 711,5-23-558,-1 1 1,1 0-1,1 0 1,0-1-1,0 1 1,0 0-1,1 0 1,0 1-1,1 11 1,0-19-91,-1 1 0,1 0 0,-1-1 0,1 1 0,-1-1 0,1 1 0,-1-1 0,1 0 0,0 1 0,-1-1 0,1 1 0,0-1 0,-1 0 0,1 0 0,0 1 0,0-1 0,-1 0 0,1 0 0,0 0 0,0 0 0,-1 0 0,1 0 0,0 0 0,0 0 0,-1 0 0,1 0 0,0 0 0,-1 0 0,1-1 0,0 1 0,0 0 0,0-1 0,25-9 0,-10 0 0,-1 0 0,-1-1 0,1 0 0,15-18 0,40-30 0,-69 58 0,-1 1 0,1-1 0,-1 1 0,1-1 0,-1 1 0,1-1 0,-1 1 0,1-1 0,0 1 0,-1 0 0,1-1 0,0 1 0,-1 0 0,1-1 0,0 1 0,0 0 0,-1 0 0,1 0 0,0 0 0,-1 0 0,1 0 0,0 0 0,0 0 0,-1 0 0,1 0 0,0 0 0,0 0 0,-1 0 0,1 1 0,0-1 0,-1 0 0,1 0 0,0 1 0,-1-1 0,1 1 0,0-1 0,-1 0 0,1 1 0,-1-1 0,1 1 0,-1 0 0,1-1 0,-1 1 0,1-1 0,-1 1 0,0 0 0,1-1 0,-1 1 0,0 0 0,1-1 0,-1 1 0,0 0 0,0-1 0,0 1 0,0 1 0,1 50 0,-2-37 0,0 74 0,1-88 0,0-1 0,0 0 0,0 0 0,0 0 0,0 1 0,0-1 0,0 0 0,0 0 0,0 1 0,0-1 0,1 0 0,-1 0 0,0 0 0,0 0 0,0 1 0,0-1 0,0 0 0,1 0 0,-1 0 0,0 0 0,0 0 0,0 1 0,1-1 0,-1 0 0,0 0 0,0 0 0,1 0 0,-1 0 0,0 0 0,0 0 0,1 0 0,-1 0 0,0 0 0,0 0 0,0 0 0,1 0 0,-1 0 0,0 0 0,0 0 0,1 0 0,-1 0 0,0 0 0,0 0 0,0-1 0,1 1 0,-1 0 0,0 0 0,0 0 0,0 0 0,1 0 0,-1-1 0,0 1 0,0 0 0,0 0 0,0 0 0,0 0 0,1-1 0,11-9 0,34-53 0,-39 51 0,-1 1 0,2 1 0,0-1 0,0 1 0,1 0 0,0 1 0,19-15 0,-28 24 0,1-1 0,-1 1 0,1-1 0,-1 1 1,1 0-1,-1-1 0,1 1 0,-1 0 0,1-1 0,-1 1 0,1 0 0,-1 0 0,1 0 1,0-1-1,-1 1 0,1 0 0,-1 0 0,1 0 0,0 0 0,-1 0 0,1 0 0,-1 0 1,1 0-1,0 0 0,-1 1 0,1-1 0,-1 0 0,1 0 0,-1 0 0,1 1 1,0-1-1,-1 0 0,1 1 0,-1-1 0,1 0 0,-1 1 0,0-1 0,1 1 0,-1-1 1,1 1-1,0 1 0,0 1 1,-1-1-1,1 1 0,-1-1 1,1 1-1,-1-1 1,0 1-1,0 0 1,0-1-1,-1 4 0,-13 61-46,13-67-84,0 1 0,1 0 0,-1 0 0,1 0 0,-1 0 0,1 0 0,0 0 0,-1 0 0,1 0-1,0 0 1,0 0 0,0 0 0,-1 0 0,1 0 0,0 0 0,0 0 0,0 0 0,1 0 0,-1 0 0,0 0 0,0 0 0,1 0 0,-1-1 0,0 1 0,1 0 0,-1 0 0,1 0 0,-1 0 0,1 0 0,-1 0 0,1-1 0,0 1 0,0 1 0,3-1-720,-1 0-1,1-1 1,-1 1-1,1-1 0,-1 0 1,1 0-1,-1 0 1,8-1-1,24-4-5966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5.2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25 22101,'-9'-2'3694,"2"0"-3105,1 0 1,-1 1-1,0 0 1,0 0-1,0 1 1,0-1-1,0 2 0,0-1 1,-9 2-1,11 0-506,0-1 0,0 1 0,0 0 0,1 0 0,-1 0 0,1 1 0,-1 0 0,1 0 0,0 0 0,-4 4 0,-1 2-52,1-1 1,1 1 0,-13 20-1,18-27-29,0 1 0,0 0 0,1 0 0,-1 0 0,1 0 1,0 0-1,0 1 0,0-1 0,0 0 0,0 0 0,1 1 0,-1-1 0,1 0 0,0 1 0,0-1 0,0 1 0,1-1 0,0 5 0,0-7-2,0-1 0,0 1 0,0 0 0,0 0 0,0 0 0,0-1 0,0 1 0,0-1 0,1 1 0,-1-1 0,0 1 0,0-1 0,0 0 0,1 1 0,-1-1 0,0 0 0,0 0 0,1 0 0,-1 0 0,0 0 0,2-1 0,29-2 0,-23-1-14,-1 1 1,1-1-1,-1 0 1,0-1-1,0 0 1,0 0-1,-1-1 0,0 0 1,0 0-1,0 0 1,7-10-1,1-3-55,-1 0 1,0 0-1,12-27 0,-57 113-1813,27-58 1393,1-1-1,0 0 1,1 1-1,0 0 1,0 0 0,1-1-1,-1 14 1,2-21 287,0 0 0,1 0 0,-1 0 0,0 0 0,0-1 0,0 1 0,1 0 1,-1 0-1,0 0 0,1 0 0,-1-1 0,0 1 0,1 0 0,-1 0 0,1-1 0,0 1 0,-1 0 1,1-1-1,-1 1 0,1-1 0,0 1 0,0-1 0,-1 1 0,1-1 0,0 1 0,0-1 0,-1 0 1,1 1-1,0-1 0,0 0 0,0 0 0,0 1 0,0-1 0,0 0 0,-1 0 0,1 0 0,0 0 1,2-1-1,24 2-6220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118 269 10154,'0'0'7682,"-9"-2"-3673,7 1-3761,-1 1 0,0-1 0,0 1 0,0 0 0,1 0 1,-1 0-1,0 0 0,0 0 0,0 1 0,1-1 0,-1 1 0,0 0 1,-3 1-1,3 0-112,0 1 1,0-1-1,0 0 0,0 1 1,1 0-1,-1-1 1,1 1-1,0 0 1,0 0-1,0 1 0,0-1 1,-3 7-1,0 1 120,0 0 0,1 1-1,0-1 1,0 1 0,1 0-1,1 0 1,0 0-1,-1 21 1,4-31-245,-1-1-1,0 1 1,0-1-1,1 0 1,-1 1 0,0-1-1,1 1 1,0-1-1,-1 0 1,1 1-1,0-1 1,0 0-1,-1 0 1,1 0 0,0 0-1,0 1 1,0-1-1,1 0 1,-1-1-1,0 1 1,0 0 0,0 0-1,1 0 1,-1-1-1,0 1 1,1-1-1,-1 1 1,1-1 0,-1 1-1,0-1 1,1 0-1,-1 0 1,1 0-1,-1 0 1,1 0-1,-1 0 1,1 0 0,-1 0-1,1-1 1,-1 1-1,0 0 1,1-1-1,1 0 1,4-1 14,0 0-1,0 0 1,1-1 0,-2 1-1,1-2 1,0 1-1,8-7 1,1-3-13,-1-2-1,-1 1 1,0-2-1,-1 0 1,-1-1-1,-1 0 1,0 0-1,-1-1 1,-1-1-1,0 0 1,-2 0-1,0 0 1,-1-1-1,-1 0 1,-1 0-1,-1-1 1,-1 1-1,0-40 1,-2 56-7,0 1 0,0-1 0,-1 1 0,1-1 0,-1 1 0,0-1 0,1 1 0,-2 0-1,1-1 1,0 1 0,-1 0 0,-1-4 0,2 6-7,0 0 0,0 0 0,-1 0 0,1 0 0,0 1 0,0-1 0,0 0-1,-1 0 1,1 1 0,0-1 0,-1 1 0,1-1 0,-1 1 0,1-1 0,0 1 0,-1 0-1,1 0 1,-1 0 0,1 0 0,-1 0 0,1 0 0,-1 0 0,1 0 0,-1 1 0,1-1-1,0 0 1,-1 1 0,1-1 0,0 1 0,-1 0 0,1-1 0,-2 2 0,-7 4-11,1 0 1,0 1-1,0 0 1,0 1 0,1-1-1,0 2 1,-12 15-1,2 0 365,-27 48-1,42-66-202,0 0 0,0 0 0,1 0 0,-1 1 0,1-1 0,1 0 0,-3 12 0,4-16-144,0 0 0,0-1 0,0 1 0,1-1 0,-1 1 1,0 0-1,0-1 0,1 1 0,-1-1 0,1 1 0,0-1 0,-1 1 1,1-1-1,0 0 0,0 1 0,0-1 0,0 0 0,0 1 1,0-1-1,0 0 0,0 0 0,1 0 0,-1 0 0,0 0 0,1 0 1,-1-1-1,1 1 0,-1 0 0,1-1 0,-1 1 0,1-1 1,-1 1-1,1-1 0,-1 0 0,4 1 0,63 1-1172,-58-3 657,-1 1 0,1 0-1,0 0 1,-1 1 0,1 0 0,0 1-1,-1 0 1,0 0 0,1 1 0,13 6-1,-21-7 493,0 1 0,1-1 0,-1 1-1,0-1 1,0 1 0,0 0 0,-1 0-1,1 0 1,-1 0 0,0 0 0,1 0 0,-1 0-1,-1 1 1,1-1 0,0 0 0,-1 0-1,0 1 1,1-1 0,-1 0 0,-1 1-1,1-1 1,-1 6 0,0 4-726,2-6-3132,5-6-2877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6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82 6342,'0'0'20825,"-9"2"-17814,-24 6-1233,32-8-1765,0 1 0,1-1 0,-1 0 0,1 1 0,-1-1 0,1 1 0,-1-1 0,1 1 0,-1-1 0,1 1 1,-1-1-1,1 1 0,0-1 0,-1 1 0,1 0 0,0-1 0,0 1 0,-1 0 0,1-1 0,0 1 0,0-1 0,0 1 1,0 0-1,0 0 0,0-1 0,0 1 0,0 0 0,0-1 0,0 1 0,0 0 0,0-1 0,0 1 0,1 0 1,-1-1-1,0 1 0,0-1 0,1 1 0,-1 0 0,0-1 0,1 1 0,-1-1 0,1 1 0,-1-1 0,1 1 1,-1-1-1,1 1 0,-1-1 0,1 0 0,-1 1 0,1-1 0,0 0 0,-1 1 0,1-1 0,0 0 0,-1 0 0,1 0 1,0 0-1,-1 1 0,1-1 0,0 0 0,0 0 0,3 0-13,1 0 0,0 0 0,-1 0 0,1-1 0,-1 0 0,1 1 0,-1-2 0,0 1 0,1 0 0,-1-1 0,0 0 0,0 0 0,0 0 0,0 0 0,0-1 0,-1 0 0,1 1 0,-1-1 0,1-1 0,-1 1 0,0 0 0,-1-1 0,1 0 0,0 1 0,-1-1 0,0 0 0,0 0 0,0 0 0,0-1 0,-1 1 0,0 0 0,0-1 0,0 1 0,0-1 0,-1 1 0,1-1 0,-1 1 0,-1-8 0,1 11 0,0 1 0,0 0 0,-1-1 0,1 1 0,0 0 0,0-1 0,-1 1 0,1 0 0,0 0 0,0-1 0,-1 1 0,1 0 0,0 0 0,-1-1 0,1 1 0,0 0 0,-1 0 0,1 0 0,0 0 0,-1 0 0,1-1 0,-1 1 0,1 0 0,0 0 0,-1 0 0,1 0 0,-1 0 0,1 0 0,0 0 0,-1 0 0,1 1 0,0-1 0,-1 0 0,1 0 0,0 0 0,-1 0 0,1 0 0,-1 1 0,1-1 0,0 0 0,0 0 0,-1 1 0,-16 8 0,11-3 0,-1 1 0,2 0 0,-1 0 0,1 1 0,0-1 0,0 1 0,1 0 0,0 1 0,1-1 0,0 1 0,0-1 0,1 1 0,0 0 0,0 0 0,1 0 0,0 12 0,1-20 0,0 0 0,0 0 0,0 0 0,0 0 0,1 0 0,-1-1 0,0 1 0,0 0 0,1 0 0,-1 0 0,0-1 0,1 1 0,-1 0 0,1 0 0,-1-1 0,1 1 0,0 0 0,-1-1 0,1 1 0,-1-1 0,1 1 0,0-1 0,0 1 0,-1-1 0,1 1 0,0-1 0,1 1 0,30 2 0,-21-4 0,-1 0 0,0-1 0,0 0 0,14-5 0,55-37 0,-62 34 0,0 0 0,1 0 0,27-9 0,-45 20 0,1 0 0,0-1 0,-1 1 0,1 0 0,-1 0 0,1 0 0,-1 0 0,0 0 0,1-1 0,-1 1 0,0 0 0,0 0 0,1 0 0,-1 0 0,0 0 0,0 0 0,0 0 0,0 0 0,0 0 0,0 0 0,-1 0 0,1 1 0,-1 10 0,0-10 0,1 0 0,-1 1 0,1-1 0,0 0 0,0 1 0,0-1 0,0 0 0,1 1 0,-1-1 0,2 4 0,-1-5 0,0 0 0,-1 0 0,1-1 0,0 1 0,0 0 0,1 0 0,-1-1 0,0 1 0,0-1 0,0 1 0,0-1 0,0 0 0,1 1 0,-1-1 0,0 0 0,0 0 0,1 0 0,-1 0 0,0 0 0,0 0 0,0 0 0,1 0 0,-1-1 0,2 1 0,10-3 5,1 0 0,-1-1 0,0 0-1,0-1 1,24-12 0,-27 11-68,1 1 0,1 0 0,-1 0 0,1 1-1,0 1 1,0 0 0,0 1 0,16-2 0,-27 5-327,-1 0 0,0-1 0,1 1 0,-1 0 0,0 0 1,0 0-1,0-1 0,1 1 0,-1 0 0,0 0 0,0 0 0,0-1 0,0 1 0,0 0 1,-1 0-1,1 0 0,0-1 0,0 1 0,0 0 0,-1 0 0,1-1 0,0 1 0,-1 0 1,1 0-1,-1-1 0,1 1 0,-1-1 0,0 2 0,-10 10-10121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6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17489,'8'12'5744,"-4"23"-4816,-3-27-100,4 46 1043,-2-21-925,1 1 0,12 42-1,-16-74-922,0-1-1,0 0 0,1 1 1,-1-1-1,0 0 0,1 0 0,-1 1 1,1-1-1,0 0 0,-1 0 1,1 0-1,0 0 0,0 0 0,0 0 1,-1 0-1,1 0 0,0 0 1,0 0-1,0 0 0,1-1 0,-1 1 1,0 0-1,0-1 0,0 1 1,0-1-1,1 1 0,-1-1 0,3 1 1,-2-1 51,1-1 0,-1 1 0,0-1 0,1 0 0,-1 0 0,1 0 0,-1 0 0,0 0 0,0 0 0,0-1 0,0 1 0,0-1 0,4-3 0,5-6 273,0 0 0,-1-2-1,13-19 1,-3-2-347,-2 0 0,22-56 0,-37 124-667,-16 81-7364,6-77 2154,-1-1-3475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7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5029,'0'0'15951,"18"64"-15887,0-47-673,3-8-1184,2-8-1955,6-1-3715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7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17424,'0'0'2371,"-11"6"341,-2 2-2182,0 1 0,1 0 0,0 1 0,-18 19 0,24-23-433,0 1-1,1-1 0,0 1 0,0 1 1,0-1-1,1 1 0,0 0 1,1 0-1,0 0 0,0 1 1,-3 13-1,6-22-89,0 1 0,0-1-1,0 0 1,0 0 0,0 1 0,0-1 0,0 0 0,0 0 0,0 1 0,0-1-1,0 0 1,0 0 0,0 1 0,0-1 0,0 0 0,1 0 0,-1 0-1,0 1 1,0-1 0,0 0 0,0 0 0,0 0 0,1 1 0,-1-1-1,0 0 1,0 0 0,0 0 0,1 0 0,-1 1 0,0-1 0,0 0-1,0 0 1,1 0 0,-1 0 0,0 0 0,0 0 0,1 0 0,-1 0-1,0 0 1,0 0 0,1 0 0,15-2 203,11-11 130,58-51-222,-58 41-428,44-27 0,-69 49 321,-1 0-1,1 0 1,0 0-1,-1 0 1,1 0-1,0 1 1,0-1-1,-1 0 1,1 1-1,0 0 1,0-1-1,0 1 0,0 0 1,2 0-1,-4 0 27,1 1 0,0-1 0,-1 0 0,1 1 0,0-1 0,0 0 0,-1 1 0,1-1 0,-1 1 0,1-1 0,0 1 0,-1-1 0,1 1 0,-1 0 0,1-1 0,-1 1 0,1-1 0,-1 1 0,0 0 0,1 0 0,-1-1 0,0 1 0,1 1 0,0 5 302,0 0-1,0 1 1,-1-1 0,0 0 0,-2 14 0,1 4-128,1-18-153,0-1 218,0 1 1,0-1-1,0 0 0,1 1 0,2 8 0,-3-14-243,1 0 1,-1-1-1,0 1 0,0-1 0,1 1 0,-1-1 0,0 1 0,1-1 0,-1 1 1,0-1-1,1 1 0,-1-1 0,1 1 0,-1-1 0,1 0 0,-1 1 0,1-1 1,-1 0-1,1 1 0,-1-1 0,1 0 0,-1 1 0,1-1 0,0 0 0,0 0 1,1 0-20,-1 0 1,1-1 0,-1 1 0,1-1-1,-1 1 1,1-1 0,-1 1 0,0-1 0,1 0-1,-1 0 1,0 0 0,1 0 0,-1 0-1,0 0 1,1-1 0,49-56 6,-44 48-48,0 1 1,1-1-1,0 1 0,0 1 1,1-1-1,0 1 0,1 1 1,0 0-1,13-7 0,-23 14 21,0-1 0,1 1-1,-1 0 1,0 0 0,1 0-1,-1 0 1,1 0 0,-1 0-1,0 0 1,1 0-1,-1 0 1,1 0 0,-1 0-1,0 0 1,1 0 0,-1 0-1,1 0 1,-1 0 0,0 0-1,1 1 1,-1-1-1,1 0 1,-1 0 0,0 0-1,1 1 1,-1-1 0,0 0-1,0 0 1,1 1 0,-1-1-1,0 0 1,0 1-1,1-1 1,-1 0 0,0 1-1,0-1 1,1 1 0,3 21 80,-6 27 126,1-49-201,-9 72-554,37-94-7217,12-28-5233,-18 22 4234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14221,'0'0'14067,"-2"9"-12711,-1 8-919,-3 9 288,2 0-1,-2 28 1,6-54-724,0 1 1,0-1-1,0 1 1,0-1-1,0 0 1,0 1-1,0-1 1,0 1 0,0-1-1,0 0 1,1 1-1,-1-1 1,0 1-1,0-1 1,0 0 0,0 1-1,1-1 1,-1 0-1,0 1 1,0-1-1,1 0 1,-1 1 0,0-1-1,1 0 1,-1 0-1,0 1 1,1-1-1,-1 0 1,0 0 0,1 0-1,-1 1 1,0-1-1,1 0 1,-1 0-1,1 0 1,-1 0 0,0 0-1,1 0 1,0 0-1,20-7 109,17-18 32,-19 9-138,58-43-63,-71 54 59,0 2 0,0-1-1,1 1 1,-1 0 0,1 0-1,0 1 1,0 0 0,0 0-1,0 0 1,12 0 0,-18 3 5,0-1 0,0 1 0,0 0 1,0 0-1,1 0 0,-1 0 0,-1 0 1,1 0-1,0 0 0,0 0 0,0 0 1,0 1-1,-1-1 0,1 0 0,-1 0 1,1 1-1,-1-1 0,1 0 0,-1 1 1,0-1-1,0 1 0,0-1 0,1 0 1,-1 1-1,-1-1 0,1 1 0,0-1 1,-1 3-1,-2 44 99,-2-33-718,-1 11-4730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14862,'0'0'12332,"0"66"-11724,0-39-351,1 1-193,1-5-769,6-1-1537,1-8-801,4-7-1057,2-7-2178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8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17873,'0'0'6983,"62"-36"-6023,-26 28-447,7 6-417,1 2-224,1 0-2306,2 10-2883,-3 7-3364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09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155 186 15150,'0'0'2280,"-13"0"-155,8-1-1958,0 0 1,-1 1-1,1 0 1,0 0 0,0 1-1,-1-1 1,1 1 0,0 0-1,0 1 1,0-1 0,0 1-1,0 0 1,0 0 0,1 1-1,-1-1 1,1 1 0,-1 0-1,1 0 1,0 1 0,0-1-1,0 1 1,1 0 0,-1 0-1,1 0 1,0 0 0,-4 9-1,4-8-61,1 1-1,-1 0 0,1-1 1,1 1-1,-1 0 0,1 0 0,0 0 1,0 0-1,1 1 0,0 6 1,0-12-77,0 1 0,1-1 1,-1 1-1,0-1 1,1 1-1,-1-1 1,1 1-1,0-1 0,-1 1 1,1-1-1,0 0 1,0 0-1,0 1 1,0-1-1,0 0 0,0 0 1,0 0-1,0 0 1,0 0-1,1 0 1,-1 0-1,0 0 0,1-1 1,-1 1-1,1 0 1,-1-1-1,0 1 1,1-1-1,-1 0 0,1 1 1,0-1-1,-1 0 1,1 0-1,-1 0 1,1 0-1,-1 0 0,1 0 1,-1-1-1,1 1 1,-1 0-1,1-1 1,2-1-1,5 0 139,0-2 1,0 1-1,-1-1 0,0-1 1,1 0-1,-1 0 0,-1 0 0,1-1 1,-1 0-1,0-1 0,7-8 1,8-11 313,34-50 0,-46 62-154,0-1 0,-2 0 0,1-1-1,-2 1 1,0-2 0,-1 1 0,-1-1-1,-1 0 1,4-22 0,-36 100-328,15-22 0,0 1 0,3 0 0,1 1 0,2 0 0,-1 45 0,8-85-19,-1 0 1,1 0-1,0 0 1,0 1-1,0-1 1,0 0-1,0 0 1,0 0-1,1 0 1,-1 0-1,0 0 1,0 0-1,1 0 1,-1 0-1,1 0 1,-1 0-1,1 0 1,-1 0-1,1-1 1,-1 1-1,1 0 0,0 0 1,-1 0-1,1-1 1,0 1-1,0 0 1,0-1-1,0 1 1,0-1-1,0 1 1,-1-1-1,1 1 1,0-1-1,0 1 1,0-1-1,1 0 1,-1 0-1,0 0 1,0 1-1,0-1 1,0 0-1,0 0 1,0-1-1,0 1 0,0 0 1,0 0-1,0 0 1,0-1-1,0 1 1,0 0-1,0-1 1,0 1-1,0-1 1,0 1-1,0-1 1,0 0-1,0 0 1,7-3-480,0-1 0,0 0 0,-1 0 0,0-1 0,10-8-1,-3-2-3396,-1-1 0,17-26 0,-6 3-6302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0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83 214 11723,'0'0'2616,"-6"9"293,-2 5-1876,6-9-490,-1 1 1,0-1-1,0 0 1,-1-1-1,1 1 0,-9 7 1,23-24-501,-1 0-1,0 0 1,-2-2-1,10-16 1,2-7 5408,-22 63-2557,2-23-2681,0 0-1,1 0 0,-1 0 1,-1-1-1,1 1 1,0 0-1,-1 0 0,1 0 1,-3 5-1,8-23-3424,-2 7-2705,15 3 2469,-18 5 3547,1 0 0,0 0 1,-1 0-1,1-1 0,0 1 1,-1 0-1,1-1 0,-1 1 0,1-1 1,0 1-1,-1 0 0,1-1 1,-1 1-1,1-1 0,-1 1 0,0-1 1,1 0-1,-1 1 0,1-1 1,-1 1-1,0-1 0,0 0 0,1 1 1,-1-1-1,0 0 0,0 1 1,0-1-1,0 0 0,0 0 1,0 1-1,0-1 0,0 0 0,0 1 1,0-1-1,0 0 0,0 1 1,0-1-1,-1 0 0,1 1 0,-1-2 1,1 0 269,0 0 0,-1 1 0,0-1 0,1 0 1,-1 1-1,0-1 0,0 0 0,0 1 0,0-1 0,0 1 0,0-1 1,0 1-1,-1 0 0,1-1 0,-3-1 0,2 2-331,0 0 0,0 0 0,-1 1 0,1-1 0,0 0 0,-1 1 0,1-1 0,-1 1-1,1 0 1,-1 0 0,1 0 0,-1 0 0,1 0 0,-1 1 0,1-1 0,0 1 0,-1-1 0,1 1 0,-1 0 0,1 0-1,-2 1 1,-1 1 39,1 0 0,0 0 0,1 0 0,-1 1 0,1-1 0,-1 1 0,1 0 0,0 0 0,0 0 0,-2 5-1,0 1 27,0 1-1,0 0 0,1 0 0,0 0 0,1 0 0,0 0 1,1 1-1,-1 17 0,3-29-102,0 1 0,0-1 0,0 1 0,0 0 0,0-1 0,0 1 0,0-1 0,0 1 0,1 0 0,-1-1 0,0 1 0,0-1 0,1 1 0,-1-1 0,0 1 0,0-1 0,1 1 0,-1-1 0,1 1 0,-1-1 0,0 0 0,1 1 0,-1-1 0,1 1 0,-1-1 0,1 0 0,-1 1 0,1-1 0,-1 0 0,1 0 0,-1 0 0,1 1 0,1-1 0,24-4 0,22-21 0,-31 8 0,0 0 0,-1-2 0,-1 0 0,15-25 0,11-13 0,-39 68 0,-4 8 0,-30 63 0,24-64 0,0-1 0,1 1 0,1 0 0,1 1 0,1-1 0,-5 35 0,14-47 0,5-11 0,8-12 0,74-96 0,-30 33 0,-61 79 0,-1-1 0,1 1 0,-1 1 0,1-1 0,0 0 0,-1 0 0,1 0 0,0 0 0,-1 0 0,1 0 0,0 1 0,0-1 0,0 0 0,0 1 0,0-1 0,0 1 0,0-1 0,0 1 0,0-1 0,0 1 0,0 0 0,0 0 0,0-1 0,0 1 0,1 0 0,0 0 0,-1 1 0,0 1 0,-1-1 0,1 0 0,-1 0 0,1 1 0,-1-1 0,1 0 0,-1 1 0,0-1 0,0 1 0,0-1 0,0 0 0,0 1 0,0-1 0,0 1 0,-1 2 0,-14 66 0,-119 323 0,133-384 0,7-13 0,8-15 0,26-63 0,-4-2 0,40-133 0,3-11 0,-66 201 0,-9 25 0,-3 10 0,-1 12 0,-5-2 0,-1 0 0,0-1 0,-2 0 0,-12 23 0,-7 14 0,27-54 0,0 1 0,0-1 0,0 0 0,0 1 0,0-1 0,0 0 0,0 1 0,0-1 0,1 0 0,-1 1 0,0-1 0,0 0 0,0 0 0,1 1 0,-1-1 0,0 0 0,0 0 0,0 1 0,1-1 0,-1 0 0,0 0 0,0 0 0,1 0 0,-1 1 0,0-1 0,1 0 0,-1 0 0,0 0 0,1 0 0,-1 0 0,0 0 0,1 0 0,-1 0 0,0 0 0,1 0 0,-1 0 0,0 0 0,1 0 0,-1 0 0,0 0 0,0 0 0,1 0 0,-1 0 0,0 0 0,1 0 0,-1-1 0,0 1 0,1 0 0,-1 0 0,0 0 0,0-1 0,1 1 0,16-5 0,-2-1 0,0 0 0,0 1 0,0 0 0,1 1 0,-1 1 0,1 1 0,0 0 0,31 1 0,-46 1 0,0 1 0,0-1 0,0 1 0,0-1 0,-1 1 0,1-1 0,0 1 0,0 0 0,0 0 0,-1 0 0,1-1 0,0 1 0,-1 0 0,1 0 0,0 0 0,-1 0 0,1 0 0,-1 0 0,0 0 0,1 0 0,-1 0 0,0 0 0,0 0 0,1 0 0,-1 0 0,0 0 0,0 1 0,0-1 0,0 0 0,-1 2 0,-5 34 0,3-27 0,-2-1 0,1 0 0,-1 0 0,0 0 0,-1 0 0,0-1 0,0 0 0,-1-1 0,0 1 0,0-1 0,-1 0 0,0-1 0,0 0 0,0 0 0,-1-1 0,0 0 0,0 0 0,0-1 0,-1-1 0,0 1 0,1-1 0,-1-1 0,0 0 0,-12 1 0,20-3-84,0 0-1,0 0 1,0-1-1,0 1 1,0 0-1,0-1 1,0 1-1,0-1 1,1 0-1,-1 0 1,0 0-1,0 0 1,1 0 0,-1 0-1,0 0 1,1 0-1,0-1 1,-1 1-1,1 0 1,0-1-1,-1 0 1,1 1-1,0-1 1,0 1-1,0-1 1,0 0 0,-1-3-1,-4-15-7255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0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22 15471,'0'-13'9000,"0"4"-2594,-2 13-4516,-4 15-1890,-1 10 0,2 4 0,-1 7 0,1 0 0,-3-2 0,1-2 0,0-6-192,3-9-1121,-1-8-193,5-10-448,0-17-6438,6-12 225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8488,'0'0'11600,"1"10"-9550,0 59-209,-2-44-1197,1 1 0,5 40 0,-4-60-575,0-1-1,0 1 1,1 0-1,-1-1 1,1 1 0,1-1-1,-1 1 1,1-1-1,0 0 1,0 0-1,0 0 1,1-1-1,-1 1 1,1-1-1,0 0 1,9 6-1,-11-8-18,1 0-1,0 0 1,0-1-1,0 0 0,0 1 1,0-1-1,0 0 1,0 0-1,0-1 0,0 1 1,0-1-1,0 0 1,1 1-1,-1-1 0,0-1 1,0 1-1,0 0 1,1-1-1,2-1 1,0 0 144,0 0 1,0-1-1,0 0 1,-1 0-1,1-1 1,-1 0-1,0 1 1,0-2-1,5-4 1,6-10 494,0-1 0,-1 0 1,21-39-1,-27 46-689,-1-2 0,0 1 0,-1-1 0,-1 0 0,-1-1 0,0 0 0,-1 0 0,0 0 0,-1 0 0,-1 0 0,0-32 0,-2 50-5,0-1 1,0 1-1,-1-1 0,1 1 1,0-1-1,0 1 0,-1-1 1,1 1-1,-1-1 0,1 1 1,-1-1-1,0 0 1,0 1-1,1-1 0,-1 0 1,0 0-1,0 0 0,0 0 1,-1 1-1,1-1 0,0-1 1,0 1-1,0 0 0,-1 0 1,1 0-1,0-1 0,-1 1 1,1 0-1,-1-1 0,1 1 1,-1-1-1,1 0 0,-1 0 1,1 1-1,-1-1 1,1 0-1,-1 0 0,1 0 1,-1-1-1,1 1 0,-1 0 1,1 0-1,-1-1 0,1 1 1,0-1-1,-1 1 0,1-1 1,-1 0-1,1 0 0,0 0 1,0 1-1,-1-1 0,1 0 1,0 0-1,0-1 0,0 1 1,0 0-1,0 0 1,0 0-1,1-1 0,-1 1 1,0 0-1,1-1 0,-1 1 1,1-1-1,-1 1 0,1-1 1,-1 1-1,1-2 0,1 17-2355,-1-13 1981,0-1-1,1 1 0,-1 0 1,0-1-1,0 1 0,1-1 1,-1 1-1,0 0 1,1-1-1,-1 1 0,1-1 1,-1 1-1,1-1 1,-1 1-1,1-1 0,-1 1 1,1-1-1,-1 1 0,1-1 1,0 0-1,-1 1 1,1-1-1,0 0 0,-1 0 1,2 1-1,9 0-8492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19090,'0'0'12268,"8"86"-11179,-8-38-769,0 3-320,0-2 0,0-3 0,-1-3 0,1-9 0,0-8-480,0-10-1506,0-11-1474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1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3 155 15182,'0'-11'3027,"-1"7"-2609,0-1-1,0 0 0,1 0 1,0 0-1,0 0 0,1 0 1,-1 0-1,1 1 0,0-1 1,0 0-1,0 0 0,1 1 1,0-1-1,0 1 0,0-1 1,1 1-1,-1 0 0,1 0 1,0 0-1,0 0 1,0 0-1,1 1 0,-1-1 1,1 1-1,0 0 0,0 0 1,5-2-1,0 0-295,0 2 0,1 0-1,-1 0 1,1 0 0,0 1 0,0 1-1,0 0 1,0 0 0,0 1 0,0 0 0,0 1-1,0 0 1,0 0 0,-1 1 0,12 4-1,-12-4-63,1 1 0,0 0 0,-1 1-1,0 0 1,0 1 0,0 0 0,-1 0-1,0 1 1,0 0 0,0 0-1,-1 1 1,1 0 0,-2 0 0,1 1-1,5 8 1,-9-11-58,-1-1 0,0 0 0,0 1 0,0-1 0,0 1 0,-1 0 0,0 0 0,0 0 0,0-1 0,-1 1 0,1 0 0,-1 0 0,0 0 0,-1 0 0,1 0 0,-1 0 0,0 0 0,0-1 0,0 1 0,-1 0 0,0-1 0,0 1 0,-4 7 0,-5 4 0,-1 0 0,0-1 0,-1-1 0,-27 24 0,-7 8 0,46-46 0,1 1 0,-1-1 0,0 1 0,1-1 0,-1 1 0,0-1 0,1 1 0,-1-1 0,1 1 0,-1 0 0,1-1 0,-1 1 0,1 0 0,0-1 0,-1 1 0,1 0 0,0 0 0,-1-1 0,1 1 0,0 0 0,0 0 0,0-1 0,0 1 0,0 0 0,0 0 0,0 0 0,0-1 0,0 1 0,0 0 0,0 0 0,0 0 0,0-1 0,1 1 0,-1 0 0,0 0 0,1-1 0,-1 1 0,1 0 0,-1-1 0,1 1 0,-1 0 0,1-1 0,-1 1 0,1-1 0,-1 1 0,1-1 0,0 1 0,-1-1 0,1 1 0,0-1 0,-1 0 0,1 1 0,0-1 0,0 0 0,-1 0 0,1 0 0,0 1 0,0-1 0,0 0 0,1 0 0,62 4 0,-49-4 0,58-1-1425,-37-2-5702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3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149 108 15887,'0'0'6091,"-9"2"-5002,2-1-1036,0 2-1,-1-1 1,1 1-1,1 0 1,-1 0-1,0 1 1,1 0-1,0 0 1,0 1-1,0 0 1,0 0-1,1 0 1,0 0-1,0 1 1,0 0-1,1 0 1,-4 7-1,5-10-20,0 1 23,0 0 0,1 0 1,-1 0-1,1 0 0,-1 0 1,1 1-1,1-1 1,-1 0-1,1 1 0,-2 8 1,30-18 200,-25 4-256,0 0 0,0 1 0,0-1 1,0 1-1,0 0 0,0 0 0,0 0 0,0 0 0,0 0 1,0 0-1,1 1 0,-1-1 0,0 1 0,0-1 0,0 1 1,0 0-1,-1-1 0,1 1 0,0 0 0,0 1 0,0-1 1,-1 0-1,1 0 0,-1 1 0,1-1 0,-1 1 0,1-1 1,-1 1-1,0 0 0,0-1 0,2 3 0,2 7 14,0-1 0,0 1 0,-1 0 0,5 17 0,-4-9 12,7 14-4,-2 2-1,-1-1 0,-2 1 1,-1 0-1,1 44 0,-7-76 126,0-1 1,0 1-1,-1-1 0,1 1 0,-1-1 0,1 1 0,-1-1 0,0 0 0,0 1 0,0-1 0,0 0 0,0 0 0,-1 0 0,1 1 0,-1-2 0,1 1 0,-1 0 0,0 0 0,0 0 0,0-1 0,0 1 0,0-1 0,0 1 0,0-1 0,0 0 0,0 0 0,-1 0 1,1 0-1,-1 0 0,1-1 0,0 1 0,-1-1 0,1 0 0,-1 1 0,1-1 0,-3 0 0,2 0-111,0-1 0,1 1 0,-1 0 0,1-1 0,-1 0 0,1 1 0,0-1 0,-1 0 0,1 0 0,0 0 0,-1-1 0,1 1 0,0-1 0,0 1 0,0-1 0,0 1 0,0-1 0,1 0 0,-1 0 0,1 0 0,-1 0 0,1 0 0,-2-3 0,0-3-47,-1 0 0,2 0 1,-1 0-1,1-1 0,0 1 0,1-1 0,0 1 1,0-1-1,1 1 0,0-1 0,0 0 0,1 1 1,0-1-1,1 1 0,0-1 0,0 1 0,1 0 1,0 0-1,1 0 0,-1 0 0,9-12 0,9-11-96,1 0 0,1 2 0,47-46-1,-27 30-298,-27 27 218,1 1-2,-1-2 0,22-32 0,-34 46 210,-1 1 0,-1-1 0,1 0 0,-1 0 0,0-1 0,0 1-1,0 0 1,-1-1 0,1 1 0,-2-1 0,1 0 0,0 1-1,-1-1 1,0 0 0,-1 1 0,1-1 0,-2-5 0,2 10-1,-1-1 0,1 1 0,-1 0 0,0 0 0,1-1 0,-1 1 0,0 0 0,0 0 0,0 0 0,0 0 0,0 0 0,0 0 0,0 0 0,0 1 0,0-1 0,0 0 0,-1 0 0,1 1 0,0-1 0,0 1 0,-1-1 0,1 1 0,0 0 0,-1-1 0,1 1 0,0 0 0,-1 0 0,1 0 0,-1 0 0,1 0 0,0 0 0,-1 0 0,1 1 0,0-1 0,-1 0 0,1 1 0,0-1 0,-1 1 0,1 0 0,0-1 0,-2 2 0,-3 1 8,0 0 0,-1 0 0,1 1 0,0-1 0,1 2 0,-10 7 0,2 2-22,1 0-1,1 1 1,-18 28-1,26-38-26,0 0-1,1 1 0,-1-1 0,1 1 0,0-1 1,0 1-1,1 0 0,-1 0 0,1-1 0,1 1 0,-1 0 1,1 0-1,0 0 0,0 0 0,3 11 0,-2-15-157,0 0 0,0-1 0,1 1 0,-1-1 0,1 1 0,-1-1 0,1 0 0,-1 0 0,1 0 0,0 0 0,0 0-1,-1 0 1,1 0 0,0 0 0,0-1 0,0 1 0,0-1 0,0 1 0,0-1 0,0 0 0,0 0 0,0 0 0,0 0 0,0 0 0,3-1-1,5 1-1188,0-1-1,-1 0 0,1-1 0,10-3 0,20-13-5121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3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19635,'0'0'2786,"-12"3"-528,5-2-2060,1 1 0,-1 0 0,1 0-1,0 1 1,0 0 0,0 0 0,0 0 0,0 1-1,1 0 1,-1 0 0,1 0 0,0 1 0,0 0-1,1 0 1,0 0 0,0 0 0,0 1 0,0 0-1,-4 8 1,6-10-189,0 1 0,0-1 0,0 1 0,0-1 1,1 1-1,0-1 0,-1 10 0,2-13-13,0 0 0,0 0-1,1 0 1,-1 0 0,0 0 0,1 0 0,-1 0 0,1 0-1,-1-1 1,1 1 0,0 0 0,-1 0 0,1 0 0,0 0-1,0-1 1,-1 1 0,1 0 0,0-1 0,0 1 0,0-1-1,0 1 1,0-1 0,0 1 0,0-1 0,0 0 0,0 1-1,0-1 1,0 0 0,0 0 0,0 0 0,0 0 0,0 0 0,0 0-1,0 0 1,1 0 0,-1 0 0,2-1 0,44 0-102,-28-1-414,1 2-1,0 0 0,29 5 0,-47-5 471,0 0 0,0 1 1,0-1-1,0 1 0,0 0 0,0-1 1,0 1-1,0 0 0,0 0 0,0 1 0,-1-1 1,1 0-1,0 0 0,1 3 0,-2-3 96,-1-1-1,1 1 0,-1 0 0,0 0 0,1 0 1,-1 0-1,0 0 0,1-1 0,-1 1 0,0 0 1,0 0-1,0 0 0,0 0 0,0 0 0,0 0 1,0 0-1,0 0 0,0 0 0,-1 0 0,1 0 1,0 0-1,-1 0 0,-1 3 198,0-1 1,0 0-1,0 0 0,0 0 1,0-1-1,-1 1 0,1 0 1,-1-1-1,0 0 0,0 0 0,0 0 1,0 0-1,-6 3 0,2-2 216,-10 6-180,0-1-1,0-1 0,-1-1 1,0 0-1,0-1 0,-1-1 0,-19 1 1,42-6-1076,0 0 0,0 0 1,-1-1-1,1 1 0,0-1 1,-1 0-1,1 0 1,-1-1-1,1 1 0,3-5 1,6-2-2303,12-8-3147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5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56 7623,'-1'1'13698,"-5"15"-11386,5 205 2534,3-157-3520,-2 0 0,-13 106 0,18-266-1016,0 55-310,2-17 0,2 0 0,3 0 0,26-77 0,-36 131-9,0 0 0,0 0 0,1 0-1,0 0 1,-1 1 0,1-1 0,0 1 0,1 0 0,-1 0-1,1 0 1,-1 1 0,1-1 0,0 1 0,0 0 0,0 0 0,0 0-1,0 0 1,0 1 0,1 0 0,-1 0 0,1 0 0,-1 0 0,1 1-1,-1-1 1,1 1 0,-1 0 0,1 1 0,-1-1 0,0 1-1,1 0 1,-1 0 0,1 0 0,-1 0 0,0 1 0,0 0 0,0 0-1,0 0 1,0 0 0,0 1 0,-1 0 0,7 5 0,-10-8 10,1 1 0,-1 0 1,0 0-1,1-1 0,-1 1 0,1 0 1,-1 0-1,0 0 0,0-1 1,0 1-1,1 0 0,-1 0 0,0 0 1,0 0-1,0 0 0,0 0 1,0-1-1,0 1 0,-1 0 1,1 0-1,0 0 0,0 0 0,-1-1 1,1 1-1,0 0 0,-1 0 1,1 0-1,-1-1 0,1 1 1,-1 0-1,1-1 0,-1 1 0,0 0 1,1-1-1,-1 1 0,0-1 1,1 1-1,-1-1 0,0 1 1,0-1-1,1 0 0,-1 1 0,0-1 1,-1 1-1,-48 21 288,38-17-252,-53 28-37,38-19 0,-42 17 0,178-112-11189,-62 49 7539,63-45-2615,-76 49 7916,-3-3 3335,-31 31-4833,0 0 0,0 0 0,0-1 0,1 1 0,-1 0 0,0 0 0,0 0 0,0-1 0,0 1 0,1 0 0,-1 0 0,0 0 0,0 0 0,0-1 0,0 1 0,1 0 0,-1 0 0,0 0 0,0 0 0,1 0 0,-1 0 0,0 0 0,0 0 0,1 0 0,-1 0 0,0-1 0,0 1 0,0 0 0,1 0 0,-1 1 0,0-1 0,0 0 0,1 0 0,-1 0 0,0 0 0,0 0 0,1 0 0,-1 0 0,0 0 0,0 0 0,1 0 0,-1 1 0,0-1 0,0 0 0,0 0 0,1 0 0,2 16 1952,-6 24-1103,-20 62 1388,-1 1-632,24-102-1757,-1-1 0,1 0 0,0 1 1,0-1-1,0 1 0,0-1 0,0 1 1,0-1-1,0 1 0,0-1 0,0 1 1,0-1-1,0 1 0,0-1 0,0 1 1,0-1-1,0 1 0,0-1 0,1 1 1,-1-1-1,0 1 0,0-1 0,1 0 1,-1 1-1,0-1 0,1 1 0,-1-1 1,0 0-1,1 1 0,-1-1 0,0 0 1,1 1-1,15-6-252,14-22-2000,2-27-7011,-23 23 1243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5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1 430 10730,'0'0'17611,"10"4"-16965,-4-2-605,1 0-1,0 0 0,0-1 1,-1 1-1,1-1 0,0-1 1,0 1-1,12-2 0,-15 0-31,0 1 0,0-1-1,0 0 1,0 0 0,0 0-1,0-1 1,0 1 0,0-1-1,-1 0 1,1 0 0,-1-1-1,0 1 1,1-1-1,-1 1 1,0-1 0,-1 0-1,1 0 1,0 0 0,-1-1-1,3-3 1,-1-2 90,-1 0 0,0 0 0,0 0 0,-1 0 0,0-1 0,2-18 0,-4 26-54,0-1 0,0 1 0,0-1 1,0 0-1,0 1 0,-1-1 0,1 1 1,-1-1-1,0 1 0,0-1 0,0 1 1,0-1-1,-2-2 0,2 4-33,0 0 1,0 0-1,0 0 1,0 1-1,0-1 1,0 0-1,0 1 1,0-1-1,-1 1 0,1-1 1,0 1-1,0-1 1,-1 1-1,1 0 1,0 0-1,-1 0 1,1 0-1,0 0 0,-1 0 1,1 0-1,0 0 1,0 0-1,-1 0 1,1 1-1,0-1 1,0 1-1,-1-1 0,0 2 1,-3 0 5,1 0 0,1 1 0,-1 0 0,0 0 0,1 0 0,-1 0-1,1 1 1,0-1 0,0 1 0,1 0 0,-1 0 0,1 0 0,0 0 0,0 0 0,-2 6 0,-22 67 437,22-66-367,2 1 0,0-1 0,0 1 0,1 0 0,1 18 0,0-28-87,0 1 0,0-1 0,0 0-1,0 1 1,1-1 0,-1 0 0,1 0 0,0 0-1,-1 1 1,1-1 0,0 0 0,0 0-1,1 0 1,-1 0 0,0 0 0,1-1 0,-1 1-1,1 0 1,-1 0 0,1-1 0,0 1 0,0-1-1,0 0 1,0 0 0,0 1 0,0-1 0,0 0-1,0-1 1,0 1 0,0 0 0,1-1-1,-1 1 1,5 0 0,0-2-12,0 1 0,0-1 0,0 0 0,0 0 0,-1-1 0,1 0 0,0 0 0,-1-1-1,1 0 1,-1 0 0,0-1 0,0 1 0,0-1 0,-1 0 0,1-1 0,-1 1 0,0-1 0,0 0 0,0-1 0,7-11 0,5-7 25,-2-1 0,0-1 0,18-44 0,17-57 215,-44 109-196,-1-1 0,-1 0 0,0 1 0,-2-1 0,1-20 0,-2 39-33,-1 0 0,0 0 0,0 0 0,0-1 0,0 1 0,0 0 0,0 0 0,0 0 0,0 0 0,0-1 0,0 1 0,0 0 0,0 0 0,0 0 0,0-1 0,0 1 0,0 0 0,0 0 0,0 0 0,0-1 0,0 1 0,0 0 0,-1 0 0,1 0 0,0 0 0,0-1 0,0 1 0,0 0 0,0 0 0,0 0 0,-1 0 0,1 0 0,0-1 0,0 1 0,0 0 0,0 0 0,-1 0 0,1 0 0,0 0 0,0 0 0,0 0 0,0 0 0,-1 0 0,1 0 0,0 0 0,0 0 0,0 0 0,-1 0 0,1 0 0,0 0 0,-1 0 0,-10 9 0,-9 20 0,6-2 0,0 1 0,2 0 0,1 1 0,1 0 0,2 1 0,1 0 0,1 0 0,1 0 0,0 41 0,5-69 0,0 1 0,0-1 0,0 1 0,0 0 0,1-1 0,-1 1 0,1-1 0,-1 1 0,1-1 0,0 1 0,0-1 0,0 1 0,0-1 0,1 0 0,-1 0 0,1 1 0,-1-1 0,1 0 0,0 0 0,0-1 0,3 4 0,-2-4 0,0 0 0,-1 0 0,1 0 0,0 0 0,0-1 0,-1 1 0,1-1 0,0 0 0,0 1 0,0-1 0,0-1 0,-1 1 0,1 0 0,0-1 0,0 0 0,-1 1 0,1-1 0,0 0 0,-1 0 0,6-3 0,3-3 0,0 0 0,-1 0 0,1-1 0,-1-1 0,-1 1 0,0-2 0,0 1 0,-1-1 0,0-1 0,12-19 0,0-6 0,-1-1 0,14-42 0,40-139 0,-107 325 0,-24 87 0,50-157 0,1 1 0,1-1 0,0 55 0,9-81 0,4-15 0,4-20 0,-12 6 0,1 0 0,-2 1 0,-1-1 0,0 1 0,-1 0 0,0-1 0,-2 2 0,0-1 0,-1 1 0,-14-25 0,17 32 0,2 6 0,1 0 0,-1 0 0,1 0 0,-1 0 0,1 0 0,0-1 0,1 1 0,-1 0 0,0-1 0,1 1 0,0-5 0,0 7 0,1 0 0,0 0 0,0 0 0,-1 0 0,1 0 0,0 0 0,0 0 0,0 0 0,0 0 0,0 0 0,0 0 0,0 1 0,1-1 0,-1 0 0,0 1 0,0-1 0,0 1 0,1 0 0,-1-1 0,0 1 0,0 0 0,1 0 0,-1 0 0,0 0 0,1 0 0,-1 0 0,0 0 0,1 0 0,1 1 0,54-1-3387,0 1-3396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8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113 276 19923,'0'0'6918,"-9"5"-5204,-3 3-1460,1 0-1,0 0 1,0 1 0,-15 17-1,22-23-230,1 0-1,1 0 0,-1 0 1,0 1-1,1-1 1,0 1-1,0 0 0,0 0 1,0-1-1,0 1 0,1 0 1,0 1-1,0-1 1,0 0-1,0 0 0,1 0 1,-1 1-1,1-1 1,0 0-1,1 0 0,-1 1 1,2 7-1,-1-11-11,0 0 0,0 0 0,0 0 0,0 0 0,0 0 0,0 0 0,0-1 0,0 1 0,0 0 0,0 0 0,0-1 0,0 1 0,0-1 0,1 1 0,-1-1 0,0 0 0,0 1 0,1-1 1,-1 0-1,0 0 0,1 0 0,-1 0 0,0 0 0,1 0 0,-1 0 0,0-1 0,0 1 0,1 0 0,-1-1 0,0 1 0,0-1 0,2 0 0,40-19 746,-29 8-593,0 0-1,-1-2 1,-1 0-1,0 0 1,0-1-1,-2 0 1,16-30-1,-29 86-163,-4-6 10,1-13-165,2 0 1,1 1-1,-1 25 0,3-47 34,1 0-1,0-1 0,0 1 0,0 0 0,0-1 0,0 1 0,0 0 0,0-1 0,1 1 0,-1 0 0,0-1 1,0 1-1,0 0 0,1-1 0,-1 1 0,0 0 0,1-1 0,-1 1 0,1-1 0,-1 1 0,0-1 0,1 1 0,-1-1 1,1 1-1,0-1 0,-1 1 0,1-1 0,-1 0 0,1 1 0,0-1 0,-1 0 0,1 0 0,-1 1 0,2-1 1,26-7-3993,-19 3 2579,-1-1-1,0 0 1,0 0-1,10-10 1,27-36-4555,-4-9 4555,-34 48 2403,-1 1 0,0-2 0,-1 1 0,0-1 0,0 1-1,-2-1 1,1-1 0,1-15 0,-5 28-773,0 1 0,0 0 0,0 0 0,0 0-1,0 0 1,0 0 0,0 0 0,0-1 0,0 1 0,0 0-1,0 0 1,0 0 0,0 0 0,0 0 0,0-1-1,0 1 1,0 0 0,0 0 0,0 0 0,0 0-1,0-1 1,0 1 0,0 0 0,0 0 0,0 0 0,0 0-1,0 0 1,-1 0 0,1-1 0,0 1 0,0 0-1,0 0 1,0 0 0,0 0 0,0 0 0,0 0 0,0 0-1,-1 0 1,1 0 0,0-1 0,0 1 0,0 0-1,0 0 1,0 0 0,-1 0 0,1 0 0,0 0-1,0 0 1,0 0 0,0 0 0,0 0 0,-1 0 0,1 0-1,0 0 1,0 0 0,0 0 0,0 0 0,-1 0-1,1 0 1,0 1 0,0-1 0,-12 10 1622,-10 18-1081,12-13-208,0 1-1,1 0 1,0 1 0,2 0-1,0 1 1,1-1-1,1 1 1,0 0 0,-3 33-1,8-50-406,0 0-1,1 0 1,-1 0 0,1-1-1,-1 1 1,0 0-1,1 0 1,0 0 0,-1 0-1,1 0 1,-1 0-1,1-1 1,0 1 0,0 0-1,0-1 1,-1 1-1,1 0 1,0-1 0,0 1-1,0-1 1,0 1-1,0-1 1,0 0 0,0 1-1,0-1 1,0 0-1,0 0 1,0 0 0,0 1-1,0-1 1,0 0-1,0-1 1,0 1 0,0 0-1,0 0 1,2-1-1,54-7 169,-32 4-195,-21 3-14,0 0 0,1 1 0,-1 0 1,1 0-1,-1 1 0,1-1 0,-1 1 0,0 0 0,1 0 0,-1 0 0,7 3 1,-9-2 14,0 0 0,-1-1 1,1 1-1,0 0 0,-1 0 1,1 1-1,-1-1 0,1 0 1,-1 0-1,0 1 0,0-1 1,0 1-1,-1-1 0,1 1 1,0-1-1,-1 1 0,0-1 1,1 1-1,-1-1 0,0 6 1,0 7 0,0 0 0,-1 1 0,0-1 1,-2 0-1,0 0 0,-6 20 0,7-27 220,-1 0-1,-1 0 1,1 0-1,-1 0 1,-1-1 0,1 0-1,-1 0 1,0 0-1,-1 0 1,0-1 0,0 0-1,-12 10 1,17-16-208,1 1 1,-1-1-1,1 1 0,0-1 1,-1 0-1,1 1 0,-1-1 1,1 0-1,-1 1 0,0-1 1,1 0-1,-1 1 0,1-1 1,-1 0-1,1 0 1,-1 0-1,0 0 0,1 1 1,-1-1-1,0 0 0,1 0 1,-1 0-1,1 0 0,-1 0 1,0-1-1,1 1 0,-1 0 1,1 0-1,-1 0 1,0 0-1,1-1 0,-1 1 1,1 0-1,-1-1 0,1 1 1,-1 0-1,1-1 0,-1 1 1,1-1-1,-1 1 0,1 0 1,0-1-1,-1 1 1,1-1-1,0 0 0,-1 1 1,1-1-1,0 1 0,-1-1 1,1 1-1,0-1 0,0 0 1,0 1-1,0-1 0,0 1 1,0-1-1,0 0 1,0 1-1,0-1 0,0-1 1,3-42 68,5 12-280,1 1 1,2-1-1,1 2 0,17-31 1,9-26-189,113-319 364,-146 398 198,-3 9-76,-1 20-50,-8 40 39,-8 32 262,3 0-1,2 174 0,9-266-345,1 1 0,0-1 0,0 1 0,0-1 0,0 1 0,0-1 0,0 1 0,0-1 0,1 0 0,-1 1 0,0-1 0,1 1 0,-1-1 0,1 0 0,0 1 0,-1-1 0,1 0 0,0 1 0,0-1 0,0 0 0,0 0 0,0 0 0,0 0 0,0 0 0,0 0 0,0 0 0,0 0 0,1-1 0,-1 1 0,0 0 0,1-1 0,-1 1 0,0-1 0,1 1 0,1-1 0,-2 0-2,0-1 0,-1 0 0,1 0 1,0 0-1,0 0 0,-1 0 0,1 0 0,-1 0 0,1 0 0,-1 0 1,1 0-1,-1 0 0,1-1 0,-1 1 0,0 0 0,0 0 0,0 0 1,0-1-1,0 1 0,0 0 0,0 0 0,0-2 0,-1-36-201,0 35 145,-2-18-376,-1 0 0,-1 1 0,-1 0 0,0 0 0,-18-37 0,13 35 323,2 0 0,1 0-1,0-1 1,-3-25-1,11 47 126,-1 1 1,1-1-1,0 1 0,-1-1 0,1 0 0,0 1 0,0-1 0,0 0 0,0 1 0,0-1 1,1 1-1,-1-1 0,0 0 0,1 1 0,-1-1 0,1 1 0,0-1 0,0 1 0,-1 0 1,1-1-1,0 1 0,0 0 0,0-1 0,0 1 0,0 0 0,1 0 0,-1 0 0,0 0 1,0 0-1,1 0 0,1-1 0,0 2-29,-1-1 0,1 1 0,0 0 0,0 0 0,0 0 0,-1 0 0,1 0 0,0 0 0,0 1 0,-1-1 0,1 1 0,0 0 0,-1 0 0,1 0 0,0 0 0,-1 1 0,4 2 0,0-1-609,13 9-2047,-9-3-4764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21428,'0'0'6663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7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2 333 14382,'0'0'2135,"-1"-10"-251,1 5-1574,0 0-1,0 0 0,0-1 0,0 1 0,1 0 0,0 0 0,0 0 0,1 0 0,-1 0 0,1 0 0,0 0 1,0 0-1,1 1 0,0-1 0,-1 1 0,2 0 0,-1 0 0,0 0 0,7-7 0,64-52 2646,-68 58-2772,1 1 1,0-1-1,0 1 0,0 1 1,1-1-1,-1 1 1,1 1-1,0-1 0,15-2 1,-23 5-179,1 0 1,-1 0 0,1 0 0,0 0-1,-1 0 1,1 1 0,-1-1-1,1 0 1,-1 0 0,1 0 0,-1 0-1,1 1 1,-1-1 0,1 0-1,-1 0 1,1 1 0,-1-1 0,1 0-1,-1 1 1,1-1 0,-1 1-1,0-1 1,1 0 0,-1 1 0,0-1-1,1 1 1,-1-1 0,0 1-1,0-1 1,1 2 0,1 22 105,-12 25 44,-10 6-53,14-44-93,1 0 0,1 0 0,0 1 0,1 0 0,0-1 0,1 1 0,0 0 0,1 1 0,0 13 0,1-26 13,0 1-1,1-1 1,-1 1 0,1 0-1,-1-1 1,1 1 0,-1-1-1,1 1 1,-1-1 0,1 1-1,-1-1 1,1 0 0,0 1 0,-1-1-1,1 0 1,0 1 0,-1-1-1,1 0 1,0 0 0,-1 0-1,1 1 1,0-1 0,0 0-1,-1 0 1,1 0 0,0 0-1,0 0 1,-1 0 0,2-1-1,23-3 605,-17 0-525,0 0 0,-1 0 0,1-1 0,-1 0 1,0-1-1,0 1 0,-1-1 0,11-13 0,-4 3 90,0-1 1,17-29-1,-25 38-191,-1-1 0,0 1 0,-1-1 0,0 0 0,0 0 0,-1 0 0,0 0 0,0-1 0,0-13 0,-2 23 0,0 0 0,-1 0 0,1 0 0,0 1 0,0-1 0,0 0 0,0 0 0,0 0 0,0 0 0,0 1 0,-1-1 0,1 0 0,0 0 0,0 0 0,0 0 0,0 0 0,-1 0 0,1 1 0,0-1 0,0 0 0,0 0 0,-1 0 0,1 0 0,0 0 0,0 0 0,0 0 0,-1 0 0,1 0 0,0 0 0,0 0 0,0 0 0,-1 0 0,1 0 0,0 0 0,0 0 0,0 0 0,-1 0 0,1 0 0,0 0 0,0 0 0,0-1 0,0 1 0,-1 0 0,1 0 0,0 0 0,0 0 0,0 0 0,0 0 0,0-1 0,-1 1 0,1 0 0,0 0 0,0 0 0,0 0 0,0-1 0,0 1 0,0 0 0,0 0 0,0 0 0,0-1 0,-1 1 0,1 0 0,-11 16 0,5 0 0,0 1 0,1 0 0,0 1 0,2-1 0,0 1 0,1-1 0,1 1 0,1 28 0,0-44 0,0 0 0,0 0 0,0 0 0,0 0 0,0 0 0,1 0 0,-1 0 0,1 0 0,-1 0 0,1 0 0,0 0 0,0 0 0,0-1 0,0 1 0,0 0 0,0 0 0,0-1 0,2 2 0,-1-2 0,-1 0 0,0 0 0,1-1 0,-1 1 0,0 0 0,1-1 0,-1 0 0,1 1 0,-1-1 0,1 0 0,-1 1 0,1-1 0,0 0 0,-1 0 0,1 0 0,-1-1 0,1 1 0,2-1 0,1 0 0,1-1 0,0-1 0,-1 1 0,0-1 0,1 0 0,-1 0 0,0 0 0,0-1 0,-1 1 0,8-9 0,-1 1 0,-1-1 0,-1 0 0,0 0 0,-1-1 0,0 0 0,-1-1 0,0 0 0,-1 0 0,-1 0 0,0-1 0,-1 0 0,-1 0 0,3-25 0,-8 31 0,-2 12 0,-2 11 0,2-2 0,1 1 0,1 0 0,0 0 0,1-1 0,0 1 0,1 0 0,2 18 0,-2-31 0,0 0 0,1 1 0,-1-1 0,0 0 0,0 1 0,1-1 0,-1 0 0,0 1 0,1-1 0,-1 0 0,0 0 0,1 0 0,-1 1 0,0-1 0,1 0 0,-1 0 0,1 0 0,-1 0 0,0 0 0,1 1 0,-1-1 0,1 0 0,-1 0 0,0 0 0,1 0 0,-1 0 0,1 0 0,-1-1 0,0 1 0,1 0 0,-1 0 0,1 0 0,-1 0 0,0 0 0,1 0 0,-1-1 0,0 1 0,1 0 0,-1-1 0,16-7 0,-7 0 0,-1 0 0,0 0 0,0 0 0,-1-1 0,0-1 0,-1 1 0,0-1 0,0 0 0,-1 0 0,-1 0 0,0-1 0,0 0 0,-1 0 0,4-20 0,-7 31 0,0 0 0,0-1 0,0 1 0,0 0 0,0 0 0,0 0 0,0 0 0,0 0 0,0 0 0,0 0 0,0-1 0,0 1 0,0 0 0,0 0 0,0 0 0,0 0 0,0 0 0,0 0 0,0 0 0,0-1 0,0 1 0,0 0 0,0 0 0,0 0 0,0 0 0,0 0 0,-1 0 0,1 0 0,0 0 0,0 0 0,0 0 0,0-1 0,0 1 0,0 0 0,0 0 0,0 0 0,-1 0 0,1 0 0,0 0 0,0 0 0,0 0 0,0 0 0,0 0 0,0 0 0,0 0 0,-1 0 0,1 0 0,0 0 0,0 0 0,0 0 0,0 0 0,0 0 0,0 0 0,0 0 0,-1 0 0,1 0 0,0 0 0,0 0 0,0 1 0,-10 6 0,-5 9 0,-68 90 0,82-104 0,0 0 0,0 0 0,1 0 0,-1 0 0,1 0 0,-1 0 0,1 0 0,0 1 0,0-1 0,0 0 0,0 0 0,0 0 0,0 0 0,1 1 0,0 2 0,12 36 0,-10-32 0,-3-8 0,0 0 0,0-1 0,0 1 0,1-1 0,-1 1 0,0-1 0,0 1 0,1-1 0,-1 1 0,0-1 0,0 1 0,1-1 0,-1 1 0,1-1 0,-1 0 0,0 1 0,1-1 0,-1 0 0,1 1 0,-1-1 0,1 0 0,-1 1 0,1-1 0,-1 0 0,1 0 0,-1 0 0,1 1 0,-1-1 0,1 0 0,0 0 0,0 0 0,17-11 0,14-29 0,-29 35 0,81-129 0,-84 134 0,0-1 0,0 1 0,0 0 0,0 0 0,0-1 0,0 1 0,0 0 0,1-1 0,-1 1 0,0 0 0,0 0 0,0-1 0,0 1 0,1 0 0,-1 0 0,0-1 0,0 1 0,0 0 0,1 0 0,-1-1 0,0 1 0,0 0 0,1 0 0,-1 0 0,0 0 0,1 0 0,-1-1 0,0 1 0,0 0 0,1 0 0,-1 0 0,0 0 0,1 0 0,-1 0 0,0 0 0,1 0 0,-1 0 0,0 0 0,1 0 0,-1 0 0,0 0 0,0 0 0,1 1 0,-1-1 0,0 0 0,1 0 0,-1 0 0,0 0 0,0 0 0,1 1 0,-1-1 0,3 23 0,-10 30 0,2-45 0,1 0 0,-2 0 0,1 0 0,-1-1 0,-7 7 0,7-8 0,1 0 0,0 0 0,0 1 0,0-1 0,1 1 0,-6 12 0,10-17 0,-1 0 0,1 0 0,-1 0 0,1 0 0,0 0 0,0 0 0,0 1 0,0-1 0,0 0 0,0 0 0,1 0 0,-1 0 0,1 0 0,-1 0 0,1 0 0,0 0 0,0 0 0,0 0 0,0 0 0,0 0 0,0 0 0,0-1 0,1 1 0,-1 0 0,1-1 0,2 3 0,-3-3 0,1 0 0,-1 0 0,1 0 0,-1 0 0,1 0 0,-1-1 0,1 1 0,-1 0 0,1-1 0,0 1 0,-1-1 0,1 0 0,0 1 0,-1-1 0,1 0 0,0 0 0,0 0 0,-1 0 0,1-1 0,0 1 0,-1 0 0,1-1 0,0 1 0,-1-1 0,1 1 0,0-1 0,-1 0 0,1 0 0,-1 0 0,0 0 0,1 0 0,-1 0 0,2-2 0,53-66 0,-48 57 0,1-1 0,0 1 0,1 1 0,0 0 0,1 0 0,0 1 0,21-14 0,-31 23 0,1 0 0,-1 0 0,1 0 0,-1 1 0,1-1 0,0 0 0,-1 1 0,1-1 0,0 1 0,0-1 0,-1 1 0,1 0 0,0 0 0,0 0 0,3 0 0,-4 1 0,-1-1 0,1 0 0,0 1 0,-1-1 0,1 0 0,-1 1 0,1-1 0,-1 1 0,1-1 0,-1 1 0,1-1 0,-1 1 0,1 0 0,-1-1 0,0 1 0,1-1 0,-1 1 0,0 0 0,0-1 0,1 1 0,-1 0 0,0-1 0,0 1 0,0 0 0,0 0 0,0 1 0,0 2 0,-1 0 0,1 0 0,-1 0 0,0 0 0,0 0 0,0 0 0,-1 0 0,1-1 0,-1 1 0,0 0 0,0-1 0,-3 4 0,-1 1 0,2-4 0,0 1 0,1 0 0,-1-1 0,1 1 0,0 1 0,0-1 0,1 0 0,-1 1 0,-1 6 0,25-37 0,-12 6 0,-2 0 0,0 0 0,-1-1 0,-1 0 0,-1-1 0,-1 1 0,-1-1 0,0 1 0,-2-1 0,-3-40 0,3 60-151,-1-1 0,1 0 0,0 0 0,-1 1 0,1-1-1,-1 0 1,0 0 0,0 1 0,1-1 0,-1 1 0,0-1 0,0 1 0,-1-1 0,1 1 0,0 0-1,0-1 1,-1 1 0,1 0 0,0 0 0,-1 0 0,0 0 0,-1-1 0,2 2 19,1 0 0,-1 0 1,0 0-1,0-1 0,1 1 1,-1 0-1,0 0 1,0 1-1,1-1 0,-1 0 1,0 0-1,0 0 0,1 0 1,-1 1-1,0-1 0,0 0 1,1 1-1,-1-1 0,1 1 1,-1-1-1,0 1 1,1-1-1,-1 1 0,1-1 1,-1 1-1,1-1 0,-1 1 1,1 0-1,-1-1 0,1 1 1,0 0-1,-1-1 0,1 1 1,0 0-1,0-1 1,-1 1-1,1 0 0,0 0 1,0-1-1,0 1 0,0 0 1,0 0-1,0-1 0,0 1 1,0 0-1,0 0 0,1 0 1,-1-1-1,0 2 0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1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104 272 6822,'1'-1'770,"29"-18"8657,0-5-3593,-27 22-5256,0-1 0,0 0 0,0 1 0,-1-1 0,1 0 1,-1 0-1,0 0 0,0-1 0,0 1 0,-1-1 1,1 1-1,-1-1 0,0 1 0,0-1 0,0 0 0,1-6 1,-2 9-577,0 0 0,-1 1 1,1-1-1,0 0 0,-1 1 1,1-1-1,0 0 1,-1 1-1,1-1 0,-1 1 1,1-1-1,-1 0 0,1 1 1,-1-1-1,0 1 1,1 0-1,-1-1 0,0 1 1,1-1-1,-1 1 0,0 0 1,1 0-1,-1-1 1,0 1-1,1 0 0,-1 0 1,0 0-1,0 0 0,1 0 1,-1 0-1,0 0 1,0 0-1,1 0 0,-1 0 1,0 0-1,0 0 0,1 1 1,-1-1-1,0 0 1,1 1-1,-1-1 0,0 0 1,1 1-1,-2 0 0,-34 15-23,21-2 21,-1 0 0,2 0 0,-23 30 0,30-35 0,0 0 0,1 1 0,1 0 0,0 0 0,0 0 0,1 0 0,0 1 0,-4 17 0,8-28 0,0 1 0,0 0 0,-1-1 0,1 1 0,0 0 0,0 0 0,0-1 0,0 1 0,0 0 0,0-1 0,0 1 0,0 0 0,0 0 0,0-1 0,0 1 0,0 0 0,0-1 0,1 1 0,-1 0 0,0-1 0,1 1 0,-1 0 0,0-1 0,1 1 0,-1 0 0,1-1 0,-1 1 0,1-1 0,-1 1 0,1-1 0,-1 1 0,1-1 0,0 0 0,-1 1 0,1-1 0,-1 0 0,2 1 0,0-1 0,1 0 0,-1 0 0,1 0 0,-1-1 0,1 1 0,-1-1 0,1 0 0,-1 1 0,0-1 0,0 0 0,3-2 0,56-36 0,-34 17 0,-1-2 0,-1-1 0,38-49 0,-52 60 0,-1 0 0,-1-1 0,-1 0 0,0-1 0,-1 0 0,0 0 0,-1 0 0,-1-1 0,4-27 0,-9 31 0,-3 11 0,-2 8 0,-8 14 0,1 0 0,1 2 0,1-1 0,1 1 0,0 1 0,2-1 0,1 1 0,-6 42 0,11-58-238,0 1-1,0-1 1,1 1-1,0 0 1,2 8-1,-2-14 6,0-1 0,1 1 0,-1-1 0,1 1-1,-1-1 1,1 1 0,0-1 0,-1 1 0,1-1 0,0 0-1,0 1 1,0-1 0,0 0 0,0 0 0,0 0 0,0 0-1,1 0 1,-1 0 0,0 0 0,0 0 0,1-1 0,-1 1-1,1 0 1,-1-1 0,1 1 0,-1-1 0,1 1 0,-1-1-1,1 0 1,2 1 0,16-1-14714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0.3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10346,'0'0'9673,"1"12"-8269,5 334 2778,-7-218-3666,6-88 1321,-4-40-1786,-1 1 1,0 0-1,1-1 0,-1 1 0,1 0 1,-1-1-1,1 1 0,-1-1 0,1 1 1,0-1-1,-1 1 0,1-1 0,-1 0 1,1 1-1,0-1 0,0 0 0,-1 1 1,1-1-1,0 0 0,-1 0 0,1 1 1,0-1-1,0 0 0,0 0 0,-1 0 1,1 0-1,0 0 0,0 0 0,-1-1 1,1 1-1,0 0 0,0 0 0,-1 0 1,1-1-1,0 1 0,-1 0 0,1-1 1,0 1-1,-1-1 0,1 1 0,0 0 1,-1-1-1,1 0 0,-1 1 0,1-1 1,-1 1-1,1-2 0,16-14 188,-1 0 1,-1-2-1,-1 1 0,0-2 1,-1 0-1,15-32 0,-8 16-174,7-8-330,-2-1-1,-2-1 1,28-80-1,-51 124-882,1-2 2014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0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19667,'0'0'2178,"0"50"-385,6-23 129,12 2-1409,6-2-353,0-1-96,8-4-737,0-4-2209,-2-6-1411,0-8-2369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1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23 9385,'0'0'5893,"-8"0"-2423,1-1-3100,-2 0 339,-1 0 1,0 0 0,0 1 0,1 0 0,-1 1 0,0 0 0,1 0 0,-1 1 0,1 1 0,-1 0 0,1 0 0,0 0 0,-12 8 0,10-3-407,1 0 1,0 1 0,-15 18-1,23-25-251,-1 1 0,1 0-1,0 0 1,0 0-1,0 1 1,0-1-1,0 0 1,1 1-1,-1-1 1,1 1-1,0-1 1,0 1 0,1-1-1,-1 1 1,1 0-1,0 0 1,-1-1-1,2 5 1,-1-7-45,1 0 1,0-1-1,-1 1 1,1-1-1,0 1 1,-1-1-1,1 1 1,0-1-1,0 1 1,-1-1-1,1 0 1,0 1-1,0-1 1,0 0-1,0 0 1,-1 0-1,1 1 1,0-1-1,0 0 1,0 0 0,0 0-1,0 0 1,0-1-1,-1 1 1,1 0-1,0 0 1,1-1-1,26-6 135,-11-1-175,-1-1 0,0-1 0,-1 0 0,0-2 1,-1 1-1,0-2 0,21-24 0,20-17-510,-55 54 539,1 0 0,-1 0 0,0-1 0,0 1 0,0 0 0,0 0 0,1 0 0,-1 0-1,0 0 1,0 0 0,1-1 0,-1 1 0,0 0 0,0 0 0,1 0 0,-1 0 0,0 0 0,0 0 0,1 0 0,-1 0 0,0 0-1,0 0 1,1 0 0,-1 0 0,0 0 0,0 0 0,0 1 0,1-1 0,-1 0 0,0 0 0,0 0 0,1 0 0,-1 0 0,0 0-1,0 1 1,0-1 0,1 0 0,-1 0 0,0 0 0,0 0 0,0 1 0,0-1 0,0 0 0,1 0 0,-1 0 0,0 1 0,0-1-1,0 0 1,0 0 0,0 1 0,0-1 0,0 0 0,0 0 0,0 1 0,0-1 0,0 0 0,0 1 0,2 28 13,-7 32 223,0-32-129,2-17-29,0 0 0,1 0 0,1 1 0,0-1 0,1 0 0,0 0 0,2 16-1,-2-28-61,1 1 0,-1-1 0,0 0-1,1 1 1,-1-1 0,0 1 0,1-1-1,-1 0 1,1 1 0,-1-1 0,1 0-1,-1 1 1,1-1 0,-1 0 0,1 1-1,-1-1 1,1 0 0,-1 0 0,1 0-1,-1 0 1,1 0 0,-1 1 0,1-1-1,-1 0 1,1 0 0,-1 0-1,1-1 1,0 1 0,-1 0 0,1 0-1,-1 0 1,1 0 0,-1 0 0,1-1-1,-1 1 1,1 0 0,-1 0 0,1-1-1,-1 1 1,1-1 0,21-12 232,-7 0-276,-1-2-1,0 0 0,-1-1 0,20-31 0,16-19-283,-46 72 137,-2 15 246,-6 23 45,-1-25 33,-7 20 401,14-34-310,11-20-138,4-10-98,1 0 0,1 1 0,1 1 0,35-32 0,-53 54 0,0 0 0,-1 0 0,1 0 0,1 0 0,-1 1 0,0-1 0,0 0 0,0 1 0,0-1 0,0 1 0,1-1 0,-1 1 0,0-1 0,0 1 0,1 0 0,-1 0 0,0 0 0,3 0 0,-3 0 0,0 0 0,-1 1 0,1-1 0,0 1 0,-1-1 0,1 1 0,-1-1 0,1 1 0,0-1 0,-1 1 0,0 0 0,1-1 0,-1 1 0,1 0 0,-1-1 0,0 1 0,1 0 0,-1 0 0,0 0 0,0-1 0,1 1 0,-1 1 0,1 9 0,0-1 0,-1 0 0,-2 21 0,0-10 0,2 41-3667,8-62-6717,4-10 1405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1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 19987,'0'0'8370,"-5"12"-7099,-3 5-971,1 0-1,1 0 1,1 1-1,1-1 1,0 1 0,1 0-1,0 28 1,3-45-299,0-1 1,0 0-1,0 1 0,1-1 1,-1 0-1,0 1 0,0-1 1,0 0-1,1 1 0,-1-1 1,0 0-1,0 0 0,1 0 1,-1 1-1,0-1 0,1 0 1,-1 0-1,0 0 0,1 1 1,-1-1-1,0 0 0,1 0 1,-1 0-1,0 0 0,1 0 1,-1 0-1,0 0 0,1 0 1,-1 0-1,1 0 0,-1 0 1,0 0-1,1 0 0,-1 0 1,0 0-1,1 0 0,-1-1 1,0 1-1,1 0 0,-1 0 1,0 0-1,1-1 0,-1 1 1,18-9 99,-7 0-81,0-1-1,-1 0 1,17-21 0,-21 22-38,1 1-1,0-1 1,1 1 0,0 1 0,0 0-1,1 0 1,0 0 0,14-7 0,-22 14 20,-1-1 1,1 1 0,-1 0 0,1 0 0,-1 0-1,1-1 1,-1 1 0,1 0 0,-1 0-1,1 0 1,-1 0 0,1 0 0,-1 0-1,1 0 1,-1 0 0,1 0 0,-1 0-1,1 1 1,0-1 0,-1 0 0,1 0-1,-1 0 1,0 1 0,1-1 0,-1 0-1,1 1 1,-1-1 0,1 0 0,-1 1-1,1 0 1,6 19 186,-8 35 174,0-45-333,1-3-121,0-4-320,0 1 0,0-1 0,0 0 0,0 1 0,-1-1 0,1 0 0,-1 1 0,0-1 0,0 0 0,0 0 0,0 0 0,-2 3 0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5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94 182 13997,'0'0'253,"0"-1"0,0 0 1,0 0-1,0 0 0,0 0 0,0 0 0,0 0 0,0 1 0,-1-1 0,1 0 1,0 0-1,0 0 0,-1 0 0,1 1 0,0-1 0,-1 0 0,1 0 0,-1 1 1,1-1-1,-1 0 0,1 1 0,-1-1 0,-1 0 0,-14 4 2050,-16 28-1963,3 20 768,28-48-951,0 0 0,-1 1 1,1-1-1,0 1 0,1-1 0,-1 1 1,0 0-1,1-1 0,0 1 1,0-1-1,0 1 0,0 0 0,2 5 1,-1-8-150,-1 0 0,0-1 1,1 1-1,-1-1 0,1 0 1,-1 1-1,1-1 0,-1 1 1,1-1-1,0 0 0,-1 1 0,1-1 1,-1 0-1,1 1 0,0-1 1,-1 0-1,1 0 0,0 0 1,-1 0-1,1 0 0,0 0 1,-1 0-1,1 0 0,0 0 1,-1 0-1,1 0 0,0 0 1,-1 0-1,1 0 0,0-1 1,-1 1-1,1 0 0,-1-1 1,1 1-1,0 0 0,0-1 1,23-13 94,-7-1 48,0-2 0,-1 0 0,0-1 1,-2 0-1,0-1 0,-1-1 0,-1 0 1,-1-1-1,-1 0 0,0-1 0,9-33 1,-16 25 1182,-14 43-604,-16 44-499,19-37-227,1 0 0,1 1-1,1-1 1,1 2 0,1-1 0,1 0-1,0 0 1,2 1 0,3 27 0,-3-48 2,0 0 1,0 0 0,0 0 0,1-1 0,-1 1 0,0 0-1,1 0 1,-1 0 0,1 0 0,-1 0 0,1-1 0,0 1-1,-1 0 1,1 0 0,0-1 0,-1 1 0,1-1 0,0 1-1,0 0 1,0-1 0,0 0 0,-1 1 0,1-1 0,0 1-1,0-1 1,0 0 0,0 0 0,0 1 0,0-1-1,0 0 1,0 0 0,0 0 0,0 0 0,0 0 0,0 0-1,0-1 1,0 1 0,0 0 0,0 0 0,0-1 0,-1 1-1,1 0 1,0-1 0,0 1 0,1-2 0,4 0 120,-1-1 1,1 0-1,-1 0 0,0-1 1,9-7-1,5-8-11,-2 0 0,1-1 0,-2-1 0,-1-1 0,-1 0-1,21-43 1,-37 71-123,-4 16-53,0-1 0,-5 46 1,11-64 65,-1 1 0,1-1 0,0 0 1,1 1-1,-1-1 0,0 0 0,1 1 1,0-1-1,0 0 0,0 0 0,0 0 1,1 0-1,-1 0 0,1 0 0,2 4 1,-2-6 1,0 0 1,0 1-1,0-1 1,0 0-1,0 0 1,0 0-1,0-1 1,1 1-1,-1-1 1,0 1-1,1-1 1,-1 0-1,0 1 1,1-1-1,-1 0 1,0-1-1,1 1 1,-1 0-1,0-1 1,1 1-1,-1-1 1,0 0-1,3-1 1,7-3 11,0 0 0,0 0 0,0-1 0,-1-1 0,0 0 0,13-12 0,57-55 16,-76 69-36,-1 1 0,0-1 0,0 0 0,0 0 0,0 0 0,-1-1 0,0 0 0,3-6 0,-7 12 0,0 0 0,1 0 0,-1 0 0,1 0 0,-1 0 0,0 0 0,1 0 0,-1 0 0,0 0 0,1 0 0,-1 0 0,1 0 0,-1 1 0,0-1 0,1 0 0,-1 1 0,1-1 0,-1 0 0,1 1 0,-1-1 0,1 0 0,-1 1 0,0 0 0,-6 7 0,0 0 0,0 0 0,1 1 0,0 0 0,1 0 0,0 1 0,0-1 0,1 1 0,1 0 0,-1 0 0,1 1 0,1-1 0,0 1 0,1-1 0,0 1 0,0-1 0,2 19 0,0-28 0,-1 0 0,1 1 0,0-1 0,0 0 0,0 0 0,0 0 0,0 0 0,0 0 0,0 0 0,0 0 0,0-1 0,0 1 0,1 0 0,-1 0 0,0-1 0,1 1 0,-1-1 0,0 1 0,1-1 0,-1 0 0,0 0 0,1 1 0,-1-1 0,1 0 0,-1 0 0,1 0 0,-1-1 0,0 1 0,2 0 0,45-9 0,-38 5-640,1 0 1,-1 0-1,0-1 0,0-1 0,14-11 1,-19 14 11,-1-1 0,1 0 0,-1 0 0,0 0 0,0 0 0,-1-1 1,0 1-1,1-1 0,-1 0 0,-1 0 0,1 0 0,3-11 0,-2-17-9536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5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1858,'0'0'27770,"54"29"-49903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7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41 5701,'3'-24'6928,"0"7"-533,-3 29 574,-2 35-5809,-2 0 0,-17 80 0,29-146-933,0 0-1,2 1 0,0 0 1,1 1-1,1 0 1,16-18-1,-19 24-124,-2 3-95,-4 2 28,0 1 0,1 0 0,0 0 0,0 0 0,1 0 1,-1 1-1,1 0 0,0 0 0,0 0 0,1 0 0,-1 1 0,1 0 1,-1 0-1,8-2 0,-12 5-26,0 0 1,0 0-1,0 0 0,0 0 1,0 1-1,0-1 0,0 0 1,0 1-1,0-1 1,0 1-1,0-1 0,0 1 1,-1 0-1,1-1 0,0 1 1,0 0-1,-1-1 0,1 1 1,0 0-1,-1 0 0,1 0 1,-1 0-1,1-1 0,-1 1 1,1 0-1,-1 0 1,0 0-1,1 0 0,-1 0 1,0 0-1,0 0 0,0 0 1,0 0-1,0 2 0,3 41 257,-3-38-234,1 11 57,0-1-40,-1 0 0,0 1 0,-1-1 0,-1 0 0,-1 0 0,-7 27 0,43-105-1913,12 0-9718,-41 56 9771,11-15-7932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09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15855,'0'0'10634,"49"-27"-9641,-16 27-833,1 0-96,1 0-1441,-2 1-2755,-2 1-4869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7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14798,'0'0'10271,"9"7"-9262,-7-6-980,1 2 20,1 0-1,-1-1 0,1 1 1,-1-1-1,1 0 0,0 0 1,0 0-1,0-1 1,0 1-1,0-1 0,0 0 1,0 0-1,1 0 0,-1-1 1,0 0-1,1 1 1,-1-1-1,0-1 0,0 1 1,1-1-1,-1 0 0,0 0 1,0 0-1,5-2 1,-1-1 9,0-1 1,0-1-1,-1 1 1,1-1 0,-1 0-1,0-1 1,-1 0 0,10-13-1,-13 17 104,-1 0-1,1-1 0,-1 1 1,0-1-1,0 0 1,0 0-1,0 0 0,-1 0 1,0 0-1,0 0 1,0 0-1,0 0 0,-1 0 1,1-1-1,-1 1 1,0 0-1,0 0 0,-1-1 1,1 1-1,-1 0 1,-2-7-1,2 10-132,1 0-1,-1 0 1,1 0-1,-1 0 1,0 0 0,0 0-1,0 0 1,1 0-1,-1 0 1,0 1 0,0-1-1,0 0 1,0 1-1,0-1 1,0 0 0,0 1-1,-1-1 1,1 1-1,0 0 1,0-1 0,0 1-1,0 0 1,-1 0-1,1 0 1,0 0 0,0 0-1,0 0 1,-1 0-1,1 0 1,0 0 0,0 1-1,0-1 1,-2 1-1,0 0-22,-1 0-1,1 1 0,-1-1 0,1 1 1,0 0-1,-1-1 0,1 2 0,0-1 1,-4 4-1,-5 8-10,1 0 0,1 0 0,0 1 0,1 0-1,-8 18 1,12-23 8,0 1-1,1 0 0,1 0 0,0 0 0,0 1 1,1-1-1,0 1 0,0 19 0,2-30-3,1 0-1,-1 0 1,0 0-1,1 0 1,-1 0-1,1 0 1,-1 0 0,1 0-1,-1 0 1,1 0-1,0 0 1,0 0-1,-1-1 1,1 1-1,0 0 1,0-1-1,0 1 1,0 0-1,0-1 1,0 1-1,0-1 1,0 1-1,0-1 1,0 0 0,0 1-1,0-1 1,0 0-1,0 0 1,0 0-1,0 0 1,0 0-1,0 0 1,0 0-1,1 0 1,-1 0-1,0 0 1,1-1-1,5 0 7,-1 0-1,-1 0 0,1-1 0,0 1 0,0-1 0,5-3 1,6-6-5,-1 0 1,0-1-1,-1 0 0,-1-2 1,0 1-1,-1-2 1,0 0-1,-1 0 1,-1-1-1,0-1 1,15-33-1,-33 103-155,0-29 244,2 1 0,0 0 0,2 0 0,1 0 0,0 28 0,2-52-89,0 0 0,0 0 0,0 0 0,0 0 0,0 0 0,1 0 0,-1-1 0,0 1 0,0 0 0,1 0 0,-1 0 0,0 0 0,1-1 0,-1 1 0,1 0 0,-1 0 0,1-1 0,-1 1 0,1 0 0,-1-1 0,1 1 0,0-1 0,-1 1 0,1-1 0,0 1 0,0-1 0,-1 1 0,1-1 0,0 0 0,0 1 0,1-1 0,1 0 0,-1 0 0,1 0 0,-1 0 0,1 0 0,-1-1 0,1 1 0,-1-1 0,1 0 0,-1 1 0,0-1 0,3-2 0,5-2 0,-1 0 0,0-1 0,0 0 0,11-10 0,-3-2 0,0-1 0,-2 0 0,0-1 0,14-26 0,-22 35 0,-1-1 0,0 0 0,-1 0 0,-1-1 0,1 0 0,-2 1 0,0-1 0,0-1 0,0-16 0,-27 81 0,13-26 0,-17 48 0,26-67 0,1-1 0,-1 1 0,1 0 0,1 0 0,-1 0 0,1 0 0,0 0 0,0-1 0,0 1 0,2 7 0,-1-12-65,0 0 0,0 0 0,0 0 0,-1 0 0,1 0 0,0-1 0,1 1 0,-1-1 0,0 1 0,0 0-1,0-1 1,0 0 0,0 1 0,0-1 0,1 0 0,-1 1 0,0-1 0,0 0 0,0 0 0,1 0 0,-1 0 0,0 0 0,0 0 0,1-1 0,-1 1 0,2-1 0,34-8-4478,-12-6-2435,0-5-2775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8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83 13549,'0'0'11253,"-6"11"-7959,-14 33-1079,20-44-2186,-1 1 0,1 0 0,-1 0 0,1 0 0,0 0-1,-1 0 1,1 0 0,0 0 0,0 0 0,0 0 0,-1 0-1,1 0 1,0 0 0,0 0 0,0-1 0,1 1 0,-1 0-1,0 0 1,0 0 0,0 0 0,1 0 0,-1 0 0,0 0-1,1 0 1,-1 0 0,1 0 0,-1-1 0,1 1 0,0 0-1,-1 0 1,1-1 0,0 1 0,-1 0 0,1-1 0,0 1-1,0-1 1,0 1 0,-1-1 0,1 1 0,0-1 0,0 1-1,0-1 1,0 0 0,0 0 0,0 1 0,0-1 0,0 0 0,0 0-1,0 0 1,0 0 0,0 0 0,0 0 0,0 0 0,1-1-1,4 1-5,-1-1 0,1 1 0,0-1 0,0 0-1,0-1 1,9-3 0,-9 2 1,-1-1 1,1 1-1,-1-1 1,0 0-1,0-1 1,0 1-1,-1-1 1,0 0-1,0 0 1,0 0-1,0 0 1,-1-1-1,0 1 1,0-1-1,0 0 0,-1 0 1,0 0-1,0-1 1,0 1-1,-1 0 1,0-1-1,0 1 1,-1-8-1,0 13-21,0 0-1,0-1 1,0 1-1,-1 0 0,1 0 1,0-1-1,-1 1 1,1 0-1,-1 0 1,0 0-1,1 0 1,-1-1-1,0 1 1,0 0-1,1 0 0,-1 0 1,0 1-1,0-1 1,0 0-1,0 0 1,0 0-1,-1 1 1,1-1-1,0 0 0,0 1 1,0-1-1,0 1 1,-1 0-1,1-1 1,0 1-1,-1 0 1,1 0-1,0 0 1,0 0-1,-1 0 0,1 0 1,0 0-1,-1 0 1,1 0-1,0 1 1,0-1-1,-2 1 1,-1 0-2,0 0 0,0 0 1,0 0-1,0 1 0,0-1 1,0 1-1,0 0 0,1 0 1,-1 1-1,1-1 0,-1 1 1,-3 4-1,0 3-1,0 0 0,1 1 0,0-1 0,1 1 0,-6 20 0,8-25 0,2 0 0,-1 0 0,1 0 0,0 0 0,0 0 0,0 1 0,1-1 0,0 0 0,0 0 0,1 0 0,0 0 0,0 1 0,2 5 0,-1-9-86,0 0 1,0-1-1,0 0 0,0 1 1,1-1-1,-1 0 0,1 0 1,0 0-1,-1-1 1,1 1-1,0-1 0,0 1 1,0-1-1,0 0 0,0 0 1,0 0-1,0-1 0,0 1 1,1-1-1,-1 1 0,0-1 1,6-1-1,3 2-1051,0-2 0,0 1 0,1-2 0,20-4 0,6-10-8088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8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14253,'0'0'14286,"0"64"-13613,0-16-225,0 3-320,0-1-96,0-5 0,6-5-64,-1-8-96,-3-10-384,2-9-385,-1-11-1281,-3-13-6663,-9-15-3298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9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12396,'0'0'4345,"5"-9"-1051,-4 4-2995,1 1 1,-1 0-1,1 0 1,1 0-1,-1 0 0,1 0 1,-1 0-1,1 1 1,0-1-1,0 1 0,0 0 1,1 0-1,-1 0 1,1 0-1,0 1 1,0-1-1,0 1 0,0 0 1,0 0-1,0 0 1,1 1-1,5-2 0,0 1-48,1 1-1,-1 0 0,1 0 0,-1 1 0,1 0 0,0 1 1,-1 0-1,1 1 0,-1 0 0,20 7 0,-27-8-246,1 1 0,-1 0 0,1 0 0,-1 0 0,1 0 0,-1 0 0,0 1 0,0 0 0,0 0 0,-1 0-1,1 0 1,-1 0 0,1 0 0,-1 0 0,0 1 0,0-1 0,-1 1 0,1 0 0,-1 0 0,0-1 0,0 1 0,0 0 0,0 0-1,0 0 1,-1 0 0,0 0 0,0 0 0,0 0 0,0 0 0,-1 0 0,-1 6 0,-1 1 75,0-1 1,-1 0-1,0 0 1,-1 0-1,0 0 1,0-1-1,-1 0 0,-12 14 1,12-15 60,0-1 1,0 1 0,1 1-1,0-1 1,0 1-1,1-1 1,0 1 0,1 1-1,0-1 1,0 0 0,-1 11-1,4-19-135,0 1 0,0-1 0,0 0-1,0 0 1,0 1 0,0-1 0,1 0 0,-1 0-1,0 1 1,1-1 0,-1 0 0,1 0 0,-1 0-1,1 0 1,0 0 0,0 0 0,-1 0 0,1 0-1,0 0 1,0 0 0,0 0 0,0 0 0,0-1-1,0 1 1,0 0 0,2 0 0,1 1-28,1 0 0,-1-1 0,1 0 0,-1 1 0,1-2 0,0 1 0,7 0 0,5-1-525,0-1-1,0-1 1,23-4 0,-25 2-794,-1-1 1,28-12 0,24-21-6839,-28 9-441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29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129 147 7143,'0'0'16629,"10"-7"-15908,1 1-529,56-38 980,-62 40-681,-1 1 0,1-1-1,-1 0 1,-1-1 0,1 1-1,-1 0 1,5-9 0,-7 12-464,-1 0-1,1 1 1,-1-1 0,1 0 0,-1 0 0,0 0 0,0 0-1,1 0 1,-1 0 0,0 0 0,0 0 0,0 0-1,0 0 1,0 0 0,0 0 0,0 0 0,-1 0 0,1 0-1,0 0 1,0 0 0,-1 1 0,1-1 0,-1 0-1,1 0 1,-1 0 0,1 0 0,-1 0 0,1 1 0,-1-1-1,0 0 1,-1-1 0,-1 0 71,0 1 0,0-1 1,0 0-1,-1 1 0,1-1 0,0 1 1,-1 0-1,1 0 0,-5 0 0,-8-1 188,0 1 0,1 0 0,-20 2 0,28 0-286,0 0 0,1 0 0,-1 1 0,1 0 0,-1 1 0,1-1 0,0 1 0,0 1 0,0-1 0,0 1 0,1 0 0,-1 0 0,1 0 0,-6 7 0,8-8 0,0 0 0,0 1 0,0-1 0,1 1 0,-1 0 0,1 0 0,0 0 0,0 0 0,0 0 0,1 0 0,-1 1 0,1-1 0,0 0 0,0 1 0,1-1 0,-1 1 0,1-1 0,0 1 0,0-1 0,1 1 0,-1-1 0,3 7 0,-2-7 0,1-1 0,0 0 0,0 0 0,0 0 0,0 0 0,1 0 0,-1 0 0,1-1 0,0 1 0,0-1 0,0 0 0,0 0 0,0 0 0,0 0 0,0 0 0,1-1 0,-1 0 0,1 1 0,-1-1 0,1 0 0,-1-1 0,5 1 0,12 3 0,0-2 0,32 1 0,-50-3 0,24 1-742,-18 0-151,0-1 0,0 1 1,0-1-1,1 0 0,-1-1 0,0 0 1,0 0-1,0-1 0,-1 0 0,1 0 1,0-1-1,8-4 0,3-8-7707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0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18097,'0'0'2781,"-10"2"102,4-1-2622,-1 0 0,1 1 0,0 0 0,0 1 1,0-1-1,1 1 0,-1 0 0,1 1 0,-1-1 0,1 1 0,0 0 0,0 0 0,1 1 0,-1-1 0,1 1 0,0 0 0,0 0 0,1 1 1,-1-1-1,-3 10 0,-14 37 667,20-49-810,0 1 0,0-1 0,0 0 1,0 1-1,1-1 0,0 1 1,0-1-1,0 1 0,0-1 0,0 1 1,1-1-1,-1 1 0,2 4 0,-1-7-94,0-1 0,-1 1 0,1 0 0,0 0 0,0-1 0,0 1 0,0 0 0,0-1 0,0 1 0,0-1 0,0 0 0,0 1 0,0-1 0,0 0 0,0 1-1,0-1 1,0 0 0,0 0 0,1 0 0,-1 0 0,0 0 0,0 0 0,0 0 0,0-1 0,0 1 0,2-1 0,30-9 221,-15-1-239,-1 0-1,-1 0 1,0-2 0,-1 0 0,0-1-1,23-28 1,4-2-115,-41 47 25,-1 0 0,1 0 0,-1 1 0,1-1 0,-1 0 1,0 0-1,0 0 0,0 1 0,-2 5 0,-18 165 335,12-91-16,-3-1 0,-22 82 0,30-155-235,0 0 0,0 0 0,-1 0 0,-9 15 0,12-23 0,1 1 0,-1-1 0,0 0 0,1 0 0,-1 0 0,0 1 0,0-1 0,0 0 0,0 0 0,0 0 0,0-1 0,0 1 0,-1 0 0,1 0 0,0-1 0,0 1 0,-1 0 0,1-1 0,0 1 0,-1-1 0,1 0 0,0 1 0,-1-1 0,1 0 0,-1 0 0,1 0 0,-1 0 0,1 0 0,0 0 0,-1 0 0,1-1 0,-1 1 0,1 0 0,0-1 0,-1 1 0,1-1 0,0 0 0,0 1 0,-1-1 0,1 0 0,0 0 0,0 1 0,-1-3 0,-3-2 0,1 0 0,-1-1 0,2 1 0,-1-1 0,0 0 0,1-1 0,0 1 0,1 0 0,-1-1 0,1 0 0,1 1 0,-1-1 0,0-9 0,-2-17 0,0-45 0,4 73 0,0-7-486,0 0 0,0 0 1,2 0-1,-1 0 0,1 0 0,1 0 0,0 0 1,7-15-1,-6 19-235,1-1 1,0 1-1,1 0 0,0 0 0,0 1 1,0 0-1,1 0 0,0 0 1,1 1-1,15-10 0,5-2-7542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0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57 480 15022,'0'0'16950,"7"-2"-16283,0-2-649,0 0-1,-1 0 1,1 0 0,-1 0 0,0-1 0,0 0-1,-1 0 1,10-12 0,-12 13-20,0 0 0,0 0 0,0 0 0,0-1 1,-1 1-1,0-1 0,0 0 0,0 0 0,0 1 0,-1-1 0,0 0 0,0 0 1,0 0-1,-1 0 0,0 0 0,0-8 0,0 12 2,-1 1 0,1-1 0,0 0 0,-1 1 0,1-1 0,-1 1 0,1-1 0,-1 1 0,1-1 0,-1 1 0,1-1 0,-1 1 0,1-1 0,-1 1 0,1 0 0,-1-1 0,0 1 0,1 0 0,-1 0 0,0-1 0,1 1 0,-1 0 0,0 0 0,1 0 0,-1 0 0,0 0 0,0 0 0,1 0 0,-1 0 0,0 0 0,1 0 0,-1 0 0,0 0 0,1 1 0,-1-1 0,0 0 0,1 0 0,-1 1 0,0-1 0,1 1 0,-1 0 0,-28 14 0,17-3 0,1 0 0,1 1 0,0 0 0,1 1 0,-12 23 0,16-28 0,0 1 0,1 0 0,0 0 0,1 0 0,0 1 0,1-1 0,0 1 0,1-1 0,0 18 0,1-27 0,0 1 0,0-1 0,0 0 0,0 1 0,1-1 0,-1 0 0,1 0 0,-1 1 0,1-1 0,-1 0 0,1 0 0,0 0 0,-1 0 0,1 0 0,0 0 0,0 0 0,0 0 0,0 0 0,0 0 0,0 0 0,0-1 0,0 1 0,0 0 0,1 0 0,2 0 0,-1 0 0,0 0 0,1 0 0,-1 0 0,1-1 0,0 1 0,-1-1 0,8-1 0,-2 1 0,1-2 0,-1 1 0,0-1 0,0-1 0,0 1 0,12-6 0,-3-3 0,0 0 0,0-1 0,-1-1 0,-1-1 0,0 0 0,-1-1 0,0-1 0,-1 0 0,-1-1 0,-1-1 0,0 0 0,-1 0 0,13-33 0,-10 19 0,-3-1 0,0-1 0,-2 0 0,-2-1 0,-1 0 0,-1 0 0,-1-53 0,-4 88 0,0-1 0,1 1 0,-1 0 0,0-1 0,0 1 0,-1-1 0,1 1 0,0-1 0,0 1 0,0 0 0,0-1 0,0 1 0,0-1 0,0 1 0,-1 0 0,1-1 0,0 1 0,0 0 0,-1-1 0,1 1 0,0 0 0,0-1 0,-1 1 0,1 0 0,0 0 0,-1-1 0,1 1 0,0 0 0,-1 0 0,1 0 0,-1-1 0,1 1 0,0 0 0,-1 0 0,1 0 0,-1 0 0,1 0 0,-1 0 0,1 0 0,0 0 0,-1 0 0,1 0 0,-1 0 0,1 0 0,0 0 0,-1 0 0,1 0 0,-1 0 0,1 1 0,0-1 0,-1 0 0,1 0 0,-1 0 0,1 1 0,0-1 0,-1 0 0,1 0 0,0 1 0,0-1 0,-1 0 0,1 1 0,0-1 0,0 0 0,-1 1 0,-22 21 0,8 3 0,0 1 0,2 0 0,1 1 0,1 0 0,1 1 0,2 0 0,0 1 0,2 0 0,1 0 0,2 0 0,0 37 0,2-63 0,1 1 0,0-1 0,0 1 0,1-1 0,-1 0 0,1 1 0,-1-1 0,1 1 0,0-1 0,0 0 0,1 0 0,-1 1 0,1-1 0,0 0 0,-1 0 0,1-1 0,5 6 0,-3-5 0,-1-1 0,1 0 0,0 0 0,0 0 0,1 0 0,-1-1 0,0 1 0,0-1 0,1 0 0,-1-1 0,1 1 0,-1-1 0,7 0 0,3 0-341,0 0 1,1-1-1,15-3 0,-16 1-822,0-1 0,0 0-1,14-7 1,22-12-5985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4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101 355 6342,'0'0'7271,"2"-9"-4399,2-3-1922,-2 8-475,0-1 0,-1 0 1,1 0-1,-1 0 0,-1 0 0,1 0 0,0-9 0,-1 13-358,-1 0 0,1 0 0,0 0 0,0 1 0,0-1 0,0 0 0,-1 0 0,1 1 0,0-1 0,-1 0 0,1 0 0,-1 1 0,1-1 0,-1 0 0,1 1 0,-1-1 0,1 1 0,-1-1 0,0 1 0,1-1 0,-1 1 0,0-1 0,1 1 0,-1 0 0,0-1 0,0 1 0,1 0 0,-1-1 0,0 1 0,0 0 0,0 0 0,1 0 0,-1 0 0,0 0 0,0 0 0,0 0 0,1 0 0,-1 0 0,0 0 0,0 0 0,0 1 0,0-1 0,-3 1-23,1 0 1,0-1 0,0 1 0,0 0 0,0 1 0,0-1 0,0 0 0,0 1 0,0 0 0,-2 2 0,-1 2-8,1 0 0,0 1 0,1-1 0,0 1 0,0 0 0,0 0 0,1 1 0,0-1 0,0 1 0,1 0-1,-3 14 1,2-3 188,1 1-1,1-1 0,1 34 1,0-50-258,0-1 0,1 1 0,-1 0-1,0-1 1,1 1 0,-1-1 0,1 1 0,0-1 0,0 0 0,0 1 0,0-1-1,0 0 1,0 1 0,1-1 0,-1 0 0,1 0 0,0 0 0,-1 0 0,1-1 0,0 1-1,0 0 1,0-1 0,0 1 0,1-1 0,-1 0 0,4 2 0,-3-2-4,1 0 0,-1-1 0,0 0 0,0 0 0,1 0 0,-1 0 1,0 0-1,1-1 0,-1 1 0,0-1 0,0 0 0,0 0 0,0 0 0,0 0 1,0-1-1,0 1 0,0-1 0,0 0 0,-1 0 0,5-3 0,5-6 98,0-1-1,-1 0 1,-1-1-1,0 0 1,0 0-1,-1-1 1,-1 0 0,0-1-1,-1 0 1,-1 0-1,-1 0 1,0-1-1,0 0 1,-2 0-1,0 0 1,1-24-1,-17 78-131,7-5 68,2 0-1,1 1 1,2 61 0,1-93-41,0 0 1,0 0-1,0 1 1,1-1-1,-1 0 1,0-1-1,1 1 1,0 0-1,-1 0 1,1 0 0,0 0-1,0 0 1,0 0-1,1 2 1,-1-4 0,0 1 1,-1-1 0,1 1-1,0-1 1,-1 1 0,1-1-1,0 0 1,0 1 0,0-1-1,-1 0 1,1 0-1,0 1 1,0-1 0,0 0-1,-1 0 1,1 0 0,0 0-1,0 0 1,0 0 0,0 0-1,-1 0 1,1-1 0,1 1-1,2-2 15,0 0-1,0 0 1,0 0-1,0-1 1,-1 1-1,1-1 1,-1 0-1,0 0 1,0 0-1,0 0 1,3-6-1,9-13-21,0 0 0,-2-1 0,12-30 0,-19 39 0,-1 0 0,0-1 0,-1 1 0,0-1 0,-1 0 0,1-25 0,-19 259 0,15-219 0,0 1 0,0-1 0,0 0 0,0 1 0,0-1 0,0 0 0,0 1 0,0-1 0,0 1 0,0-1 0,0 0 0,0 1 0,0-1 0,0 0 0,0 1 0,0-1 0,1 0 0,-1 1 0,0-1 0,0 0 0,0 1 0,1-1 0,-1 0 0,0 1 0,0-1 0,1 0 0,-1 0 0,0 1 0,1-1 0,-1 0 0,0 0 0,1 0 0,-1 1 0,0-1 0,1 0 0,-1 0 0,0 0 0,1 0 0,-1 0 0,0 0 0,1 0 0,0 0 0,19-10 0,15-23 0,-7-4 0,-1-1 0,43-80 0,-43 69 0,-22 99-107,-7-1 113,1-29 19,0 0 1,1 1-1,5 28 0,-5-49-25,0 1 0,0-1 0,0 1 0,0-1 0,0 1 0,0-1 0,0 1 0,0-1 0,0 1 0,1-1 0,-1 0 0,0 1 0,0-1 0,0 1 0,1-1 0,-1 0 0,0 1 0,1-1 0,-1 0 0,0 1 0,1-1 0,-1 0 0,0 1 0,1-1 0,-1 0 0,0 0 0,1 0 0,-1 1 0,1-1 0,-1 0 0,1 0 0,-1 0 0,1 0 0,-1 0 0,0 0 0,1 0 0,-1 0 0,1 0 0,18-11 0,11-26 0,-13 8 0,-1-1 0,-1 0 0,-2-1 0,-1-1 0,-2 0 0,-1-1 0,-1 0 0,-2 0 0,3-54 0,-15 97 0,-1 15 0,-3 19 0,3 1 0,1 0 0,2-1 0,3 2 0,7 86 0,0-109 0,1-1 0,1 0 0,1 0 0,1-1 0,21 34 0,-15-27 0,-1 0 0,12 34 0,-23-52 0,-1-1 0,0 1 0,-1-1 0,0 1 0,0 0 0,-1 0 0,0 0 0,-1 10 0,0-20 0,0 0 0,-1 1 0,1-1 0,0 0 0,0 0 0,0 1 0,0-1 0,0 0 0,-1 0 0,1 1 0,0-1 0,0 0 0,0 0 0,-1 0 0,1 1 0,0-1 0,0 0 0,-1 0 0,1 0 0,0 0 0,0 0 0,-1 0 0,1 0 0,0 1 0,-1-1 0,1 0 0,0 0 0,-1 0 0,1 0 0,0 0 0,0 0 0,-1 0 0,1 0 0,0-1 0,-1 1 0,1 0 0,0 0 0,0 0 0,-1 0 0,1 0 0,0 0 0,0 0 0,-1-1 0,1 1 0,0 0 0,0 0 0,0 0 0,-1-1 0,1 1 0,0 0 0,0 0 0,0-1 0,-1 1 0,1 0 0,0 0 0,0-1 0,0 1 0,0 0 0,0 0 0,0-1 0,-14-15 0,-7-30 0,1-1 0,-22-79 0,22 60 0,16 56 0,1 0 0,1 0 0,-1 0 0,2-1 0,-1 1 0,1-14 0,1 23-81,0 0-1,1 0 1,-1 1 0,0-1 0,0 0-1,1 1 1,-1-1 0,0 0 0,1 1-1,-1-1 1,1 0 0,-1 1 0,0-1-1,1 1 1,0-1 0,-1 1 0,1-1-1,-1 1 1,1-1 0,0 1 0,-1-1-1,1 1 1,0 0 0,-1-1 0,1 1-1,0 0 1,-1 0 0,1 0 0,0-1-1,1 1 1,27-1-5308,-20 1 3394,9-1-5206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5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106 246 6054,'1'-2'1122,"-1"1"0,0-1-1,1 0 1,-1 0 0,0 0 0,0 0 0,0 0 0,0 0 0,0 0 0,-1 0 0,1 0 0,0 0 0,-2-4 0,1 6-884,1-1 1,0 1-1,-1-1 1,1 1 0,-1-1-1,1 1 1,-1 0 0,1-1-1,-1 1 1,1-1-1,-1 1 1,1 0 0,-1 0-1,0-1 1,1 1-1,-1 0 1,1 0 0,-1 0-1,0 0 1,1-1-1,-1 1 1,0 0 0,1 0-1,-1 0 1,0 0-1,1 1 1,-2-1 0,-1 1-120,0 0 0,0 0 0,0 1 0,0-1 1,0 1-1,0 0 0,1 0 0,-1 0 0,1 0 1,-1 0-1,1 0 0,0 1 0,0-1 0,0 1 1,-2 3-1,-3 5-42,1 0 0,1 0 0,0 1 0,0 0 1,1 0-1,1 0 0,0 0 0,1 1 0,0-1 0,0 15 1,2-27-76,-1 0 1,1 1-1,0-1 1,1 0 0,-1 0-1,0 0 1,0 1-1,0-1 1,0 0-1,0 0 1,0 0 0,0 1-1,0-1 1,0 0-1,0 0 1,0 0 0,0 1-1,1-1 1,-1 0-1,0 0 1,0 0 0,0 0-1,0 0 1,0 1-1,1-1 1,-1 0 0,0 0-1,0 0 1,0 0-1,1 0 1,-1 0 0,0 0-1,0 0 1,0 0-1,1 0 1,-1 0 0,0 0-1,0 0 1,0 0-1,1 0 1,-1 0 0,0 0-1,0 0 1,0 0-1,1 0 1,13-6 59,9-9 7,-19 11-56,2-3-53,2 1 0,-1 0 0,1 0 0,13-7 0,-19 12 31,-1 0 1,0 1-1,1-1 1,-1 0-1,1 1 1,-1-1-1,1 1 1,-1 0-1,1-1 1,-1 1-1,1 0 1,-1 0-1,1 0 1,-1 0-1,1 0 1,-1 1-1,1-1 1,-1 0-1,1 1 1,-1-1-1,1 1 1,-1-1-1,0 1 1,1 0-1,-1-1 1,0 1-1,1 0 1,-1 0-1,0 0 1,0 0 0,0 0-1,0 0 1,0 1-1,0-1 1,0 0-1,1 3 1,5 9-8,-1 0 1,0 1 0,-1 0-1,-1 1 1,0-1 0,2 20 0,-1 5 140,0 46 1,-4-57 4,-2 61 794,0-83-876,0 0 0,0 0 0,-1 0-1,1 0 1,-1 0 0,0-1 0,-1 1 0,0 0 0,0-1-1,0 0 1,0 0 0,-5 5 0,8-9-48,-1 0 0,1 0 0,-1 0 0,1-1 0,-1 1 0,0 0 0,1 0 0,-1-1 0,0 1 0,0 0 0,1-1 0,-1 1 0,0-1 0,0 1 0,0-1 0,0 1 0,0-1 0,0 0 0,0 1 0,0-1 0,0 0 0,0 0 0,0 0 0,0 1 0,0-1 0,0 0 0,0 0 0,0-1 0,0 1 0,0 0 0,0 0 0,0 0 0,0-1 0,1 1 0,-1 0 0,0-1 0,0 1 0,0-1 0,0 1 0,0-1 0,1 0 0,-1 1 0,0-1 0,0 0 0,1 0 0,-1 1 0,0-1 0,1 0 0,-1 0 0,1 0 0,-1 0 0,1 1 0,0-1 0,-1 0 0,1 0 0,-1-2 0,-2-5 0,1 0 0,0 0 0,0 0 0,0 0 0,0-12 0,1 3 0,2 0 0,0-1 0,1 1 0,1 0 0,0 0 0,1 0 0,1 0 0,0 1 0,2 0 0,11-23 0,-4 15 0,1 0 0,1 0 0,1 1 0,1 1 0,34-32 0,-52 54 0,0 0 0,0 0 0,0 0 0,0 1 0,-1-1 0,1 0 0,0 0 0,0 0 0,0 0 0,0 0 0,0 0 0,0 1 0,0-1 0,0 0 0,0 0 0,0 0 0,0 0 0,0 0 0,0 1 0,0-1 0,0 0 0,1 0 0,-1 0 0,0 0 0,0 0 0,0 0 0,0 0 0,0 1 0,0-1 0,0 0 0,0 0 0,0 0 0,0 0 0,1 0 0,-1 0 0,0 0 0,0 0 0,0 0 0,0 0 0,0 1 0,0-1 0,0 0 0,1 0 0,-1 0 0,0 0 0,0 0 0,0 0 0,0 0 0,0 0 0,0 0 0,1 0 0,-1 0 0,0 0 0,0 0 0,0 0 0,0 0 0,0 0 0,1-1 0,-1 1 0,0 0 0,-3 12 0,-21 28 0,19-34 0,1 1 0,0-1 0,0 1 0,1 0 0,-1 0 0,-3 14 0,27-30 0,-10-1 0,0 0 0,-1-1 0,0 0 0,-1-1 0,0 0 0,-1 0 0,10-21 0,12-21 0,-29 54 0,0 0 0,0 0 0,0-1 0,0 1 0,0 0 0,0 0 0,1-1 0,-1 1 0,0 0 0,0 0 0,0-1 0,1 1 0,-1 0 0,0 0 0,0 0 0,1-1 0,-1 1 0,0 0 0,0 0 0,1 0 0,-1 0 0,0 0 0,0 0 0,1 0 0,-1 0 0,0 0 0,1-1 0,-1 1 0,0 0 0,1 0 0,-1 0 0,0 1 0,0-1 0,1 0 0,0 0 0,7 11 0,5 28 0,-9-26 0,-3-10 0,0 0 0,0 0 0,0 0 0,0 0 0,1-1 0,0 1 0,-1 0 0,1-1 0,0 1 0,0-1 0,0 0 0,1 0 0,-1 0 0,0 0 0,1 0 0,0 0 0,-1-1 0,1 1 0,0-1 0,0 1 0,0-1 0,0 0 0,0 0 0,4 0 0,-3-1 0,0 0 0,0-1 0,0 1 0,0-1 0,0 0 0,0 0 0,0 0 0,0-1 0,0 1 0,-1-1 0,1 0 0,-1 0 0,1 0 0,-1-1 0,0 1 0,0-1 0,0 0 0,3-3 0,11-12-311,-2 2-1169,-1 1 1,2 1 0,17-13-1,-27 23 1131,1 0-1,-1 1 1,1-1-1,0 1 1,0 0-1,0 1 0,1 0 1,-1 0-1,1 1 1,-1 0-1,1 0 1,8 0-1,-11-1 535,0 1 0,0-2 1,-1 1-1,1 0 0,-1-1 0,1 0 0,-1 0 0,0 0 1,0-1-1,-1 1 0,1-1 0,0 0 0,-1 0 0,0 0 1,0-1-1,-1 1 0,1-1 0,3-7 0,-25 53 4404,15-34-4391,1 0 0,-1 1 0,1-1 0,0 1-1,-2 10 1,6 14 191,-1-32-368,0 1 1,1 0-1,-1 0 0,0-1 1,1 1-1,-1 0 0,1-1 1,-1 1-1,1 0 0,-1-1 1,1 1-1,-1-1 0,1 1 1,-1-1-1,1 1 0,0-1 1,-1 0-1,1 1 0,0-1 1,0 0-1,-1 1 0,2-1 1,1 0 8,-1 0 0,1 0 0,0-1 0,-1 1 0,1-1 0,-1 0-1,1 0 1,-1 0 0,0 0 0,1 0 0,-1 0 0,0 0 0,0-1 0,0 1 0,0-1 0,0 0 0,0 0 0,0 0 0,1-2 0,19-22-30,-2-1 0,-2-1 0,0-1 0,-2 0 0,-1-1 0,-1-1 0,14-48 0,-37 146 0,6-53-378,1 0 0,0-1-1,1 1 1,1 20 0,0-31 221,0-1 1,0 0 0,0 0-1,0 1 1,1-1-1,-1 0 1,1 0 0,-1 0-1,1 0 1,0 0-1,0 0 1,0 0 0,0 0-1,0 0 1,0 0-1,1 0 1,-1 0 0,1-1-1,-1 1 1,1-1-1,-1 1 1,1-1 0,0 1-1,0-1 1,0 0-1,0 0 1,0 0-1,0 0 1,0 0 0,0-1-1,0 1 1,0 0-1,0-1 1,1 0 0,3 1-1,12-1-9233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6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81 210 7687,'8'-9'8591,"-13"7"-2028,-7 5-2733,0 5-3441,6-2-186,0 1 0,1 0 0,-1 0 0,2 0 0,-1 0-1,1 1 1,0 0 0,0 0 0,1 0 0,0 0 0,1 1 0,0-1-1,0 1 1,1 0 0,0-1 0,0 10 0,1-17-199,0-1 0,0 1 0,0-1 0,1 1 0,-1-1 0,0 1 0,0-1 0,0 1 0,1-1 0,-1 0 0,0 1 0,1-1 0,-1 1 1,0-1-1,1 0 0,-1 1 0,1-1 0,-1 0 0,0 1 0,1-1 0,-1 0 0,1 0 0,-1 1 0,1-1 0,-1 0 0,1 0 0,-1 0 0,1 0 0,-1 0 0,1 0 0,-1 0 0,1 0 0,0 0 1,-1 0-1,1 0 0,-1 0 0,1 0 0,-1 0 0,1 0 0,-1 0 0,1-1 0,-1 1 0,1 0 0,-1 0 0,0-1 0,1 1 0,25-14 169,-6-4-48,0 0 0,-2-1 0,0-1 0,29-43 0,-17 16-69,31-68 0,-50 88-18,-4 8 1,-8 35-26,-11 41 118,4-20 56,1 0 1,1 0-1,3 0 1,1 51-1,1-86-187,1-1 0,0 0 0,0 0 0,0 1 0,0-1 0,0 0 0,0 1 0,1-1 0,-1 0 0,0 0 0,1 1 0,-1-1 0,1 0 0,-1 0 0,1 0 0,-1 0 0,1 0 0,0 0 0,0 1 0,-1-1 0,1-1 0,0 1 0,0 0 0,0 0 0,0 0 0,0 0 0,0-1 0,0 1 0,1 0 0,-1-1 0,0 1 0,0-1 0,0 0 0,1 1 0,-1-1 0,0 0 0,0 0 0,1 0 0,-1 1 0,0-1 0,1-1 0,-1 1 0,0 0 0,0 0 0,1 0 0,-1-1 0,1 1 0,4-2 0,-1-1 0,1 1 0,-1-1 0,0 1 0,0-2 0,0 1 0,0 0 0,-1-1 0,5-5 0,2-3 0,0 0 0,-1 0 0,-1-1 0,0-1 0,-1 0 0,0 0 0,-1 0 0,-1-1 0,0 0 0,-1 0 0,-1-1 0,0 1 0,-1-1 0,-1 0 0,1-22 0,-3 38 0,0-1 0,0 1 0,0-1 0,1 1 0,-1 0 0,0-1 0,0 1 0,0-1 0,0 1 0,0-1 0,0 1 0,0-1 0,0 1 0,0-1 0,0 1 0,-1-1 0,1 1 0,0 0 0,0-1 0,0 1 0,-1-1 0,1 1 0,0-1 0,0 1 0,-1 0 0,1-1 0,0 1 0,-1 0 0,1-1 0,0 1 0,-1 0 0,1-1 0,0 1 0,-1 0 0,1 0 0,-1 0 0,1-1 0,-1 1 0,1 0 0,0 0 0,-1 0 0,1 0 0,-1 0 0,1 0 0,-1 0 0,1 0 0,-1 0 0,1 0 0,-1 0 0,1 0 0,-1 0 0,1 0 0,-1 0 0,1 0 0,0 1 0,-1-1 0,1 0 0,-1 0 0,1 0 0,0 1 0,-1-1 0,0 1 0,-22 22 0,11-1 0,0 1 0,-13 38 0,22-51 0,0 1 0,0-1 0,0 1 0,2 0 0,-1 0 0,1 0 0,1 0 0,1 17 0,-1-28 0,1 1 0,-1 0 0,0 0 0,1-1 0,-1 1 0,1 0 0,0-1 0,-1 1 0,1-1 0,-1 1 0,1 0 0,0-1 0,0 0 0,-1 1 0,1-1 0,0 1 0,0-1 0,-1 0 0,1 1 0,0-1 0,0 0 0,0 0 0,0 0 0,0 0 0,-1 0 0,1 0 0,0 0 0,0 0 0,0 0 0,0 0 0,-1 0 0,1 0 0,0-1 0,0 1 0,0 0 0,0-1 0,-1 1 0,1 0 0,0-1 0,0 0 0,33-17 0,-24 11 0,-1-1 0,-1-1 0,0 0 0,0 0 0,0 0 0,-1-1 0,0 0 0,-1-1 0,9-20 0,-24 36 0,-4 10 0,-4 15-1825,14-22 700,-1-1-1,1 1 1,1 0 0,-1 0 0,1 0-1,1 0 1,-1 0 0,1 10-1,1-11-5723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123 233 12043,'-6'-24'8412,"-9"3"-3779,13 19-4461,0 0-1,0 0 0,-1 0 0,1 1 0,0-1 0,-1 1 0,1-1 0,-1 1 0,1 0 1,-1 0-1,0 0 0,1 0 0,-1 0 0,0 1 0,0-1 0,0 1 0,0 0 0,1 0 1,-1 0-1,0 0 0,0 0 0,0 0 0,0 1 0,1 0 0,-5 1 0,4 0-176,1 0-1,0 0 1,0 0-1,0 1 1,0-1-1,0 0 1,0 1-1,1 0 1,-1-1 0,1 1-1,0 0 1,-1 0-1,2 0 1,-1 0-1,0 0 1,0 0-1,0 5 1,1-7 7,0 0 0,0 0 0,-1 0 0,1 0 0,0 0 0,0 0 0,0 0 0,0 0 0,0 0 0,0 0 0,0 1 1,1-1-1,-1 0 0,0 0 0,0 0 0,1 0 0,-1 0 0,1 0 0,-1 0 0,1 0 0,-1-1 0,1 1 0,0 0 0,-1 0 0,1 0 0,0 0 0,0-1 0,0 1 1,-1 0-1,1-1 0,0 1 0,0-1 0,0 1 0,0-1 0,0 1 0,0-1 0,0 0 0,0 0 0,0 1 0,0-1 0,0 0 0,1 0 0,-1 0 0,0 0 1,0 0-1,0 0 0,0 0 0,0 0 0,0-1 0,0 1 0,0 0 0,2-2 0,4-1 156,0 0 1,0-1-1,0 0 0,-1-1 1,0 1-1,0-1 1,0 0-1,0-1 0,-1 1 1,0-1-1,9-13 1,4-7 414,21-42 1,-1-21-403,-62 213-171,16-75 0,1-7 0,2 2 0,1 43 0,4-86 0,0 0 0,-1-1 0,1 1 0,0 0 0,0 0 0,0 0 0,1 0 0,-1 0 0,0 0 0,0 0 0,1 0 0,-1 0 0,0 0 0,1 0 0,-1 0 0,1 0 0,-1 0 0,1 0 0,-1-1 0,1 1 0,0 0 0,-1 0 0,1-1 0,0 1 0,-1-1 0,1 1 0,2 0 0,-2 0 0,1-1 0,-1 0 0,1 0 0,0 0 0,-1 0 0,1 0 0,0 0 0,-1-1 0,1 1 0,0-1 0,-1 1 0,1-1 0,-1 1 0,4-3 0,2-1 0,1-1 0,-1 0 0,0 0 0,0-1 0,8-8 0,9-16 0,-1-1 0,-2-1 0,27-53 0,-41 71 0,-17 66 0,5-38 0,-12 46 0,16-56 0,0 0 0,0 0 0,1 0 0,0 0 0,-1 0 0,1 0 0,1 0 0,-1 0 0,1 0 0,-1 0 0,3 7 0,-2-10 0,0-1 0,0 1 0,0 0 0,-1-1 0,1 1 0,0-1 0,0 1 0,0-1 0,0 1 0,0-1 0,0 0 0,0 1 0,0-1 0,0 0 0,1 0 0,-1 0 0,0 0 0,0 0 0,0 0 0,0 0 0,0 0 0,0 0 0,0 0 0,0-1 0,0 1 0,0 0 0,0-1 0,0 1 0,0-1 0,0 1 0,0-1 0,0 0 0,0 1 0,0-1 0,1-1 0,33-25 0,-18 10 0,-1 0 0,22-31 0,-32 39 0,0 1 0,-1-1 0,0 0 0,-1 0 0,0-1 0,0 0 0,-1 1 0,3-15 0,-26 50 0,13-9 0,1-1 0,0 1 0,1 0 0,0 0 0,2 0 0,0 1 0,1-1 0,1 1 0,1 18 0,0-35-20,0 0 0,1 0 1,-1 0-1,1 0 0,-1 0 0,1 0 1,-1 0-1,1 0 0,0 0 0,0 0 1,-1 0-1,1 0 0,0-1 0,0 1 0,0 0 1,0 0-1,0-1 0,0 1 0,0-1 1,0 1-1,0-1 0,0 1 0,1-1 1,-1 0-1,0 0 0,0 1 0,0-1 1,0 0-1,0 0 0,1 0 0,-1 0 0,0 0 1,0-1-1,0 1 0,0 0 0,2-1 1,1 1-336,0-1 0,-1 0 0,1 0 1,0 0-1,-1 0 0,1-1 0,-1 1 1,0-1-1,1 0 0,5-4 0,12-18-7695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7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9545,'0'0'19912,"10"-8"-18700,-4 4-1084,56-37 1074,-57 38-1146,0 1 1,0-1-1,0 1 0,0 0 0,1 0 0,-1 1 0,1 0 1,-1 0-1,1 0 0,0 0 0,-1 1 0,11 1 1,-15-1-57,0 1 0,0-1 1,0 1-1,0 0 0,-1-1 1,1 1-1,0 0 0,0 0 1,-1 0-1,1-1 1,0 1-1,-1 0 0,1 0 1,-1 0-1,0 0 0,1 0 1,-1 0-1,1 0 0,-1 0 1,0 0-1,0 1 0,0-1 1,0 0-1,0 0 0,0 2 1,0 36 23,-1-27-20,1-11-4,5 48 0,-5-49 0,0 1 0,0 0 0,0-1 0,0 1 0,1 0 0,-1-1 0,0 1 0,1-1 0,-1 1 0,0 0 0,1-1 0,-1 1 0,0-1 0,1 1 0,-1-1 0,1 1 0,-1-1 0,1 0 0,0 1 0,-1-1 0,1 0 0,-1 1 0,1-1 0,0 0 0,0 0 0,1 0 0,-1 0 0,0-1 0,0 1 0,0-1 0,1 1 0,-1-1 0,0 1 0,0-1 0,0 0 0,0 1 0,0-1 0,0 0 0,0 0 0,-1 0 0,1 0 0,0 0 0,0 0 0,0-1 0,6-8 0,0-1 0,0-1 0,-2 1 0,1-1 0,-1 0 0,-1 0 0,0 0 0,-1-1 0,0 1 0,-1-1 0,0 0 0,-1 0 0,-1 0 0,0 1 0,-3-23 0,3 35 0,0 0 0,0 0 0,0-1 0,0 1 0,0 0 0,0 0 0,0 0 0,0 0 0,0-1 0,0 1 0,0 0 0,0 0 0,0 0 0,0 0 0,0 0 0,0-1 0,0 1 0,0 0 0,0 0 0,0 0 0,0 0 0,-1 0 0,1-1 0,0 1 0,0 0 0,0 0 0,0 0 0,0 0 0,0 0 0,0 0 0,-1 0 0,1 0 0,0 0 0,0 0 0,0-1 0,0 1 0,-1 0 0,1 0 0,0 0 0,0 0 0,0 0 0,0 0 0,0 0 0,-1 0 0,1 0 0,0 0 0,0 0 0,0 0 0,0 1 0,-1-1 0,1 0 0,0 0 0,0 0 0,0 0 0,0 0 0,0 0 0,-1 0 0,1 0 0,0 0 0,0 0 0,0 1 0,0-1 0,0 0 0,0 0 0,-1 1 0,1-1 0,0 0 0,0 1 0,0-1 0,-1 0 0,1 1 0,0-1 0,0 1 0,0-1 0,0 0 0,0 1 0,0-1 0,0 0 0,0 1 0,0-1 0,0 1 0,0-1 0,0 0 0,0 1 0,0-1 0,1 1 0,-1-1 0,0 0 0,0 1 0,0-1 0,0 0 0,1 1 0,-1-1 0,0 1 0,2 0-123,0 1 0,0-1 1,0 0-1,0 0 0,0 1 0,1-1 1,-1 0-1,0-1 0,0 1 0,1 0 0,-1-1 1,0 1-1,1-1 0,3 0 0,36 0-5690,-13-4-3796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8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60 19955,'0'0'5221,"1"12"-3000,7 183 582,-7-103-6284,-18-323-5958,11 165 11511,7 82-1412,2 0 1,0-1-1,1 1 1,0-1-1,1 0 1,1 0 0,1-1-1,9 18 1,-12-27-458,-1 0 1,0 0 0,1-1 0,0 1-1,0-1 1,0 0 0,1 0 0,0 0-1,-1 0 1,1-1 0,7 3-1,-9-4-136,1-1 0,0 0 0,-1 0 0,1 0 0,0 0-1,0-1 1,0 0 0,-1 0 0,1 0 0,0 0 0,0 0-1,0-1 1,-1 1 0,1-1 0,0 0 0,-1 0 0,1-1-1,-1 1 1,5-3 0,-2 0 22,0 0 0,0-1 0,0 0 0,-1 0-1,0 0 1,0-1 0,0 0 0,0 1 0,-1-2 0,0 1 0,0 0-1,-1-1 1,0 0 0,0 0 0,3-11 0,-3 9 35,0 0 0,-1-1 0,0 1 0,-1-1 0,0 1 0,0-1 0,-1 0 0,-1 1 0,1-1 0,-1 1 0,-5-18 0,6 26-123,0-1 0,-1 1 0,1-1 0,-1 0 0,0 1-1,1-1 1,-1 1 0,0 0 0,0-1 0,0 1 0,0 0 0,0-1 0,0 1 0,-1 0 0,1 0 0,0 0 0,0 0 0,-1 0 0,1 0 0,-1 0 0,1 1 0,-1-1 0,1 1 0,-1-1 0,1 1 0,-1-1 0,0 1 0,1 0 0,-1-1 0,1 1 0,-4 0 0,3 1-9,0 0 1,0-1-1,0 1 1,0 0-1,0 0 1,0 0-1,0 0 1,0 0-1,1 0 1,-1 0-1,0 1 1,1-1-1,-1 1 0,1-1 1,0 1-1,-1 0 1,1-1-1,0 1 1,0 0-1,0 0 1,0 0-1,0 0 1,0 4-1,-1-3-17,2 1 0,-1-1 0,0 1 0,1-1 1,-1 1-1,1-1 0,0 1 0,0-1 0,1 1 0,-1 0 0,1-1 0,0 1 0,0-1 0,0 0 0,0 1 0,3 4 1,1 0-251,0-1 1,0 0 0,1 0 0,0-1-1,7 7 1,-5-6 93,-1 0 0,1 1 0,-2 0 1,11 16-1,-9-9 211,-3-5-58,0-1 1,0 0-1,1 0 1,0 0-1,11 11 1,-16-19 48,0 0 1,0 0 0,0 0 0,0-1 0,0 1 0,1 0 0,-1 0 0,0-1-1,1 1 1,-1-1 0,0 1 0,1-1 0,-1 1 0,1-1 0,-1 0 0,1 0-1,-1 0 1,3 0 0,-2 0 47,0-1 1,0 0-1,0 0 0,0 0 0,0 0 1,-1 0-1,1 0 0,0 0 0,0-1 1,-1 1-1,1-1 0,-1 1 0,0-1 0,1 1 1,-1-1-1,0 0 0,1-2 0,8-13 271,-1-1-1,0 1 1,-2-2-1,0 1 0,-1-1 1,6-34-1,-13 74-339,0-8 0,1 1 0,0-1 0,1 1 0,1-1 0,3 19 0,-4-30 0,-1-1 0,1 1 0,0 0 0,0 0 0,0 0 0,0 0 0,0 0 0,0-1 0,0 1 0,0-1 0,1 1 0,-1-1 0,0 1 0,1-1 0,0 0 0,-1 1 0,1-1 0,0 0 0,-1 0 0,1 0 0,0-1 0,0 1 0,0 0 0,0-1 0,0 1 0,0-1 0,0 1 0,0-1 0,0 0 0,0 0 0,0 0 0,0 0 0,0-1 0,0 1 0,0 0 0,0-1 0,0 1 0,0-1 0,0 0 0,0 0 0,0 1 0,-1-1 0,3-2 0,2 0 0,-1 0 0,1 0 0,-1-1 0,0 0 0,-1 0 0,1 0 0,-1-1 0,1 1 0,-1-1 0,0 0 0,-1 0 0,0-1 0,1 1 0,-2-1 0,5-11 0,-2 5 0,-1-1 0,0 1 0,-1-1 0,-1 0 0,0-1 0,0-19 0,-3 51-418,-1-4-527,2 0-1,-1 0 1,3 16-1,-2-28 757,0 0 0,0 1 1,1-1-1,-1 0 0,1 0 0,-1 0 0,1 0 0,0 0 0,-1 0 0,1 0 0,0 0 0,1 0 0,-1 0 0,0 0 0,0-1 1,1 1-1,-1 0 0,1-1 0,-1 1 0,1-1 0,0 0 0,0 1 0,-1-1 0,1 0 0,0 0 0,0 0 0,0 0 0,2 0 1,7 0-7334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39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15246,'0'-23'8702,"9"45"-3970,-3-4-5353,41 152 2896,0 0-963,-46-169-1456,-1 0-1,0 0 1,0 1 0,0-1 0,1 0-1,-1 0 1,0 0 0,1 0 0,-1 0-1,1 0 1,-1 0 0,1 0-1,0 0 1,-1 0 0,1-1 0,0 1-1,0 0 1,0 0 0,0-1 0,-1 1-1,1 0 1,0-1 0,2 2 0,-3-4-130,0 1 0,0-1 0,0 1 0,0-1 0,-1 0 0,1 1 1,0-1-1,-1 1 0,1 0 0,-1-1 0,0 1 0,1-1 0,-1 1 0,0 0 1,0-1-1,0 1 0,-1-2 0,-36-46-2751,-7-11 2403,39 52 1164,1-1 0,0 1 0,1-1 0,0 0 0,-3-10 0,7 18-385,0 0 0,0 0-1,0 0 1,0 0 0,0 0 0,0 0 0,1 0-1,-1 0 1,0 0 0,1 0 0,-1 0-1,0 0 1,1 0 0,0 0 0,-1 0 0,1 1-1,-1-1 1,1 0 0,0 0 0,0 1 0,-1-1-1,1 0 1,0 1 0,0-1 0,0 1 0,0-1-1,0 1 1,0-1 0,0 1 0,0 0 0,0-1-1,0 1 1,0 0 0,1 0 0,47-10 502,-37 8-42,20-4-28,-18 2-478,2 1 0,-1 0 0,0 1 1,1 1-1,-1 0 0,1 1 0,28 4 0,-42-3-109,0 0 0,0 0-1,1 1 1,-1-1-1,0 1 1,0 0 0,-1 0-1,1-1 1,0 1-1,0 0 1,-1 0 0,1 1-1,-1-1 1,0 0-1,0 0 1,0 1 0,0-1-1,0 1 1,0-1-1,0 1 1,-1-1 0,0 1-1,1-1 1,-1 1-1,0-1 1,0 1 0,0 0-1,0-1 1,-1 4-1,0 4 36,0 0 0,-1 1-1,0-1 1,0 0 0,-1 0-1,-4 10 1,-40 67 283,78-91 43,46-8-626,-58 10-1790,0 0-1,29-9 1,-41 9 1198,0 0 1,-1-1-1,0 0 1,1-1-1,-1 1 1,0-1-1,0 0 1,-1 0-1,1-1 1,7-9-1,-1-1-3239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0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20531,'0'0'7949,"9"4"-6988,-6-2-942,2 0 1,-1 0-1,0-1 0,0 1 0,0-1 0,1 0 0,-1 0 1,1 0-1,-1 0 0,1-1 0,-1 0 0,1 0 1,-1 0-1,1-1 0,-1 1 0,1-1 0,-1 0 0,1 0 1,-1-1-1,0 1 0,0-1 0,0 0 0,0 0 0,0 0 1,0-1-1,6-5 0,-6 5-2,-1 1 0,0-1 0,0-1 1,0 1-1,0 0 0,0-1 0,-1 1 0,0-1 0,0 0 0,0 0 0,0 0 1,0 0-1,-1 0 0,1 0 0,-1 0 0,0-1 0,-1 1 0,1 0 0,-1-1 1,0 1-1,0-1 0,0 1 0,-1-6 0,0 9-13,1 0-1,0 0 1,0 0-1,-1 0 1,1 0-1,-1 0 1,1 0-1,-1 0 1,1 0-1,-1 0 1,0 0-1,0 0 0,1 0 1,-1 1-1,0-1 1,0 0-1,0 0 1,0 1-1,0-1 1,0 1-1,0-1 1,0 1-1,0-1 1,0 1-1,0 0 1,0-1-1,0 1 1,0 0-1,0 0 1,0 0-1,0 0 1,-1 0-1,1 0 1,0 0-1,0 0 1,0 0-1,-1 1 1,-1-1-17,0 1-1,0 0 1,0 0 0,1 0-1,-1 0 1,0 0 0,1 0-1,-1 1 1,1-1 0,0 1 0,-1 0-1,1 0 1,-3 2 0,-1 6 65,0-1 0,0 1 1,1 0-1,1 0 0,-1 1 1,2-1-1,-1 1 0,1 0 1,1 0-1,0 0 0,1 0 0,0 1 1,1-1-1,1 22 0,-1-32-37,1 0 0,-1 0-1,0 1 1,1-1 0,-1 0-1,1 0 1,-1 0-1,1 0 1,-1 0 0,1 0-1,0 0 1,-1 0-1,1 0 1,0 0 0,0 0-1,0 0 1,0 0 0,0-1-1,0 1 1,0 0-1,0-1 1,0 1 0,0-1-1,2 1 1,0 0 5,0 0 1,0-1-1,0 1 1,0-1-1,0 0 0,0 0 1,0 0-1,0-1 1,5 0-1,0-1 21,0-1 1,0 1-1,0-1 1,0 0-1,-1-1 1,10-6-1,17-17 69,48-51 0,-61 57-106,-20 20-1,-1 1-1,0-1 1,0 1 0,1 0-1,-1-1 1,0 1 0,0-1-1,1 1 1,-1-1 0,1 1-1,-1 0 1,0-1 0,1 1-1,-1 0 1,1-1 0,-1 1-1,1 0 1,-1 0-1,1-1 1,-1 1 0,1 0-1,-1 0 1,1 0 0,-1 0-1,1 0 1,-1 0 0,1 0-1,-1 0 1,1 0 0,-1 0-1,1 0 1,0 0 0,-1 0-1,1 0 1,-1 0 0,1 0-1,-1 1 1,1-1-1,-1 0 1,0 0 0,1 1-1,-1-1 1,1 0 0,-1 1-1,1-1 1,-1 0 0,0 1-1,1-1 1,-1 1 0,0-1-1,1 0 1,-1 1 0,0-1-1,0 1 1,1 0 0,7 43 267,1 1-107,-8-43-163,0 0 0,0-1 0,0 0 0,0 1 0,0-1 0,0 1 0,0-1 0,1 0 0,-1 0 0,0 0 0,1 0 0,-1 0 0,1 0 0,0 0 0,-1-1 0,1 1 0,-1 0 0,1-1 0,0 1 0,0-1 0,-1 0 0,1 1 0,0-1 0,0 0 0,-1 0 0,1 0 0,0-1 0,0 1 0,-1 0 0,1-1 0,0 1 0,-1-1 0,1 1 0,0-1 0,1-1 0,8-3 0,-1-1 0,1-1 0,-1 0 0,12-12 0,18-10 0,-39 29-133,0-1 0,-1 1-1,1-1 1,0 1 0,-1 0 0,1-1 0,0 1 0,0 0-1,-1 0 1,1-1 0,0 1 0,0 0 0,0 0-1,-1 0 1,1 0 0,0 0 0,0 0 0,0 0-1,-1 0 1,1 1 0,0-1 0,0 0 0,-1 0 0,1 0-1,0 1 1,0-1 0,-1 1 0,1-1 0,0 0-1,-1 1 1,1-1 0,0 1 0,-1-1 0,1 1-1,-1 0 1,1-1 0,-1 1 0,1 0 0,-1-1 0,0 1-1,1 0 1,-1-1 0,0 1 0,1 0 0,-1 0-1,0 0 1,0-1 0,0 1 0,0 0 0,0 0-1,0-1 1,0 1 0,0 0 0,0 0 0,0 0 0,0-1-1,0 1 1,-1 1 0,1 6-7159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0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66 13293,'0'0'11082,"-3"10"-9000,1-1-1764,1 0 0,0 0 0,0 0 0,0 0 0,1-1-1,0 1 1,3 16 0,-2-22-274,-1 0-1,1-1 0,0 1 0,0-1 0,0 0 1,0 1-1,0-1 0,0 0 0,1 1 0,-1-1 1,1 0-1,-1 0 0,1 0 0,0 0 0,0-1 1,0 1-1,0 0 0,0-1 0,0 0 1,0 1-1,1-1 0,-1 0 0,0 0 0,1 0 1,-1 0-1,1 0 0,-1-1 0,1 1 0,-1-1 1,1 0-1,-1 0 0,1 0 0,0 0 0,-1 0 1,1 0-1,-1-1 0,4 0 0,-1-1 12,1 1 0,0-1 0,0-1 0,-1 1 0,1-1 0,-1 0 0,0-1 0,0 1 0,0-1 0,-1 0 0,1 0 0,-1 0 0,0-1 0,0 1 0,5-9-1,4-6 20,0-1 0,15-34-1,-5-3-89,-19 103-662,-5-21 672,0-10-61,1 0 0,0 0-1,1 0 1,1 0 0,0 0-1,1-1 1,6 19 0,-9-32-67,1 0 1,-1 0 0,0 0 0,0 0 0,1 0 0,-1 0 0,1 0 0,-1 0 0,0 0 0,1 0 0,0 0 0,-1 0 0,1 0 0,0 0 0,-1-1 0,1 1 0,0 0 0,0 0 0,0-1 0,0 1 0,-1-1 0,1 1 0,0-1 0,0 1 0,0-1 0,0 1 0,0-1 0,0 0 0,0 0 0,0 1 0,1-1 0,-1 0 0,0 0 0,0 0 0,0 0 0,0 0 0,0-1 0,0 1 0,0 0 0,0 0-1,0-1 1,0 1 0,0-1 0,0 1 0,0 0 0,0-1 0,1-1 0,3-2-1090,-1 0-1,0 0 0,0 0 0,-1-1 1,1 1-1,-1-1 0,4-8 0,11-22-10189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10090,'-4'9'6101,"-4"12"-4609,2 1 0,0 0 1,1 0-1,1 0 0,1 0 0,1 1 0,2 29 0,0-51-1457,0 1 0,0-1 0,0 0 0,0 0 0,0 1 0,0-1 0,1 0 0,-1 0 0,1 0 0,-1 1 0,1-1-1,-1 0 1,1 0 0,0 0 0,-1 0 0,1 0 0,0 0 0,0 0 0,0 0 0,-1 0 0,1-1 0,0 1 0,0 0 0,1 0 0,-1-1 0,0 1 0,0-1 0,0 1 0,0-1 0,0 1 0,1-1 0,-1 0 0,0 0 0,0 1 0,1-1 0,-1 0-1,0 0 1,0 0 0,1-1 0,-1 1 0,0 0 0,3-1 0,6-1 49,1-1-1,-1-1 0,0 0 0,12-6 1,0 1-322,-14 6-78,0 1 1,0-1 0,0 2 0,17-3-1,-24 4 314,0 0 0,1 0 1,-1 0-1,1 0 0,-1 0 0,0 0 0,1 0 0,-1 0 0,0 1 0,1-1 0,-1 1 0,0-1 0,1 1 0,-1-1 0,0 1 0,0 0 0,1-1 1,-1 1-1,0 0 0,0 0 0,0 0 0,0 0 0,0 0 0,0 0 0,-1 0 0,1 0 0,0 0 0,0 1 0,-1-1 0,1 0 0,-1 0 1,1 1-1,-1-1 0,1 0 0,-1 1 0,0-1 0,0 2 0,1 1 117,-1 1 0,0-1 1,0 1-1,0-1 0,-1 1 0,1-1 0,-1 0 0,0 1 1,0-1-1,-1 0 0,1 0 0,-1 0 0,0 0 0,0 0 1,0 0-1,-1 0 0,0 0 0,1-1 0,-1 0 0,0 1 1,0-1-1,-1 0 0,1-1 0,-1 1 0,0 0 1,1-1-1,-1 0 0,0 0 0,0 0 0,0-1 0,-1 1 1,1-1-1,0 0 0,-1 0 0,1 0 0,0-1 0,-1 1 1,1-1-1,-8-1 0,10 1-246,0 0 1,1 0-1,-1-1 1,1 1-1,-1-1 1,1 1-1,-1-1 1,1 0-1,-1 1 1,1-1-1,-1 0 1,1 0-1,0 0 0,-1 0 1,1 0-1,-1-2 1,0 2-184,1 0-1,0-1 1,0 1 0,0 0-1,0-1 1,0 1 0,1-1-1,-1 1 1,0-1 0,1 0-1,-1 1 1,1-1 0,0 1-1,-1-1 1,1 0 0,0 0-1,0 1 1,0-1 0,0 0-1,0 1 1,1-1 0,-1 0-1,0 1 1,1-1 0,-1 0-1,1 1 1,0-1 0,-1 1 0,1-1-1,0 1 1,0-1 0,0 1-1,0 0 1,0-1 0,0 1-1,0 0 1,1 0 0,1-2-1,18-7-7532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74 180 12684,'0'0'5958,"6"-10"-887,-3 4-4346,1-1-23,0 1-1,-1-1 0,0 0 1,0 1-1,0-1 0,-1-1 1,0 1-1,0 0 0,-1 0 1,1-15-1,-3 21-691,1 1 0,0-1 0,-1 1 0,1-1 0,0 1-1,-1 0 1,1-1 0,-1 1 0,1-1 0,-1 1 0,1 0 0,-1-1 0,1 1-1,-1 0 1,1 0 0,-1-1 0,0 1 0,1 0 0,-1 0 0,1 0 0,-1 0 0,0 0-1,1 0 1,-1 0 0,1 0 0,-1 0 0,0 0 0,1 0 0,-1 0 0,1 0-1,-1 0 1,0 1 0,1-1 0,-1 0 0,1 0 0,-1 1 0,1-1 0,-1 0 0,1 1-1,-1-1 1,0 1 0,-24 14 189,18-9-199,1-1 0,1 1 0,-1 0 0,1 1 0,0-1 0,0 1 0,1 0 0,0 0 0,0 1 0,1-1 0,0 1 0,-4 12 0,8-19 0,-1 0 0,0-1 0,0 1 0,0 0 0,1 0 0,-1-1 0,0 1 0,1 0 0,-1 0 0,0-1 0,1 1 0,-1-1 0,1 1 0,-1 0 0,1-1 0,0 1 0,-1-1 0,1 1 0,-1-1 0,1 1 0,0-1 0,-1 0 0,1 1 0,0-1 0,0 0 0,-1 0 0,1 1 0,0-1 0,0 0 0,-1 0 0,1 0 0,0 0 0,0 0 0,0 0 0,-1 0 0,1 0 0,1-1 0,35-2 0,-36 3 0,26-6 0,0-3 0,0 0 0,-1-1 0,0-2 0,38-22 0,-62 32 0,1 0 0,0 0 0,-1 0 0,0 0 0,1-1 0,-1 1 0,0-1 0,0 1 0,-1-1 0,3-4 0,-2 4 0,0 0 0,0 0 0,0 0 0,0 0 0,0 0 0,1 1 0,-1-1 0,1 1 0,3-3 0,5 0-595,20-12-3642,-30 16 4085,-1 1 1,1 0-1,-1 0 0,1-1 1,-1 1-1,1-1 0,-1 1 0,1 0 1,-1-1-1,0 1 0,1-1 1,-1 1-1,1-1 0,-1 1 0,0-1 1,0 1-1,1-1 0,-1 1 1,0-1-1,0 0 0,0 1 0,0-1 1,1 1-1,-1-1 0,0 0 1,0 1-1,0-1 0,0 1 0,0-1 1,-1 0-1,1 1 0,0-1 1,0 1-1,0-1 0,0 0 0,-1 1 1,1-1-1,0 1 0,-1-1 1,1 1-1,0-1 0,-1 1 0,1-1 1,-1 0-1,-16-9-11027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1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11755,'0'0'9609,"53"-9"-6470,-8-1-769,8-1-1441,5-1-897,4-1-2562,-3-4-4132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2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16367,'0'0'12332,"-26"73"-11499,26-38-160,0 6-481,8 0-160,-1-6 32,2-5-32,0-6 0,3-6-64,2-9-385,-1-8-672,1-1-1697,-3-11-1218,-1-10-2754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2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1 113 7655,'0'0'11974,"3"10"-9550,12 30-540,-14-38-1756,1 0 0,-1 0 0,1 0 0,-1 0 0,1-1 0,0 1-1,0 0 1,0-1 0,0 0 0,0 1 0,0-1 0,0 0 0,0 0 0,1 0 0,-1-1-1,0 1 1,1 0 0,-1-1 0,0 1 0,1-1 0,-1 0 0,1 0 0,-1 0 0,1 0-1,3-1 1,1 0 20,0 0 1,-1 0-1,1-1 0,0 0 0,-1 0 1,0 0-1,8-4 0,-9 3-51,1-1 0,-1 1 0,0-1 0,0 0 0,0 0 0,-1-1 0,1 1 0,-1-1-1,0 0 1,-1 0 0,1 0 0,-1-1 0,0 1 0,0-1 0,0 0 0,-1 0 0,0 0 0,0 0 0,-1 0 0,1 0-1,-1 0 1,-1-1 0,1 1 0,-1 0 0,-1-7 0,1 11-93,0 1 1,-1-1-1,1 1 1,-1 0-1,1-1 0,-1 1 1,0 0-1,0-1 1,0 1-1,1 0 0,-1 0 1,0 0-1,0-1 1,-1 1-1,1 0 0,0 0 1,0 1-1,0-1 1,-1 0-1,1 0 0,0 1 1,-1-1-1,1 0 1,-1 1-1,1 0 0,0-1 1,-1 1-1,1 0 1,-1 0-1,1-1 0,-1 1 1,-2 1-1,1-1-17,1 0 0,-1 0-1,0 1 1,0-1 0,1 1 0,-1 0-1,0 0 1,0 0 0,1 0 0,-1 0-1,1 1 1,-1-1 0,1 1 0,0-1-1,0 1 1,-4 3 0,-1 7 55,-1 1 0,2-1 0,-1 1-1,2 1 1,0-1 0,0 1 0,1 0 0,1 0 0,0 0 0,1 0 0,1 0 0,0 24-1,1-37-36,0 1-1,0 0 1,0 0 0,1 0-1,-1 0 1,0-1-1,1 1 1,-1 0-1,1 0 1,-1-1-1,1 1 1,0 0-1,0-1 1,0 1-1,0-1 1,0 1-1,0-1 1,0 1 0,1-1-1,-1 0 1,0 0-1,1 1 1,-1-1-1,1 0 1,-1 0-1,1-1 1,0 1-1,-1 0 1,1 0-1,0-1 1,0 1 0,-1-1-1,1 0 1,0 1-1,0-1 1,0 0-1,0 0 1,-1 0-1,1 0 1,0 0-1,0-1 1,3 0-1,4 0-312,0-1-1,0 0 0,0-1 1,0 0-1,-1 0 1,1-1-1,9-6 0,3-2-2559,-2-1 1,0-1-1,0-1 0,21-22 0,-8-2-3911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18033,'0'0'8680,"4"48"-9673,18-31-1377,0-4-1185,3-3-1410,-3-4-2242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3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57 122 10570,'0'0'9289,"-7"9"-7666,2-4-1357,1-1 78,-1 1 0,1-1 0,0 1 1,0 0-1,1 0 0,0 1 0,0-1 0,0 0 0,0 1 1,1 0-1,0 0 0,-2 11 0,4-16-221,32 0 336,-27 0-463,-1 1-1,0 1 1,0-1 0,0 0 0,0 1-1,0 0 1,0 0 0,-1 0-1,0 1 1,0-1 0,1 1 0,-2-1-1,1 1 1,0 0 0,-1 0-1,4 8 1,4 11 180,14 41-1,-22-57-90,6 14 40,-2-1 0,0 1-1,-1 0 1,-2 1 0,0-1 0,-1 0 0,-1 36-1,-1-56-90,-1-1-1,1 1 0,0-1 1,-1 1-1,1-1 0,0 1 0,-1 0 1,1-1-1,-1 0 0,1 1 1,-1-1-1,1 1 0,-1-1 0,1 0 1,-1 1-1,0-1 0,1 0 1,-1 1-1,1-1 0,-1 0 1,0 0-1,1 0 0,-1 0 0,0 0 1,1 1-1,-1-1 0,0 0 1,1-1-1,-1 1 0,0 0 1,1 0-1,-1 0 0,0 0 0,1 0 1,-1-1-1,1 1 0,-1 0 1,0 0-1,1-1 0,-1 1 1,1-1-1,-1 1 0,1 0 0,-1-1 1,1 1-1,-1-1 0,1 1 1,-1-1-1,1 1 0,0-1 1,-1 0-1,1 1 0,0-1 0,0 1 1,-1-1-1,1 0 0,0 1 1,0-2-1,-4-7 45,1-1-1,1 1 1,0-1 0,0 0-1,0 0 1,2 0 0,-1-12 0,7-72-145,-2 72 7,1-1-1,1 1 1,1 0 0,0 1-1,2 0 1,1 0 0,0 0-1,1 1 1,22-27 0,-31 44 38,0 0 0,1 1 0,0-1 0,0 1 0,0-1 0,0 1 0,0 0 0,0 0 0,1 0 0,-1 1 0,0-1 0,1 1 0,0 0 0,-1 0 0,1 0 0,0 0 0,4 0 0,23-6-346,-22 3 370,-1-1-1,0 0 1,0 0-1,0-1 1,-1 0-1,0 0 0,0-1 1,7-9-1,12-10 8,-24 24 18,-1 0 0,1 1 0,-1-1 0,1 1 0,0-1 0,-1 1 0,1 0 0,0-1 0,0 1 0,0 0 0,0 0 1,0 0-1,0 1 0,0-1 0,1 0 0,-1 1 0,4-1 0,-4 3 5,0-1 0,-1 1 0,1-1 0,-1 1 0,1 0 0,-1 0 0,0 0 0,1 0-1,-1 0 1,0 0 0,0 0 0,-1 0 0,1 0 0,0 1 0,-1-1 0,1 4 0,12 32-1,2 0 0,1 0 0,1-2 1,3 0-1,27 40 0,-44-73-33,9 14-248,-1-1 0,12 25-1,-21-35 239,1 0 1,-1 1-1,0-1 1,0 0-1,-1 1 0,0 0 1,0-1-1,0 1 0,-1 0 1,-1 13-1,0-18 69,0 1 1,0-1-1,0 1 0,0-1 1,0 1-1,0-1 0,-1 0 0,1 0 1,-1 1-1,0-1 0,0 0 1,0 0-1,1-1 0,-2 1 1,1 0-1,0-1 0,0 1 0,0-1 1,-1 1-1,1-1 0,-1 0 1,1 0-1,-1 0 0,0-1 0,1 1 1,-1-1-1,0 1 0,-3-1 1,2 1 26,-1-1 0,1 1 0,-1-1 0,0 0 0,1 0 0,-1-1 0,1 1 0,-1-1 0,1 0 0,-1-1 1,1 1-1,0-1 0,0 1 0,-1-1 0,1-1 0,-4-2 0,3 0-84,0 0 0,0-1 0,0 0 0,1 0 0,0 0 0,1 0 0,-1-1 0,1 0 0,0 1 0,1-1 0,0 0 0,0 0 0,0-1 0,1 1 0,0 0 0,0 0 0,1-1 0,0 1 0,0 0 0,1-1 0,0 1 0,2-8 0,-1 4 0,1 1 0,0-1 0,0 1 0,1 0 0,1 0 0,0 1 0,0-1 0,1 1 0,0 0 0,0 1 0,1 0 0,0 0 0,1 0 0,11-9 0,-7 9-458,0 1 0,1 1 0,-1 0 1,18-6-1,-18 8-1065,-1 0 1,0-1-1,0 0 1,0-1-1,18-13 1,-11 1-14376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4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95 320 14382,'0'0'2541,"5"-9"-118,14-30 209,-18 38-2558,-1 1-1,1-1 0,-1 0 1,1 1-1,-1-1 1,0 1-1,1-1 0,-1 0 1,0 1-1,0-1 1,0 0-1,1 0 1,-1 1-1,0-1 0,0 0 1,0 1-1,0-1 1,0 0-1,0 0 0,0 1 1,0-1-1,0 0 1,-1 1-1,1-1 1,0 0-1,0 1 0,-1-1 1,1 0-1,0 1 1,-1-1-1,1 0 0,0 1 1,-1-1-1,1 1 1,-1-1-1,1 1 1,-1-1-1,0 1 0,1-1 1,-1 1-1,1 0 1,-1-1-1,0 1 0,1 0 1,-1 0-1,0-1 1,1 1-1,-1 0 0,0 0 1,1 0-1,-1 0 1,0 0-1,0 0 1,1 0-1,-1 0 0,0 0 1,1 0-1,-1 0 1,0 0-1,0 0 0,1 1 1,-1-1-1,0 1 1,-4-1-16,0 1 1,1 1 0,-1-1-1,1 1 1,-1 0-1,1 0 1,-6 4 0,4-1-65,1 1 0,0 0 0,1 0 0,-1 1 1,1-1-1,1 1 0,-1 0 0,1 0 0,0 0 0,1 1 0,0-1 1,-2 12-1,1-1 7,0 1 1,2 0 0,1 36-1,0-54 6,0 1-1,0-1 0,0 0 0,0 1 1,0-1-1,0 0 0,1 1 0,-1-1 0,0 1 1,1-1-1,-1 0 0,1 0 0,-1 1 1,1-1-1,0 0 0,-1 0 0,1 0 1,0 0-1,0 0 0,0 1 0,0-2 1,0 1-1,0 0 0,0 0 0,0 0 1,0 0-1,1-1 0,-1 1 0,0 0 1,0-1-1,1 1 0,-1-1 0,0 0 1,1 1-1,-1-1 0,3 0 0,-1 0 12,1-1-1,-1 1 0,1-1 1,-1 0-1,1-1 0,-1 1 1,0 0-1,1-1 0,-1 0 1,0 0-1,0 0 0,0 0 1,0 0-1,2-3 0,13-13 62,-2-1-1,0 0 1,-2-1-1,0 0 1,-1-1-1,14-32 1,-12 20-35,-2 0 0,-1-2 0,13-62 0,-22 83 92,0 1-1,-1-1 0,-1 0 0,0 0 1,-3-25-1,-3 33 383,-2 14-421,-4 15-162,3 12 196,1 2 0,2-1 1,1 1-1,2 67 0,2-101-64,0 0-1,0 0 0,0 0 1,0 0-1,1 0 0,-1-1 1,1 1-1,0 0 1,0 0-1,0 0 0,0-1 1,0 1-1,0 0 0,1-1 1,0 1-1,-1-1 0,1 0 1,3 3-1,-3-3-46,0-1-1,0 0 0,0 0 1,0-1-1,0 1 0,1 0 1,-1-1-1,0 1 1,0-1-1,1 0 0,-1 1 1,0-1-1,1-1 1,-1 1-1,0 0 0,1 0 1,-1-1-1,0 1 1,1-1-1,-1 0 0,0 0 1,0 0-1,0 0 1,3-1-1,8-6-143,0-1-1,0 0 1,-1-1 0,0-1-1,-1 1 1,0-2 0,0 0 0,-1 0-1,-1 0 1,0-2 0,-1 1-1,-1-1 1,8-17 0,-9 13 313,-10 27 292,-8 30-121,4 2 113,2 0 1,-1 62-1,7-103-473,-1 0 0,1 0 1,0 0-1,0 1 0,0-1 0,0 0 0,0 0 0,0 1 1,0-1-1,0 0 0,0 1 0,0-1 0,0 0 0,0 0 1,0 0-1,0 1 0,1-1 0,-1 0 0,0 0 0,0 1 1,0-1-1,0 0 0,0 0 0,0 1 0,1-1 0,-1 0 1,0 0-1,0 0 0,0 0 0,1 1 0,-1-1 1,0 0-1,0 0 0,0 0 0,1 0 0,-1 0 0,0 0 1,0 0-1,1 1 0,-1-1 0,0 0 0,0 0 0,1 0 1,-1 0-1,0 0 0,0 0 0,1 0 0,-1 0 0,1-1 1,14-9 7,13-20-94,14-26-3573,-18 14-4646,-13 19 479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4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 16848,'0'0'10880,"-9"5"-9498,2 1-1344,0 0 1,0 0-1,0 1 0,1-1 0,0 1 0,0 1 0,1-1 1,0 1-1,0 0 0,1 0 0,0 0 0,0 1 0,1 0 1,0-1-1,0 1 0,1 0 0,1 1 0,-1-1 0,1 14 1,1-22-93,1 0 0,-1-1-1,1 1 1,0 0 0,-1 0 0,1-1 0,0 1 0,0 0 0,0-1 0,-1 1 0,1 0 0,0-1 0,0 1 0,0-1 0,0 0 0,0 1 0,0-1 0,0 0 0,0 1 0,0-1 0,0 0 0,0 0 0,0 0 0,0 0-1,0 0 1,0 0 0,2-1 0,33-1-1166,-1-7-306,-19 5 1031,0 0 0,0 1 0,26-2 0,-39 5 590,-1-1-1,1 1 0,0 0 0,-1 0 1,1 1-1,-1-1 0,1 0 0,-1 1 1,1 0-1,-1 0 0,1-1 0,-1 1 1,0 0-1,1 1 0,-1-1 1,0 0-1,0 1 0,0-1 0,0 1 1,0 0-1,0 0 0,0 0 0,-1 0 1,1 0-1,-1 0 0,1 0 1,-1 0-1,0 0 0,1 3 0,-1-3 11,-1-1 0,1 1 0,-1 0 1,0-1-1,0 1 0,0 0 0,0-1 0,0 1 0,0-1 0,0 1 0,0 0 0,-1-1 0,1 1 0,-1-1 0,1 1 0,-1 0 0,1-1 0,-1 0 0,0 1 0,0-1 0,-2 3 0,0 0 0,0-1 0,-1 0-1,1 0 1,-1 0-1,0 0 1,0-1 0,-7 4-1,-4 1-37,0-1 1,0-1-1,-24 5 0,29-8 759,-1-1-3554,6-2-2151,12-5-752,8-2-1426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5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56 12908,'0'0'7415,"-11"0"-5696,2 1-1317,0 0 0,-1 1-1,1 0 1,0 0 0,0 1-1,0 0 1,-15 8 0,20-9-301,0 0 1,1 0 0,-1 1 0,1-1 0,-1 1 0,1-1 0,0 1 0,0 0 0,1 1-1,-1-1 1,0 0 0,1 1 0,0-1 0,0 1 0,0 0 0,0 0 0,1 0 0,-1-1-1,1 2 1,0-1 0,0 0 0,1 0 0,-1 7 0,1-10-102,0 0 1,0 0-1,0-1 0,0 1 0,0 0 1,0 0-1,0 0 0,0 0 1,1 0-1,-1 0 0,0 0 1,1 0-1,-1 0 0,1-1 1,-1 1-1,1 0 0,-1 0 1,1-1-1,-1 1 0,1 0 1,0-1-1,0 1 0,-1 0 1,1-1-1,0 1 0,0-1 1,0 1-1,2 0 7,-1-1 0,0 1 0,0-1-1,0 0 1,0 0 0,1 0 0,-1 0 0,0 0 0,0 0 0,0 0 0,4-2 0,0 1 11,0-1 1,0 0 0,0 0 0,-1-1 0,1 0 0,-1 0 0,1 0 0,4-5-1,6-9-113,-1-1 0,0 0-1,19-33 1,-1 1-372,-32 85 445,-12 91 2152,11-125-2097,0-1-1,0 1 0,0-1 1,0 1-1,0-1 0,0 1 1,0-1-1,0 1 0,0 0 1,0-1-1,0 1 0,1-1 1,-1 1-1,0-1 0,0 1 1,1-1-1,-1 1 0,0-1 1,0 1-1,1-1 0,-1 0 1,0 1-1,1-1 0,-1 1 1,1-1-1,-1 0 0,1 1 1,-1-1-1,1 0 0,-1 1 1,0-1-1,2 0 0,18-6 383,16-23-188,8-25-227,-29 34-43,0 2 0,1-1 1,21-17-1,-37 36 37,0 0 1,0 0-1,1 0 1,-1-1 0,0 1-1,0 0 1,0 0-1,1 0 1,-1 0 0,0 0-1,0 0 1,0 0-1,1-1 1,-1 1-1,0 0 1,0 0 0,1 0-1,-1 0 1,0 0-1,0 0 1,0 0-1,1 0 1,-1 0 0,0 0-1,0 0 1,1 0-1,-1 1 1,0-1-1,0 0 1,0 0 0,1 0-1,-1 0 1,0 0-1,0 0 1,0 0 0,1 1-1,-1-1 1,0 0-1,0 0 1,0 0-1,0 0 1,1 1 0,-1-1-1,0 0 1,0 0-1,0 0 1,0 1-1,4 18-58,-3 32 190,-1-42-98,-1-8 8,1 0 1,0 0-1,0 0 1,-1 0-1,1 1 0,0-1 1,0 0-1,0 0 1,0 0-1,0 0 1,1 0-1,-1 0 0,0 0 1,0 0-1,1 0 1,-1 0-1,0 0 1,1 0-1,-1 0 0,1 0 1,-1 0-1,1-1 1,0 1-1,-1 0 0,1 0 1,0 0-1,0-1 1,-1 1-1,1 0 1,1 0-1,0-2 45,1 0-1,-1 0 1,0 0 0,1 0-1,-1 0 1,0 0 0,0-1 0,0 1-1,0-1 1,0 0 0,0 1-1,2-4 1,30-23-3984,-29 24 2703,0 0 0,1 1 1,-1-1-1,1 1 1,0 1-1,0-1 1,0 1-1,0 0 1,1 1-1,-1-1 1,0 1-1,1 0 1,8 1-1,-7 0-4784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6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55 172 3748,'0'0'21428,"-6"13"-20900,-2 6-179,0 0 0,1 1 0,0 0 0,2 0 0,1 0 0,0 1 0,0 26 0,3-47-329,1 1-1,0-1 1,0 1-1,0-1 1,0 0-1,0 1 1,0-1-1,0 1 1,0-1-1,0 1 1,0-1-1,0 1 1,0-1-1,0 0 1,0 1-1,0-1 1,1 1-1,-1-1 1,0 0 0,0 1-1,0-1 1,1 1-1,-1-1 1,0 0-1,0 1 1,1-1-1,-1 0 1,0 1-1,1-1 1,-1 0-1,0 0 1,1 1-1,-1-1 1,1 0-1,-1 0 1,0 0-1,1 1 1,-1-1-1,1 0 1,-1 0-1,1 0 1,-1 0-1,0 0 1,1 0-1,-1 0 1,1 0-1,-1 0 1,1 0-1,-1 0 1,1 0-1,-1 0 1,0 0-1,1-1 1,-1 1-1,1 0 1,-1 0-1,0 0 1,1-1-1,-1 1 1,1-1-1,22-19 516,1-23-382,-2 0 1,-1-2-1,-3 0 1,17-62 0,-16 48 749,-10 40-1088,-11 40 140,-11 42 98,7-32 89,0 1 0,3 0 0,0 0 0,3 36 0,0-67-142,0 0 0,0 1-1,0-1 1,0 1 0,0-1 0,1 1-1,-1-1 1,0 0 0,1 1-1,0-1 1,-1 0 0,1 1 0,0-1-1,-1 0 1,1 0 0,0 0-1,0 1 1,0-1 0,0 0 0,0 0-1,0-1 1,0 1 0,1 0-1,-1 0 1,0 0 0,0-1-1,1 1 1,-1-1 0,0 1 0,1-1-1,-1 1 1,1-1 0,-1 0-1,0 0 1,1 1 0,-1-1 0,1 0-1,-1 0 1,1-1 0,-1 1-1,0 0 1,1 0 0,-1-1 0,3 0-1,1 0-80,1-1 1,-1 0-1,0 0 0,0-1 0,1 1 0,-1-1 0,-1 0 1,1 0-1,0-1 0,5-5 0,-6 5 69,0-1-1,-1 0 1,1 0-1,-1 0 1,0 0-1,0-1 1,-1 1 0,0-1-1,0 0 1,0 0-1,-1 1 1,1-1-1,-1 0 1,-1 0-1,1 0 1,-1-1-1,-1-9 1,1 15 34,0 0 0,-1 0 1,1 0-1,0 0 0,-1 1 0,1-1 1,-1 0-1,1 0 0,-1 0 0,1 0 0,-1 1 1,1-1-1,-1 0 0,0 1 0,1-1 1,-1 0-1,0 1 0,0-1 0,0 1 1,1-1-1,-1 1 0,0-1 0,0 1 0,0 0 1,0-1-1,0 1 0,0 0 0,0 0 1,0 0-1,0 0 0,0-1 0,0 1 0,0 1 1,0-1-1,0 0 0,1 0 0,-1 0 1,0 0-1,0 1 0,0-1 0,0 0 1,0 1-1,0-1 0,0 1 0,1-1 0,-1 1 1,0-1-1,0 1 0,1 0 0,-1-1 1,0 1-1,1 0 0,-1 0 0,0-1 0,1 1 1,-1 0-1,1 0 0,0 0 0,-1 0 1,0 1-1,-2 7-29,1-1 1,0 0-1,0 1 1,0-1-1,1 1 1,0 11-1,1-18 3,-1 0 0,1-1 0,0 1 0,0 0 0,0 0 0,0-1 0,0 1 0,1 0 0,-1-1 0,0 1 0,1 0 1,0-1-1,-1 1 0,1 0 0,0-1 0,0 1 0,-1-1 0,1 1 0,1-1 0,-1 0 0,0 1 0,0-1 0,0 0 0,1 0 0,-1 0 0,0 0 0,1 0 0,-1 0 0,1 0 0,-1 0 0,1 0 0,0-1 1,-1 1-1,1-1 0,0 1 0,2-1 0,10 0 18,1-1 0,-1 0 1,0-1-1,1-1 0,-1 0 1,18-7-1,-28 9-7,0 0 1,0 0-1,-1-1 1,1 0 0,0 0-1,0 0 1,-1 0-1,1 0 1,-1-1-1,0 1 1,0-1 0,0 0-1,0 0 1,0 0-1,-1 0 1,1-1-1,-1 1 1,0-1-1,0 1 1,0-1 0,0 0-1,-1 0 1,0 0-1,1 0 1,-1 0-1,0-5 1,0 10-8,-1 0 0,1 1 0,0-1 0,0 0 0,0 1 0,0-1 0,0 0 0,0 0 0,0 0 0,0 0 0,0 0 0,1 0 0,-1 0 0,0 0 0,0-1 0,1 1 0,-1 0 0,1-1 0,-1 1 0,1-1 0,-1 1 0,1-1 0,-1 0 0,1 0 0,-1 0 0,1 0 0,-1 0 0,4 0 0,50-1 0,-51 0 0,0 0 0,1-1 0,-1 1 0,0-1 0,0 0 0,0 0 0,0 0 0,0-1 0,0 1 0,-1-1 0,1 0 0,-1 0 0,0 0 0,0-1 0,0 1 0,0-1 0,-1 0 0,1 1 0,2-7 0,-1 2 0,-1 0 0,1 0 0,-1-1 0,-1 1 0,0-1 0,0 1 0,0-1 0,-1-17 0,-1 26 0,0 0 0,0 0 0,0 1 0,0-1 0,0 0 0,0 0 0,0 1 0,-1-1 0,1 0 0,0 0 0,0 0 0,0 1 0,-1-1 0,1 0 0,0 0 0,0 0 0,0 0 0,-1 0 0,1 1 0,0-1 0,0 0 0,-1 0 0,1 0 0,0 0 0,0 0 0,-1 0 0,1 0 0,0 0 0,0 0 0,-1 0 0,1 0 0,0 0 0,0 0 0,-1 0 0,1 0 0,0 0 0,0 0 0,-1 0 0,1-1 0,0 1 0,0 0 0,-1 0 0,1 0 0,0 0 0,0 0 0,0-1 0,-1 1 0,1 0 0,0 0 0,0 0 0,0-1 0,0 1 0,-1 0 0,1 0 0,0 0 0,0-1 0,0 1 0,0 0 0,0 0 0,0-1 0,0 1 0,0 0 0,0-1 0,-14 20 0,9-10 0,1 1 0,1 0 0,-1 0 0,1 0 0,1 0 0,0 0 0,1 0 0,-1 1 0,2-1 0,0 13 0,0-22 0,1 1 0,-1-1 0,0 0 0,1 0 0,-1 0 0,1 0 0,0 0 0,-1 0 0,1 0 0,0 0 0,-1 0 0,1 0 0,0 0 0,0-1 0,0 1 0,0 0 0,0-1 0,0 1 0,0 0 0,0-1 0,0 1 0,0-1 0,0 1 0,0-1 0,1 0 0,-1 0 0,0 1 0,0-1 0,0 0 0,1 0 0,-1 0 0,0 0 0,0 0 0,0 0 0,0-1 0,1 1 0,-1 0 0,0-1 0,2 0 0,3 0 0,1-1 0,-1 1 0,1-2 0,-1 1 0,11-6 0,27-24 0,-36 25 0,1-1 0,0 2 0,1-1 0,-1 1 0,1 1 0,1 0 0,-1 0 0,0 1 0,1 0 0,12-2 0,-22 6 0,0 0 0,0 0 0,0 0 0,0 0 0,0 1 0,0-1 0,0 0 0,0 1 0,0-1 0,0 1 0,0-1 0,0 1 0,0-1 0,0 1 0,-1 0 0,1 0 0,0-1 0,0 1 0,-1 0 0,1 0 0,0 0 0,-1 0 0,1-1 0,-1 1 0,1 0 0,-1 0 0,0 0 0,1 0 0,-1 0 0,0 0 0,0 2 0,6 45 0,-4-23 0,-2-24-12,0 1 0,0-1 0,0 1 0,1-1 1,-1 1-1,1-1 0,-1 1 0,1-1 0,-1 1 0,1-1 0,0 0 0,0 0 0,0 1 1,0-1-1,0 0 0,0 0 0,0 0 0,0 0 0,0 0 0,0 0 0,0 0 0,1 0 1,-1 0-1,0-1 0,1 1 0,-1-1 0,1 1 0,-1-1 0,1 1 0,-1-1 0,0 0 1,1 1-1,0-1 0,-1 0 0,1 0 0,-1 0 0,1 0 0,-1-1 0,1 1 0,-1 0 1,1-1-1,-1 1 0,2-1 0,3-2-402,1 0 0,-1 0 0,0 0 0,0-1 0,-1 1 0,1-2 0,-1 1 0,7-8 0,7-9-8149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7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151 188 15919,'0'-3'660,"0"-1"0,0 0 0,-1 0 0,1 0 0,-1 0 0,0 0-1,0 1 1,0-1 0,-1 0 0,1 1 0,-1-1 0,0 1 0,-4-6 0,5 8-494,0 0 1,1 0-1,-1 1 1,0-1-1,0 0 0,0 1 1,0-1-1,0 1 1,0-1-1,0 1 1,0-1-1,0 1 1,0 0-1,0-1 0,-1 1 1,1 0-1,0 0 1,0 0-1,-2 0 1,1 0-133,-1 1 1,1 0 0,0-1-1,0 1 1,0 0-1,0 0 1,0 0 0,0 1-1,0-1 1,0 0 0,0 1-1,0-1 1,-2 3-1,-7 8 251,1 0 0,0 1 0,-11 17 0,17-24-226,0 1 1,1-1 0,0 0-1,0 1 1,1 0-1,0-1 1,0 1-1,0 0 1,-1 13-1,3-19-68,1-1 0,-1 1 0,0-1-1,0 1 1,0-1 0,0 1 0,1 0-1,-1-1 1,0 1 0,1-1 0,-1 1-1,0-1 1,1 0 0,-1 1 0,0-1 0,1 1-1,-1-1 1,1 0 0,-1 1 0,1-1-1,-1 0 1,1 1 0,-1-1 0,1 0-1,-1 0 1,1 0 0,0 0 0,-1 1-1,1-1 1,-1 0 0,1 0 0,-1 0-1,1 0 1,0 0 0,-1 0 0,1 0-1,-1 0 1,1-1 0,-1 1 0,1 0-1,-1 0 1,1 0 0,0-1 0,-1 1 0,1 0-1,-1-1 1,0 1 0,1 0 0,-1-1-1,1 1 1,-1 0 0,1-1 0,30-19 23,-12 2-5,-1-1 1,0-1-1,-1 0 0,-2-1 0,0-1 1,-1-1-1,-1 0 0,-1-1 0,-1 0 0,9-32 1,-20 56-18,0 0 1,0 0-1,0 0 1,0 0 0,0 0-1,0 0 1,0 0-1,0 0 1,0 0 0,-1 0-1,1 0 1,0 0-1,0 0 1,0 0 0,0 0-1,0 0 1,0 0-1,0 0 1,0 0 0,0 0-1,0 0 1,0-1-1,0 1 1,0 0-1,0 0 1,0 0 0,0 0-1,0 0 1,0 0-1,-1 0 1,1 0 0,0 0-1,0 0 1,0 0-1,0 0 1,0 0 0,0 0-1,0 0 1,0 0-1,0-1 1,-7 12-194,-9 18 49,6-7 154,2 0-1,1 1 1,0 0-1,2 1 1,0-1 0,2 1-1,1 0 1,0-1-1,4 39 1,-2-60 5,0-1-1,0 1 0,0 0 1,1 0-1,-1-1 1,0 1-1,1-1 1,-1 1-1,1 0 1,0-1-1,-1 1 1,1-1-1,0 1 1,0-1-1,0 0 0,0 1 1,0-1-1,0 0 1,1 0-1,-1 0 1,0 0-1,0 0 1,1 0-1,-1 0 1,1 0-1,-1 0 1,1 0-1,-1-1 0,1 1 1,0-1-1,-1 1 1,1-1-1,0 0 1,-1 0-1,1 0 1,0 1-1,-1-2 1,1 1-1,0 0 1,1 0-1,2-1 42,1-1 0,-1 1-1,0-1 1,1 0 0,-1 0 0,0 0-1,-1-1 1,1 0 0,0 0 0,-1 0-1,5-5 1,6-6-8,-1-1 1,0-1-1,-1 0 0,-1-1 0,13-24 1,-19 31 73,0-1 1,-1-1 0,-1 1 0,0-1 0,-1 1 0,0-1 0,0 0 0,-1 0 0,-1-1 0,0-14 0,-1 27-113,0-1 0,0 1 1,0 0-1,0 0 0,0-1 1,0 1-1,0 0 0,0 0 1,0-1-1,0 1 0,0 0 1,0 0-1,0-1 1,0 1-1,0 0 0,0 0 1,0 0-1,-1-1 0,1 1 1,0 0-1,0 0 0,0-1 1,0 1-1,0 0 0,-1 0 1,1 0-1,0 0 0,0 0 1,0-1-1,-1 1 0,1 0 1,0 0-1,0 0 1,0 0-1,-1 0 0,1 0 1,0 0-1,0 0 0,-1 0 1,1-1-1,0 1 0,0 0 1,-1 0-1,1 0 0,0 0 1,0 1-1,-1-1 0,1 0 1,0 0-1,0 0 0,0 0 1,-1 0-1,1 0 1,0 0-1,0 0 0,-1 0 1,1 1-1,0-1 0,0 0 1,0 0-1,-1 1 0,-11 11-41,7 3 68,1-1-1,0 1 0,1 0 0,0 0 0,2 0 0,-1 0 0,2 1 1,0-1-1,1 0 0,3 16 0,-4-29-25,0-1 1,0 1-1,0-1 0,0 1 1,1-1-1,-1 1 0,1-1 1,-1 1-1,1-1 0,-1 1 1,1-1-1,0 1 0,0-1 1,0 0-1,-1 0 0,1 1 1,0-1-1,1 0 0,-1 0 1,0 0-1,0 0 0,0 0 0,1 0 1,-1-1-1,0 1 0,3 1 1,-2-2 3,1 0 0,-1 0 0,1 0-1,-1-1 1,1 1 0,-1 0 0,0-1 0,1 0 0,-1 1 0,0-1 0,1 0 0,-1 0 0,0-1 0,4-1 0,7-6 23,-1-1 0,1-1 1,17-19-1,-11 9-68,-12 12 2,1 1 0,0-1-1,0 1 1,1 1-1,12-9 1,-21 16 38,1 0-1,-1 0 1,0 0 0,1 0-1,-1 0 1,1 0 0,-1 0 0,0 0-1,1 0 1,-1 0 0,1 0 0,-1 0-1,0 0 1,1 0 0,-1 0 0,1 1-1,-1-1 1,0 0 0,1 0-1,-1 0 1,0 1 0,1-1 0,-1 0-1,0 0 1,1 1 0,-1-1 0,0 0-1,0 1 1,1-1 0,-1 0 0,0 1-1,0-1 1,0 1 0,0-1-1,1 0 1,-1 1 0,0-1 0,0 1-1,0-1 1,0 0 0,0 1 0,0-1-1,0 1 1,0-1 0,0 0 0,0 1-1,0-1 1,0 1 0,0-1-1,-1 1 1,1 32 147,0-25-130,-1 5-19,2 39 0,-1-51 0,0 0 0,0 0 0,0 0 0,0 0 0,1 0 0,-1 0 0,0 0 0,0 0 0,1 0 0,-1 0 0,0 0 0,1 0 0,-1 0 0,1 0 0,0 0 0,-1 0 0,1 0 0,0-1 0,-1 1 0,1 0 0,0 0 0,0-1 0,0 1 0,-1-1 0,1 1 0,0-1 0,0 1 0,0-1 0,0 1 0,0-1 0,0 0 0,0 0 0,0 1 0,0-1 0,0 0 0,0 0 0,0 0 0,2 0 0,-1-1 0,1-1 0,0 1 0,0-1 0,-1 1 0,1-1 0,-1 0 0,0 0 0,1 0 0,-1 0 0,0-1 0,0 1 0,0-1 0,0 1 0,-1-1 0,1 0 0,-1 1 0,2-5 0,22-55 0,-23 55 0,2-6 0,0 0 0,-1-1 0,0 0 0,1-18 0,-4 29 0,1 0 0,-1-1 0,0 1 0,0 0 0,0 0 0,0 0 0,-1 0 0,1 0 0,-1 0 0,0 0 0,0 0 0,0 0 0,0 0 0,0 0 0,-1 1 0,1-1 0,-1 0 0,0 1 0,0-1 0,0 1 0,0 0 0,0-1 0,0 1 0,-1 0 0,-2-2 0,4 4-10,1 0 0,0 0 0,-1-1 0,1 1 1,0 0-1,-1 0 0,1 0 0,0 0 0,-1 0 0,1-1 0,0 1 0,-1 0 1,1 0-1,-1 0 0,1 0 0,0 0 0,-1 0 0,1 0 0,0 0 0,-1 0 1,1 0-1,0 1 0,-1-1 0,1 0 0,-1 0 0,1 0 0,0 0 0,-1 1 1,1-1-1,0 0 0,0 0 0,-1 0 0,1 1 0,0-1 0,-1 0 0,1 1 1,0-1-1,0 0 0,0 0 0,-1 1 0,1-1 0,0 0 0,0 1 0,0-1 1,0 1-1,0-1 0,0 0 0,-1 1 0,1-1 0,0 0 0,0 1 0,0-1 1,0 0-1,0 1 0,0-1 0,1 1 0,-1-1 0,0 0 0,0 1 0,0-1 1,0 0-1,0 1 0,0-1 0,1 1 0,-1 1-142,1 0 0,-1 0-1,1 0 1,0-1 0,0 1 0,-1 0-1,1 0 1,0 0 0,1-1 0,-1 1-1,0-1 1,2 3 0,2-2-982,0 1 1,0-1-1,0 0 1,0-1-1,0 1 1,0-1-1,1 0 1,-1 0-1,0-1 1,0 0-1,7 0 1,19 0-8204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108 304 4901,'0'0'13319,"-8"6"-10805,-4 3-1590,0 0 0,1 1 0,-16 17 0,23-23-703,0 1 0,0 0 0,1-1 1,0 1-1,0 0 0,0 1 1,1-1-1,0 0 0,0 1 0,0-1 1,0 1-1,1 0 0,0 0 1,0 6-1,1-11-209,0 0 0,0 0 0,0 0 0,0-1 1,1 1-1,-1 0 0,0 0 0,1 0 0,-1 0 0,1-1 0,-1 1 0,1 0 1,-1 0-1,1-1 0,0 1 0,-1 0 0,1-1 0,0 1 0,-1-1 0,1 1 1,0-1-1,0 1 0,-1-1 0,1 1 0,0-1 0,0 0 0,0 1 0,0-1 1,0 0-1,0 0 0,-1 0 0,1 0 0,0 0 0,0 0 0,0 0 0,0 0 1,0 0-1,0 0 0,1 0 0,2-1 9,0 1 1,1-1-1,-1 0 1,0 0-1,0 0 1,0-1-1,7-2 1,0-4 52,-1 0 0,0 0 0,0-1 0,-1 0 0,0 0 0,0-1 0,-1 0 0,-1-1 0,1 0 0,10-23 0,-6 8 284,-1 0 0,-1-1 1,-1-1-1,5-27 0,-11 40-201,-1 0 0,0-1 0,-1 1-1,-1 0 1,-3-24 0,3 36-163,0 0-1,-1 0 0,0 0 0,0 0 1,0 0-1,0 0 0,0 0 1,0 1-1,-1-1 0,1 0 0,-1 1 1,0-1-1,0 1 0,-4-4 0,4 4-18,0 1 1,0 0-1,0 0 0,-1 1 0,1-1 0,0 0 0,0 1 0,-1-1 0,1 1 0,0 0 0,-1 0 0,1 0 0,0 0 0,-1 0 0,1 0 0,0 1 0,-1-1 0,1 1 0,0 0 0,0-1 0,0 1 1,-4 2-1,0 1-11,1-1 0,-1 1 1,1 0-1,0 1 0,0-1 1,0 1-1,1 0 1,0 0-1,0 0 0,0 1 1,0 0-1,-3 7 0,-2 4 56,2 0 0,0 0 0,-7 23-1,13-35 43,0 1 0,0-1-1,0 0 1,0 1-1,1-1 1,0 11 0,0-15-55,0 0 0,0 1 0,1-1 0,-1 0 0,1 0 0,-1 1 0,1-1 0,-1 0 0,1 0 0,-1 0 0,1 0 0,0 0 0,0 0-1,0 0 1,-1 0 0,1 0 0,0 0 0,0 0 0,0 0 0,1-1 0,-1 1 0,0 0 0,0-1 0,0 1 0,0-1 0,1 0 0,-1 1 0,0-1 0,0 0 0,1 1 0,-1-1 0,2 0 0,109-1-517,-83 0-10,1 0-1,55 7 1,-81-5 385,1 0 1,-1 1 0,0-1-1,0 1 1,0 0-1,0 0 1,0 0-1,0 1 1,-1-1-1,1 1 1,-1 0 0,0 0-1,0 0 1,0 0-1,0 1 1,0-1-1,-1 1 1,3 5-1,-3-7-47,-1 1-1,0 0 1,0-1-1,0 1 1,0 0-1,0 0 1,0 0-1,-1-1 1,0 1-1,1 0 1,-1 0-1,0 0 1,0 0-1,-1 0 1,1 0-1,-1 0 1,1 0-1,-1-1 1,0 1-1,0 0 1,0 0-1,0-1 1,-1 1-1,1-1 1,-1 1-1,0-1 1,1 0-1,-3 3 0,-14 9-5982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8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1 16912,'0'0'8333,"-10"5"-8023,2 0-293,1 0 0,-1 0 1,1 0-1,0 1 0,1 0 0,-1 1 1,1-1-1,0 1 0,1 0 0,0 1 1,0-1-1,-5 13 0,-4 7 211,-15 39 1717,48-74-1668,4-9-693,43-21 0,-57 34 390,1 0 0,0 1 0,-1 0-1,1 0 1,0 1 0,0 0 0,0 1 0,13-1 0,-21 2 41,0 0-1,0 1 1,-1-1 0,1 0 0,-1 0 0,1 1 0,0-1 0,-1 1-1,1-1 1,-1 1 0,1 0 0,-1-1 0,1 1 0,-1 0 0,1 0-1,-1 0 1,0 0 0,0 0 0,1 1 0,-1-1 0,0 0 0,0 0-1,0 1 1,0-1 0,-1 1 0,1-1 0,0 1 0,-1-1 0,1 1-1,0 0 1,-1-1 0,0 1 0,1-1 0,-1 1 0,0 0 0,0-1-1,0 1 1,0 0 0,0-1 0,-1 1 0,1 0 0,-1 2 0,0 3 173,-1 0 0,1-1 0,-1 1 0,0-1 0,-1 1 0,1-1 0,-2 0 0,1 0 0,-7 9 0,1-5 147,0 0-1,-1-1 0,0 0 0,-1-1 0,-16 10 0,23-15-370,0-1 0,0 1 0,0-1 0,-1 0 0,1 0 0,-1 0-1,0-1 1,1 0 0,-1 0 0,0 0 0,0 0 0,1-1 0,-1 0 0,0 0 0,0 0-1,0 0 1,0-1 0,-5-1 0,9 1-195,0 1-1,0-1 1,1 0 0,-1 0-1,0 1 1,0-1 0,1 0 0,-1 0-1,1 0 1,-1 0 0,1 0-1,-1 0 1,1 0 0,-1 0-1,1 0 1,0 0 0,0 0 0,-1 0-1,1 0 1,0 0 0,0 0-1,0 0 1,0-2 0,3-26-6496,7 1-945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8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148 110 16367,'0'0'13042,"1"-9"-12711,0 5-295,0-3-33,0 1 0,-1-1 0,1 0 0,-1 1 0,-1-1 0,1 0 0,-2-7 0,1 12 22,1 0 0,-1 0 0,0 0 0,0 1 0,0-1 0,0 0 0,0 0 0,-1 1 0,1-1 0,0 0 0,-1 1 0,1-1 0,-1 1 0,0 0 0,1-1 0,-1 1 0,0 0 0,0 0 0,0 0 0,0 0 0,1 1 0,-1-1 0,-1 0 0,1 1 0,0-1 0,0 1 0,0 0 0,0 0 0,0 0 0,0 0 0,-3 0 0,2 0 30,0 1 1,0-1-1,0 0 1,0 1-1,0 0 1,0 0-1,0 0 1,1 0-1,-1 0 1,0 0-1,1 1 1,-1-1-1,0 1 1,1 0-1,0 0 1,-1 0-1,-3 4 1,2-1-15,0 1 0,0-1 0,1 1 0,0 0 0,0 0 0,0 1 0,-3 11 0,2-4-32,1-1-1,1 1 0,0 0 0,1-1 0,0 1 1,1 0-1,3 21 0,-2-30-12,0 0 1,0-1-1,1 1 1,-1-1-1,1 1 1,0-1-1,0 0 1,1 0-1,-1 0 1,1 0-1,0 0 1,0-1 0,0 1-1,0-1 1,1 0-1,0 0 1,-1 0-1,1 0 1,0 0-1,0-1 1,1 0-1,-1 0 1,0 0-1,1 0 1,-1-1-1,10 2 1,-6-2-244,-1 0 0,1 0 1,0-1-1,0 0 0,0-1 1,-1 1-1,1-1 0,0-1 1,0 0-1,-1 0 0,1 0 0,-1-1 1,0 0-1,0-1 0,12-6 1,-8 1-1704,1 0 1,-1-1-1,-1 0 0,18-21 1,2-11-5813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19763,'-4'9'2637,"-8"23"-1156,2 0 0,1 1 0,2 1 0,1-1 0,2 1 0,-1 58 0,5-90-1481,0 0 0,0 0 0,0 0 0,0 0 0,0 0 0,0 0 0,0 0 0,1 0 0,-1 0 0,1-1 0,0 1 0,-1 0 0,1 0 0,0 0 0,0-1 0,0 1 0,0 0 0,2 1 0,-2-2 0,0-1 0,0 1 0,0-1 0,0 0 0,1 1 0,-1-1 0,0 0 0,0 0 0,0 0 0,0 1 0,0-1 0,1 0 0,-1-1 0,0 1 0,0 0 0,0 0 0,0 0 0,0-1 0,1 1 0,-1 0 0,0-1 0,1 0 0,9-5 0,-1-1 0,0 1 0,0-2 0,13-13 0,-12 12 0,-3 2-17,59-45-604,-62 49 575,-1 0 0,2 0 0,-1 0 0,0 1 0,0-1 0,1 1 0,-1 1 0,1-1 0,0 1 0,0 0 0,10-1 0,-16 3 54,1-1 1,0 1-1,-1 0 1,1 0-1,0-1 1,-1 1-1,1 0 1,-1 0-1,1 0 1,-1-1-1,1 1 1,-1 0-1,0 0 1,1 0-1,-1 0 1,0 0-1,0 0 1,0 0-1,0 0 1,0 0-1,0 0 1,0 0-1,0 0 1,0 0-1,0 0 1,0 0-1,-1 0 1,1 0-1,0-1 1,-1 1-1,0 2 1,-10 32 359,10-32-342,-5 9 45,1 1 1,1 0 0,-1 0 0,2 0 0,0 0 0,-2 20 0,5-32-72,1-1 1,-1 1 0,0 0 0,1-1 0,-1 1 0,0 0-1,1-1 1,-1 1 0,1 0 0,-1-1 0,1 1-1,-1-1 1,1 1 0,-1-1 0,1 1 0,-1-1 0,1 0-1,0 1 1,-1-1 0,1 0 0,0 1 0,-1-1-1,1 0 1,0 0 0,-1 0 0,1 0 0,0 1 0,0-1-1,-1 0 1,1 0 0,1-1 0,30 1-5,-23 0 3,1 0-826,1-1 0,-1 0 1,0 0-1,0-1 0,15-5 0,-22 7 482,-1-1-1,1 0 0,-1 0 0,1 0 1,-1 0-1,1-1 0,-1 1 1,0-1-1,1 1 0,-1-1 0,0 0 1,0 0-1,0 0 0,0 0 1,-1 0-1,1 0 0,-1-1 0,1 1 1,-1 0-1,0-1 0,1 1 1,-1-1-1,-1 0 0,1 1 1,0-4-1,0-12-9087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1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5125,'0'0'19757,"1"4"-19138,-2 0-546,1 0 1,-1 0-1,0 0 0,0 0 0,0 0 0,-1 0 0,1 0 0,-1-1 0,0 1 0,0 0 0,0-1 0,-1 0 0,1 1 0,-1-1 0,-5 5 0,4-5 45,0 1 1,1 0-1,0 0 0,0 0 0,0 1 1,1-1-1,-1 0 0,1 1 0,0 0 0,0 0 1,0-1-1,1 1 0,-2 9 0,5-12-86,0-1 0,0 1 0,1-1 0,-1 0 0,0 1 0,1-1 0,-1-1 0,0 1 0,1 0 0,-1 0 0,1-1 0,-1 0 0,1 1 0,-1-1 0,4 0 0,10 3-186,-9-1-46,0 1 0,0 0-1,0 0 1,0 0 0,-1 1-1,1 0 1,-1 1 0,0 0 0,0 0-1,9 11 1,-13-15 247,-1 1 1,0 0-1,1 0 0,-1 0 0,0 0 0,0 0 1,0 0-1,-1 0 0,1 0 0,0 0 1,-1 0-1,0 1 0,1-1 0,-1 0 0,0 0 1,0 1-1,0-1 0,0 0 0,-1 0 1,1 0-1,-1 1 0,1-1 0,-1 0 0,0 0 1,0 0-1,0 0 0,0 0 0,0 0 1,0 0-1,0 0 0,-1-1 0,1 1 0,-1 0 1,1-1-1,-1 1 0,0-1 0,1 1 1,-1-1-1,0 0 0,-2 2 0,-34 17 730,22-20-2128,15-1 1098,0 0 0,1 1-1,-1-1 1,0 0 0,1 1 0,-1-1-1,1 0 1,-1 0 0,1 0-1,0 0 1,-1 1 0,1-1-1,0 0 1,-1 0 0,1 0-1,0 0 1,0 0 0,0 0-1,0 0 1,0-1 0,0-20-7056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19667,'0'0'10153,"66"-12"-9929,-26 2-192,5 4-864,-2 1-2564,-4 2-2337,-2 2-6086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49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14318,'0'0'10676,"11"-1"-8370,-3-1-2133,-1 1-1,0-1 0,1-1 0,-1 1 0,0-1 0,0 0 0,0-1 0,-1 0 0,1 0 0,-1 0 0,0-1 0,0 0 0,-1 0 0,1 0 0,-1-1 0,0 0 0,7-11 0,-8 11-62,1-1 1,-2 0 0,1 0-1,-1 0 1,0-1 0,0 1 0,-1-1-1,0 1 1,0-1 0,-1 0-1,0 0 1,0 0 0,-1 1-1,-1-14 1,1 20-97,-1 1 0,1-1 0,0 0 0,0 1 0,-1-1 0,1 0 0,0 1-1,-1-1 1,1 1 0,0-1 0,-1 0 0,1 1 0,-1-1 0,1 1 0,-1 0 0,1-1 0,-1 1 0,0-1 0,1 1 0,-1 0 0,1-1 0,-1 1 0,0 0-1,1 0 1,-1-1 0,0 1 0,0 0 0,1 0 0,-1 0 0,0 0 0,1 0 0,-1 0 0,0 0 0,1 0 0,-1 0 0,0 0 0,0 0 0,1 1 0,-1-1-1,0 0 1,1 0 0,-1 1 0,1-1 0,-1 1 0,0-1 0,0 1 0,-26 22-114,19-9 112,0 0-1,1 1 1,0 0 0,1 0-1,1 1 1,0 0 0,1 0-1,1 0 1,1 0 0,-1 33-1,3-47-10,0-1 0,0 1 1,0-1-1,0 1 0,0 0 0,0-1 0,0 1 0,1-1 0,-1 1 0,1-1 0,-1 1 0,1-1 0,0 1 0,-1-1 0,1 1 0,0-1 0,0 0 1,0 1-1,0-1 0,0 0 0,0 0 0,1 0 0,-1 0 0,2 2 0,0-2-1,0-1 1,-1 1-1,1 0 1,0-1-1,-1 1 1,1-1-1,0 0 1,0 0-1,-1 0 1,1 0-1,0-1 1,-1 1-1,4-2 1,5-1-2,0 0 0,-1-1 0,1 0 0,-1-1 0,0-1 0,9-6 0,2-4 1,0-1 0,-1-1 0,0-2 0,-2 1 0,18-27 0,-36 46 0,0 0 0,0 0 0,0 0 0,0-1 0,0 1 0,0 0 0,0 0 0,0 0 0,0-1 0,0 1 0,0 0 0,0 0 0,1 0 0,-1-1 0,0 1 0,0 0 0,0 0 0,0 0 0,0-1 0,0 1 0,0 0 0,1 0 0,-1 0 0,0 0 0,0-1 0,0 1 0,0 0 0,1 0 0,-1 0 0,0 0 0,0 0 0,0 0 0,1 0 0,-1 0 0,0 0 0,0 0 0,1-1 0,-1 1 0,0 0 0,0 0 0,0 0 0,1 0 0,-1 0 0,0 1 0,0-1 0,0 0 0,1 0 0,-1 0 0,0 0 0,0 0 0,0 0 0,1 0 0,-1 0 0,0 0 0,0 0 0,0 1 0,1-1 0,-2 19 0,-10 32 0,10-46 0,-4 17 0,2 1 0,0-1 0,1 29 0,2-50 0,0-1 0,0 1 0,0-1 0,0 1 0,0-1 0,1 1 0,-1-1 0,0 1 0,0 0 0,1-1 0,-1 1 0,0-1 0,0 1 0,1-1 0,-1 0 0,1 1 0,-1-1 0,0 1 0,1-1 0,-1 0 0,1 1 0,-1-1 0,1 0 0,-1 1 0,1-1 0,-1 0 0,1 0 0,-1 0 0,1 1 0,0-1 0,-1 0 0,1 0 0,-1 0 0,1 0 0,-1 0 0,1 0 0,0 0 0,-1 0 0,1 0 0,-1 0 0,1-1 0,-1 1 0,1 0 0,-1 0 0,1 0 0,-1-1 0,1 1 0,-1 0 0,1-1 0,-1 1 0,1 0 0,-1-1 0,1 0 0,30-19 0,-9-4 0,-1-1 0,0-2 0,-3 0 0,0-1 0,15-32 0,-12 22 0,-22 76 0,-5-13 0,3-13 0,0 0 0,0 1 0,2-1 0,-1 1 0,2-1 0,0 1 0,2 22 0,-2-35-22,0 1 1,1-1-1,-1 1 0,0-1 1,1 1-1,-1-1 0,0 0 1,1 1-1,-1-1 0,0 0 1,1 1-1,-1-1 0,1 0 0,-1 1 1,1-1-1,-1 0 0,1 1 1,-1-1-1,1 0 0,-1 0 1,1 0-1,-1 0 0,1 0 1,-1 0-1,1 1 0,-1-1 1,1 0-1,-1 0 0,1-1 1,-1 1-1,1 0 0,0 0 1,-1 0-1,1 0 0,-1 0 0,1-1 1,-1 1-1,1 0 0,-1 0 1,1-1-1,-1 1 0,0 0 1,1-1-1,-1 1 0,1 0 1,-1-1-1,0 1 0,1-1 1,21-20-4181,-6-6-4766,-1-7-5980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9:50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20019,'0'0'12748,"-10"63"-12748,7-34 0,3 6 0,0-3 0,0 4-1121,0-4-4324,1 0-4901</inkml:trace>
  <inkml:trace contextRef="#ctx0" brushRef="#br0" timeOffset="1">31 578 21076,'0'0'11691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2:56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15182,'0'0'11190,"4"12"-9535,2 10-1282,-1 0 1,0 1 0,-2-1 0,-1 1 0,0 32 0,-14 128 303,0 1-864,13-172-1963,4-39-9922,-5-3 4535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2:57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 13645,'0'0'13837,"71"-11"-12300,-20 11-672,8-5-416,7-2-1,3 0-256,-1 0-160,-4 1-736,-8 2-2211,-8-1-2819,-7-1-3426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46 11050,'1'-3'655,"-1"1"-1,0 0 0,0 0 0,0 0 0,0 0 0,0 0 0,0-1 1,0 1-1,-1 0 0,1 0 0,-1 0 0,1 0 0,-2-2 0,2 3-420,-1 0 0,0 0 0,1 0 0,-1 0 0,0 1-1,0-1 1,1 0 0,-1 0 0,0 1 0,0-1 0,0 0 0,0 1-1,0-1 1,0 1 0,0-1 0,0 1 0,0 0 0,0-1-1,-1 1 1,-1 0-163,0 0 1,0 0-1,1 0 0,-1 0 0,0 1 0,0-1 1,1 1-1,-1 0 0,0 0 0,1 0 0,-1 0 1,0 0-1,1 1 0,0-1 0,-1 1 1,1 0-1,0-1 0,-4 5 0,-1 2 73,-1 1-1,1 0 1,1 1-1,0-1 0,0 1 1,1 1-1,0-1 1,1 1-1,0 0 1,1 0-1,0 0 1,0 0-1,2 0 1,-1 1-1,1 22 1,1-32-128,0-1 0,0 1 1,0-1-1,0 1 0,1-1 1,-1 1-1,0-1 1,1 1-1,-1-1 0,1 1 1,-1-1-1,1 1 0,0-1 1,0 0-1,0 0 0,0 1 1,0-1-1,0 0 1,0 0-1,0 0 0,0 0 1,0 0-1,1 0 0,-1 0 1,0 0-1,1-1 1,-1 1-1,0 0 0,1-1 1,-1 1-1,1-1 0,-1 0 1,1 1-1,-1-1 0,1 0 1,0 0-1,-1 0 1,1 0-1,-1 0 0,1 0 1,-1 0-1,3-2 0,3 2 47,-1-2-1,0 1 1,0-1 0,1 0-1,-1 0 1,-1-1-1,1 0 1,0 0-1,7-6 1,-2 1 17,-1-1-1,0 0 1,-1 0 0,0-1-1,-1 0 1,0-1 0,0 0-1,-1 0 1,-1-1 0,0 0 0,0 0-1,-1 0 1,5-22 0,-30 102-198,15-55 167,1-1 0,0 1 1,1 0-1,-3 19 0,6-30-23,0 0 1,-1 0 0,1 1-1,0-1 1,0 0 0,0 0-1,1 0 1,-1 0 0,0 1-1,1-1 1,0 0 0,-1 0-1,1 0 1,0 0 0,0 0-1,0 0 1,0 0 0,0-1-1,3 3 1,-3-3 8,1 0 0,0 0 0,-1-1-1,1 0 1,0 1 0,0-1 0,-1 0 0,1 0 0,0 1-1,0-2 1,0 1 0,0 0 0,-1 0 0,1 0-1,0-1 1,0 1 0,-1-1 0,1 0 0,0 1 0,-1-1-1,1 0 1,0 0 0,-1 0 0,3-2 0,12-8-14,-1 0 0,0-2 1,-1 1-1,-1-2 1,0 0-1,0 0 0,-2-2 1,0 1-1,0-1 0,-2-1 1,11-23-1,-19 39-21,-4 13 0,-3 8 0,1 1 0,0 0 0,-1 30 0,6-50 0,1 0 0,-1 0 0,1-1 0,-1 1 0,1 0 0,-1 0 0,1 0 0,-1-1 0,1 1 0,0 0 0,-1-1 0,1 1 0,0-1 0,0 1 0,-1-1 0,1 1 0,0-1 0,0 1 0,0-1 0,0 0 0,-1 1 0,1-1 0,0 0 0,0 0 0,0 0 0,0 0 0,0 0 0,0 0 0,0 0 0,0 0 0,0 0 0,0 0 0,-1 0 0,1-1 0,0 1 0,0 0 0,0-1 0,1 0 0,39-13 0,-27 4 0,1 0 0,-2-1 0,1 0 0,-1-1 0,-1 0 0,0-1 0,-1-1 0,-1 1 0,15-26 0,-22 38 0,-1 9 0,1 23 0,-3 36 0,-1-53-175,1-6-283,-1-1 0,1 1 1,0-1-1,1 1 0,-1-1 0,3 9 1,-3-15 355,1 0 0,-1 0 0,1 0 0,0 1 0,-1-1 0,1 0 0,0 0 0,-1 0 0,1 0 0,0 0 1,0 0-1,0-1 0,0 1 0,0 0 0,0 0 0,0-1 0,0 1 0,0 0 0,1-1 0,-1 1 0,0-1 1,0 0-1,0 1 0,1-1 0,-1 0 0,0 0 0,1 0 0,-1 0 0,0 0 0,0 0 0,1 0 0,-1 0 1,0 0-1,0-1 0,1 1 0,-1 0 0,0-1 0,0 1 0,0-1 0,0 1 0,1-1 0,-1 0 0,1 0 1,22-17-5216,-1-9-2419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11691,'0'0'10383,"-5"14"-7655,-21 56 187,6-21-390,-20 77 0,40-126-2525,-1 1 0,1-1 0,0 1 0,0-1 1,0 0-1,0 1 0,0-1 0,0 1 0,0-1 0,0 1 0,0-1 0,0 1 0,0-1 1,0 1-1,0-1 0,0 1 0,0-1 0,0 1 0,1-1 0,-1 0 0,0 1 0,0-1 1,0 1-1,1-1 0,-1 1 0,0-1 0,1 0 0,-1 1 0,0-1 0,1 0 0,-1 1 0,0-1 1,1 0-1,-1 0 0,1 1 0,-1-1 0,0 0 0,1 0 0,-1 0 0,1 1 0,25-6 5,28-22-44,-52 26 32,4-3-173,0 0 0,1 1 1,0 0-1,0 0 1,0 0-1,0 1 0,0 0 1,0 0-1,1 1 1,-1 0-1,1 0 0,-1 1 1,12 0-1,-17 1 205,0 0 0,-1 0 0,0 0-1,1 0 1,-1 0 0,0 1 0,1-1 0,-1 0 0,0 1-1,0-1 1,0 1 0,0-1 0,0 1 0,0-1-1,-1 1 1,1 0 0,-1-1 0,1 1 0,-1 0-1,1 0 1,-1-1 0,0 1 0,0 0 0,0 0-1,0 0 1,0 2 0,0 3 234,0 1 1,0-1-1,-1 0 1,0 0-1,-3 11 0,1-11-228,0-1 0,-1 0 0,0 0 0,0 0 0,0-1 0,0 1 0,-1-1 0,-8 7 0,11-10-29,0 0 0,0 0 0,0 0-1,-1-1 1,1 1 0,0-1 0,-1 1 0,1-1-1,0 0 1,-1 0 0,0 0 0,1 0 0,-1-1-1,1 1 1,-1-1 0,0 1 0,0-1 0,1 0-1,-1 0 1,0 0 0,1-1 0,-1 1 0,0 0-1,1-1 1,-4-1 0,5 1-154,0 1 1,0-1-1,0 0 1,1 0-1,-1 0 1,0 1-1,1-1 1,-1 0-1,1 0 1,-1 0-1,1 0 1,-1 0-1,1 0 1,0 0-1,-1 0 0,1 0 1,0-1-1,0 0 1,1-36-9622,7 20 740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0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19731,'0'0'8845,"11"4"-7024,6 0-1509,0 0 0,0 0 1,0-2-1,25 1 0,-35-3-267,0 0 0,0 0 0,0 0 0,-1-1 0,1 0 0,0-1 0,-1 1 0,1-1 0,-1 0 0,0-1-1,0 0 1,1 0 0,-2 0 0,1 0 0,0-1 0,-1 0 0,6-5 0,-10 8-45,0 1 0,-1-1 0,1 0 0,0 1 0,0-1 0,-1 0 0,1 1 0,-1-1 0,1 0 0,-1 0 0,1 0 0,-1 1 0,1-1 0,-1 0 0,0 0 0,1 0 0,-1 0 0,0 0 0,0 0 0,0 0 0,0 0 0,0 0 0,0 0 0,0 0 0,0 0 0,0 0 0,0 1 0,0-1 0,-1-2 0,0 2 0,-1 0 0,1 0 0,0 1 0,0-1 0,-1 0 0,1 0 0,-1 1 0,1-1 0,-1 1 0,1-1 0,-1 1 0,1 0 0,-1 0 0,1 0 0,-1 0 0,-1 0 0,-5 0 0,0 0 0,0 1 0,0 0 0,0 0 0,0 1 0,-10 3 0,11-2 0,1 1 0,-1-1 0,1 2 0,-1-1 0,1 1 0,0 0 0,1 0 0,-1 0 0,1 1 0,0 0 0,1 0 0,0 0 0,-1 1 0,2 0 0,-1-1 0,1 1 0,0 0 0,1 1 0,-1-1 0,1 0 0,-1 10 0,3-15 1,1-1-1,-1 0 1,0 0-1,1 0 1,-1 0 0,1 0-1,-1 0 1,1 0-1,-1 0 1,1 0 0,0 0-1,0 0 1,-1 0-1,1-1 1,0 1 0,0 0-1,0 0 1,0-1-1,0 1 1,0-1 0,0 1-1,0-1 1,0 1-1,0-1 1,0 1 0,0-1-1,0 0 1,0 0-1,1 0 1,-1 1 0,1-1-1,47 2-50,-39-3 1,33 1-1296,1-6-4410,-1-5-4297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1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23254,'0'0'8680,"50"13"-8584,-17-13-1089,1-5-2978,-2-6-3492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1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20628,'0'0'4719,"0"9"-3251,-16 139 1807,8-94-2994,-2 107 1,10-160-295,0 0 0,0 0-1,0 0 1,0 0 0,0 0 0,0 0-1,0 0 1,1 1 0,-1-1 0,0 0 0,1 0-1,-1 0 1,0 0 0,1 0 0,0 0-1,-1 0 1,1-1 0,-1 1 0,1 0-1,0 0 1,0 0 0,-1 0 0,1-1 0,0 1-1,0 0 1,1 0 0,0-1-3,0 0 0,-1 1 1,1-1-1,0 0 0,-1 0 1,1-1-1,-1 1 0,1 0 0,0-1 1,-1 1-1,1-1 0,-1 1 0,1-1 1,-1 1-1,3-3 0,3-1-110,0-1 0,0 0-1,0 0 1,-1-1 0,12-12-1,-3-5-839,-1 0-1,-1-1 0,-1 0 0,16-47 0,-17 38 1585,13-58 0,-45 219 1149,12-89-1499,3 0 0,1 1 0,2 0 0,2 46 0,0-85-287,1-1 0,0 1-1,0 0 1,0-1 0,0 1 0,0 0-1,0 0 1,0-1 0,0 1 0,0 0-1,0-1 1,0 1 0,1 0 0,-1-1-1,0 1 1,0 0 0,1-1 0,-1 1-1,0-1 1,1 1 0,-1 0-1,1-1 1,-1 1 0,1-1 0,-1 1-1,1-1 1,-1 1 0,1-1 0,-1 0-1,1 1 1,-1-1 0,1 0 0,0 1-1,-1-1 1,1 0 0,1 1-1,-2-2-31,0 0 0,1 0 0,-1 0 0,0 0-1,1 0 1,-1 0 0,0 1 0,0-1-1,0 0 1,0 0 0,0 0 0,0 0 0,0 0-1,0 0 1,0 0 0,0 0 0,-1 0-1,1 0 1,0 1 0,-1-1 0,1 0-1,-1 0 1,1 0 0,-1 0 0,1 1 0,-1-1-1,1 0 1,-1 1 0,0-1 0,-1-1-1,-11-14-583,-1 0-1,0 0 0,-1 2 0,-1-1 0,-26-16 1,28 21 1253,0 1 1,-1 1 0,1 1 0,-19-7 0,51 16 268,0 0 1,0-1 0,1-1 0,22-2-1,36-5-3556,-9-5-3937,-17 0-4209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17 222 13901,'0'0'10362,"9"-4"-8755,2-1-1219,-1-1 1,1 0-1,-1-1 1,11-8-1,-17 12-294,-1 1-1,-1-1 1,1 0-1,0 0 0,-1 0 1,1 0-1,-1-1 1,0 1-1,0-1 1,0 1-1,-1-1 1,1 0-1,-1 1 1,0-1-1,0 0 1,0 0-1,0 0 1,-1 0-1,1-7 0,-1 11-60,0 0 0,0-1-1,0 1 1,0 0 0,0 0 0,-1-1-1,1 1 1,0 0 0,0 0-1,0-1 1,0 1 0,0 0-1,0 0 1,0 0 0,0-1-1,-1 1 1,1 0 0,0 0 0,0 0-1,0-1 1,0 1 0,-1 0-1,1 0 1,0 0 0,0 0-1,0 0 1,-1-1 0,1 1-1,0 0 1,0 0 0,-1 0-1,1 0 1,0 0 0,0 0 0,-1 0-1,1 0 1,0 0 0,0 0-1,-1 0 1,1 0 0,0 0-1,0 0 1,-1 0 0,-14 7 466,-10 13-291,16-8-146,0 0 0,1 1-1,0 0 1,1 0-1,1 1 1,0-1-1,1 1 1,0 1 0,1-1-1,0 1 1,2-1-1,0 1 1,0 0-1,1 25 1,2-39-102,0 1 1,0 0-1,-1 0 1,1 0-1,1-1 1,-1 1-1,0 0 0,0-1 1,0 1-1,1-1 1,-1 0-1,1 1 0,-1-1 1,1 0-1,0 0 1,0 0-1,-1 0 1,1 0-1,0 0 0,0 0 1,0-1-1,0 1 1,0-1-1,0 0 1,0 1-1,0-1 0,0 0 1,0 0-1,0 0 1,0 0-1,3-1 0,6 1-1432,-1-1 0,0 0 0,1-1 0,19-5 0,12-13-6893</inkml:trace>
  <inkml:trace contextRef="#ctx0" brushRef="#br0" timeOffset="1">584 0 21204,'0'0'5413,"-46"69"-3619,33-33-705,5 0-384,3-3-257,5 1-352,0-3-64,0-4 0,0-4-416,0-4-417,5-2-416,-3-8-1634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2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63 17617,'0'0'8007,"-9"2"-6021,-2 2-1787,0 1 0,1 0 0,0 0 0,-1 1 0,2 0 0,-13 10 0,18-12-184,0 0 1,0 0-1,0 0 1,0 0-1,1 0 1,-1 1-1,1 0 1,-3 5-1,5-8 4,0 1-1,0-1 0,1 1 0,-1-1 1,1 1-1,-1-1 0,1 1 0,0-1 1,0 1-1,0 0 0,0-1 0,0 1 1,0-1-1,1 1 0,-1-1 0,1 1 1,0-1-1,2 5 0,-2-6 30,1 1 0,-1-1 0,1 0 1,0 0-1,-1 0 0,1 0 0,0 0 0,0 0 0,0 0 0,0-1 0,0 1 0,0-1 0,0 1 0,0-1 0,0 0 0,0 0 0,0 0 1,0 0-1,4-1 0,42-5 715,-36 2-748,1-1 1,-1-1-1,-1 0 1,1 0-1,-1-1 1,0 0 0,-1-1-1,0-1 1,12-11-1,-15 14-20,-1-1-1,1-1 0,-1 1 0,0-1 0,-1 0 1,0 0-1,0-1 0,-1 1 0,0-1 0,0 0 1,-1-1-1,0 1 0,1-11 0,-4 20 14,0 0 1,0-1-1,1 1 0,-1 0 0,0-1 0,0 1 0,0 0 0,0 0 0,0-1 0,0 1 1,0 0-1,0-1 0,0 1 0,0 0 0,0-1 0,0 1 0,0 0 0,0 0 1,0-1-1,0 1 0,-1 0 0,1-1 0,0 1 0,0 0 0,0 0 0,0-1 0,-1 1 1,1 0-1,0 0 0,0-1 0,0 1 0,-1 0 0,1 0 0,0 0 0,0 0 1,-1-1-1,1 1 0,-1 0 0,-10 7 491,-9 19 164,12-12-663,1 1 0,1 0 0,0 0 0,1 0 0,0 0 0,1 1 0,1 0 0,1 0 0,-1 26 0,3-40-4,0 0 0,0-1 1,0 1-1,0 0 0,1-1 0,-1 1 1,0 0-1,1-1 0,-1 1 0,1-1 1,0 1-1,-1-1 0,1 1 0,0-1 1,0 0-1,0 1 0,0-1 0,0 0 1,1 0-1,-1 0 0,0 1 0,0-1 1,2 1-1,0-1-26,0 0 0,0 0-1,0 0 1,0 0 0,1-1 0,-1 1 0,0-1-1,0 1 1,0-1 0,1 0 0,4-1 0,0 0-203,0-1 0,1 1 1,-1-2-1,0 1 0,0-1 1,0 0-1,-1-1 0,13-7 1,-13 6-1139,0-1 0,-1 1 1,0-1-1,0-1 0,0 1 1,-1-1-1,8-13 1,6-21-7861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19250,'0'0'6342,"-8"10"-3411,-2 4-2507,1 0 1,1 0-1,0 1 1,1 0-1,0 0 0,1 0 1,1 1-1,0 0 1,-2 20-1,6-30-424,0 0 0,1 1 0,-1-1 0,2 0 0,-1 0 0,1 0 0,-1 0 0,4 10 0,-3-14 0,0 0 0,1 0 0,-1-1 0,0 1 0,1 0 0,-1-1 0,1 1 0,-1-1 0,1 0 0,0 1 0,0-1 0,-1 0 0,1 0 0,0 0 0,0 0 0,0-1 0,0 1 0,0 0 0,0-1 0,1 1 0,-1-1 0,0 0 0,0 0 0,0 0 0,0 0 0,4 0 0,7-1-191,0-1 1,-1 0-1,1 0 0,20-7 1,-22 5 12,1 1 1,-1 0-1,1 1 1,0 0 0,16 0-1,-27 2 190,0 0 0,0 0 0,0 1 0,1-1 0,-1 0 0,0 1 0,0-1 0,0 1 0,0-1 0,0 1 0,0-1 0,-1 1 0,1 0 0,0-1 0,0 1 0,0 0 0,0 0 0,-1 0 0,1-1 0,0 1 0,-1 0 0,1 0 0,0 2 0,8 32 685,-9-28-568,1 0 0,-1 0 0,-1 0 1,1 1-1,-1-1 0,-1 0 0,-3 12 0,3-15-128,-1-1-1,1 0 1,-1 1 0,0-1 0,0 0-1,0 0 1,-1-1 0,1 1 0,0-1-1,-1 1 1,0-1 0,0 0 0,0-1-1,0 1 1,0-1 0,0 1-1,0-1 1,0-1 0,-5 2 0,7-2-3,0 1 0,0-1 0,0 0 1,0 0-1,0 1 0,0-1 0,0-1 1,0 1-1,0 0 0,0 0 0,0-1 1,0 1-1,0-1 0,0 0 0,1 1 1,-1-1-1,0 0 0,0 0 0,1 0 1,-1 0-1,0-1 0,1 1 0,-1 0 1,1-1-1,0 1 0,-1-1 1,1 1-1,0-1 0,0 1 0,0-1 1,0 0-1,0 0 0,1 0 0,-1 1 1,0-1-1,1 0 0,-1 0 0,1 0 1,0 0-1,0 0 0,0-3 0,0 3-498,0 0 1,1 0-1,-1 0 0,1 1 0,0-1 0,-1 0 1,1 1-1,0-1 0,0 0 0,0 1 0,0-1 0,0 1 1,1-1-1,-1 1 0,0 0 0,1-1 0,-1 1 0,1 0 1,-1 0-1,1 0 0,-1 0 0,1 1 0,0-1 1,0 0-1,3 0 0,3-4-1639,16-7-5538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53 221 23254,'0'0'6150,"-19"49"-4421,8-26-95,-1-2-1634,6 1 0,1-4 0,5-7-352,0-4-2467,10-22-20627</inkml:trace>
  <inkml:trace contextRef="#ctx0" brushRef="#br0" timeOffset="1">21 1 17392,'0'0'13069,"-4"59"-15407,21-42-4549,3-5-9576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48 298 11339,'0'0'8066,"-7"11"-3400,-24 38-812,30-48-3776,0 1 0,0 0 0,0 0 0,0-1 0,0 1 0,0 0 0,1 0 0,-1 0 0,0 0 0,1 0 0,0 0 0,-1 0 0,1 0 0,0 0 0,0 0 0,0 0 0,0 0 0,1 0 0,-1 0 0,1 0 0,0 4 0,1-5 4,-1 1 0,0-1 0,0 0 0,1 1 0,-1-1 0,1 0 0,0 0 0,-1 0 0,1 0 0,0 0 0,-1 0 0,1-1 0,0 1 0,0-1 0,-1 1 0,1-1 0,0 1 0,3-1 0,5 1 142,0-1 0,-1 0 0,1-1 0,0 0 0,0-1 0,17-4 0,-16 1-224,0 0 0,0 0 0,0-1 0,-1-1 0,0 1 0,-1-2 0,1 1 0,-2-1 0,1-1 0,-1 0 0,0 0 0,0 0 0,-1-1 0,-1 0 0,0-1 0,6-13 0,-4 6 0,0 0 0,-2-1 0,0 1 0,-1-1 0,-1-1 0,-1 1 0,-1 0 0,0-1 0,-2-24 0,0 42 0,0 0 0,0 0 0,0 0 0,0 0 0,-1 0 0,1 0 0,-1 0 0,1 0 0,-1 0 0,0 0 0,0 0 0,0 0 0,0 1 0,0-1 0,0 0 0,0 1 0,0-1 0,-1 1 0,1-1 0,-1 1 0,1-1 0,-1 1 0,0 0 0,1 0 0,-1 0 0,0 0 0,0 0 0,0 0 0,0 1 0,0-1 0,0 0 0,0 1 0,0 0 0,0-1 0,0 1 0,0 0 0,0 0 0,0 0 0,-3 1 0,-1 0 0,0 0 0,0 0 0,0 0 0,0 1 0,0 0 0,1 0 0,-1 1 0,1 0 0,0 0 0,0 0 0,0 0 0,-7 6 0,7-4 0,0 0 0,1 0 0,-1 0 0,1 1 0,0-1 0,0 1 0,0 0 0,1 1 0,0-1 0,1 0 0,-1 1 0,1 0 0,0-1 0,1 1 0,-1 0 0,2 0 0,-1 10 0,1-14 0,0-1 1,1 0-1,0-1 0,-1 1 1,1 0-1,0 0 1,0 0-1,0 0 0,0 0 1,0-1-1,1 1 0,-1-1 1,0 1-1,1-1 1,-1 1-1,1-1 0,0 0 1,-1 1-1,1-1 0,0 0 1,0 0-1,0-1 0,-1 1 1,4 1-1,58 15-11,-32-9-30,-28-7 28,0 0-1,1 0 1,-1 0-1,0 1 1,0 0-1,0-1 0,0 1 1,-1 0-1,1 0 1,0 1-1,-1-1 1,0 1-1,1-1 1,-1 1-1,0 0 1,0-1-1,0 1 0,-1 0 1,1 0-1,-1 1 1,0-1-1,0 0 1,0 0-1,0 1 1,0-1-1,-1 0 1,1 1-1,-1-1 0,0 1 1,-1 4-1,0 5-394,-1 0 0,-1 0 0,0-1-1,-1 1 1,0-1 0,-11 21 0,23-58-26188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3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0 21332,'0'0'3310,"0"10"-502,-22 124 302,-3 30-903,22-118-2311,3 58 0,2-91-1545,0-16-2543,-2-23-1605,-4 12 4190,0 0 0,0 0-1,-1 1 1,-1 0 0,0 0-1,-1 0 1,-11-15 0,-37-46 2076,22 31 5237,4 0 5104,33 39-6492,9 3-3434,15 1-935,91 7-2837,-76-7-3219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10730,'0'0'8296,"3"61"-7655,0-21 832,4 6-512,-2 5-320,5-3-481,0-3-192,-1-10-1442,0-8-1216,-4-9-257,-5-12-1986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10 130 11851,'0'0'2803,"-2"-9"-668,-5-31-63,7 38-1952,0 0 1,0 0-1,0 1 1,0-1-1,0 0 1,0 1-1,1-1 1,-1 0-1,0 1 1,1-1 0,0 0-1,-1 1 1,1-1-1,0 1 1,0-1-1,0 1 1,0-1-1,0 1 1,0 0 0,0-1-1,0 1 1,0 0-1,1 0 1,-1 0-1,1 0 1,-1 0-1,3-1 1,45-15 508,-39 15-448,15-4-124,1 1 1,0 1-1,0 1 0,0 1 1,0 2-1,0 1 1,36 5-1,-58-6-64,-1 1 1,0 0-1,0 0 1,0 0-1,0 0 0,0 0 1,0 1-1,0-1 1,0 1-1,0 0 0,-1 0 1,1 0-1,-1 0 1,1 0-1,-1 1 1,0-1-1,0 1 0,0-1 1,0 1-1,-1 0 1,3 3-1,-3-1 109,1 0 0,-1 1-1,0-1 1,0 0 0,-1 1 0,0-1 0,1 0-1,-2 1 1,1-1 0,-1 0 0,-2 10-1,-2 5 483,-2 0-1,-1 0 0,0-1 0,-1 0 0,-16 25 0,14-27 59,-1 0 0,-1 0 0,-26 26 0,34-38-510,0 0 1,0-1-1,0 0 0,-1 0 1,0 0-1,0-1 1,0 0-1,0 0 1,0 0-1,-1-1 1,1 0-1,-1 0 1,0-1-1,1 1 1,-10-1-1,14-1-289,0 0 0,1 0 1,-1 0-1,1 0 0,-1 0 0,1-1 1,-1 1-1,1-1 0,0 1 0,-1-1 0,1 1 1,-1-1-1,1 0 0,0 0 0,0 0 1,-1 1-1,1-1 0,0 0 0,0-1 0,0 1 1,0 0-1,0 0 0,0 0 0,0-1 0,1 1 1,-1 0-1,0-1 0,1 1 0,-1-1 1,1 1-1,-1 0 0,1-1 0,0 1 0,-1-1 1,1 0-1,0 1 0,0-2 0,0 1-77,0-1 0,1 1 0,-1 0 0,0 0 0,1 0-1,0 0 1,-1 0 0,1 1 0,0-1 0,0 0 0,0 0 0,0 0-1,0 0 1,0 1 0,0-1 0,1 1 0,-1-1 0,1 1-1,-1-1 1,1 1 0,-1 0 0,1 0 0,0 0 0,0 0 0,0 0-1,0 0 1,-1 0 0,4 0 0,13-2-1257,0 1 0,0 0 0,31 3 1,-17-1-1329,11 0-3325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6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70 9993,'0'0'10998,"-9"-8"-8511,1 2-2089,0 1-1,0-1 1,0 2 0,0-1-1,-1 1 1,1 0 0,-16-4-1,21 8-352,0-1 1,0 0-1,0 1 0,0-1 0,0 1 0,-1 0 0,1 0 0,0 0 1,0 0-1,0 1 0,0-1 0,0 1 0,0 0 0,0 0 1,0 0-1,0 0 0,1 0 0,-1 1 0,0-1 0,1 1 0,-1 0 1,1 0-1,-1 0 0,1 0 0,0 0 0,0 1 0,0-1 0,0 0 1,0 1-1,0 0 0,1-1 0,-2 5 0,0-2 13,1 0 1,0 0-1,1 0 0,-1 1 0,1-1 0,0 0 0,1 1 1,-1-1-1,1 1 0,0-1 0,0 1 0,2 6 0,-2-10-34,0 1-1,1-1 0,0 0 0,0 0 0,0 1 0,0-1 0,0 0 0,0 0 0,0 0 0,1 0 0,-1 0 0,1 0 0,-1-1 0,1 1 0,0 0 0,0-1 0,0 1 0,0-1 0,0 0 0,0 1 0,0-1 0,0 0 0,0 0 0,0-1 0,1 1 0,-1 0 0,0-1 0,1 1 0,2-1 0,3 1 17,0-1 1,1 0-1,-1 0 1,1 0-1,-1-1 0,0-1 1,0 1-1,0-2 1,1 1-1,-2-1 0,1 0 1,0 0-1,13-9 1,-16 9-35,-1-1 1,1 1-1,-1-1 1,0 0-1,0 0 1,0 0-1,-1-1 1,0 1 0,1-1-1,-2 0 1,1 0-1,0 0 1,-1 0-1,0-1 1,0 1 0,-1-1-1,1 1 1,-1-1-1,0 1 1,-1-1-1,1-6 1,-1 10-14,0 1 0,0-1 1,-1 0-1,1 1 0,0-1 0,0 1 1,-1-1-1,1 1 0,-1-1 0,1 1 1,-1-1-1,0 1 0,0 0 0,0-1 1,1 1-1,-1 0 0,0 0 0,0-1 1,-1 1-1,1 0 0,0 0 0,0 0 1,-3-1-1,1 0-166,0 1 0,0 0 1,-1 0-1,1 0 1,0 0-1,-1 1 0,1-1 1,-1 1-1,1 0 0,-6 0 1,1 1-642,0-1 1,1 2-1,-1-1 1,0 1-1,1 0 1,-1 1-1,1-1 1,0 2-1,-9 4 1,-5 11-3746,7 0-838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7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0 155 6182,'16'-5'3977,"16"-7"-2524,58-20 4946,-75 27-4321,-1 2 0,1-1 0,0 2-1,20-2 1,-34 5-2049,0-1 1,0 0-1,0 1 0,-1-1 0,1 1 1,0-1-1,0 1 0,0 0 0,-1-1 1,1 1-1,0 0 0,-1 0 0,1-1 1,0 1-1,-1 0 0,1 0 0,-1 0 1,0 0-1,1-1 0,-1 1 0,0 0 1,1 0-1,-1 0 0,0 0 0,0 0 0,0 0 1,0 0-1,0 0 0,0 0 0,0 2 1,0 40 60,-1-32 77,2 62 25,-1-72-196,0 0-1,1-1 1,-1 1 0,0 0-1,1 0 1,-1-1-1,1 1 1,-1-1-1,1 1 1,-1 0 0,1-1-1,0 1 1,-1-1-1,1 1 1,-1-1 0,1 1-1,0-1 1,0 0-1,-1 1 1,1-1 0,0 0-1,0 1 1,-1-1-1,1 0 1,0 0 0,0 0-1,0 0 1,-1 0-1,1 0 1,0 0 0,0 0-1,0 0 1,0 0-1,-1 0 1,1-1-1,0 1 1,0 0 0,-1-1-1,1 1 1,0 0-1,-1-1 1,2 0 0,32-17-554,-28 12 356,-1 1 0,0-1 0,-1 0 0,1 0 0,-1 0 0,-1-1 1,4-6-1,-5 10 290,-1-1 0,1 1 0,-1 0-1,0-1 1,0 1 0,-1 0 0,1-1 0,-1 1 0,0-1 0,1 1 0,-1-1 0,-1 1 0,1-1 0,-1 1 0,1-1 0,-1 1 0,-2-6 0,3 9-31,0-1 0,-1 0 0,1 1 0,0-1 1,-1 0-1,1 1 0,0-1 0,-1 0 0,1 1 0,-1-1 1,1 1-1,-1-1 0,1 1 0,-1-1 0,0 1 0,1-1 1,-1 1-1,0-1 0,1 1 0,-1 0 0,0 0 0,1-1 1,-1 1-1,0 0 0,0 0 0,1 0 0,-1 0 1,0 0-1,0 0 0,1 0 0,-1 0 0,0 0 0,0 0 1,1 0-1,-1 0 0,0 0 0,0 1 0,-1 0 0,2-1-43,-1 1 0,1-1 0,-1 1 0,1-1 0,0 1 0,-1 0 0,1-1 0,-1 1-1,1 0 1,0-1 0,0 1 0,-1 0 0,1 0 0,0-1 0,0 1 0,0 0 0,0-1 0,0 1-1,0 0 1,0 0 0,0-1 0,0 1 0,0 0 0,0 0 0,1-1 0,-1 1 0,0 0 0,0 0-1,1-1 1,-1 1 0,0-1 0,1 1 0,-1 0 0,1-1 0,-1 1 0,1-1 0,-1 1 0,1-1-1,-1 1 1,1-1 0,1 1 0,2 2 10,-1-1 0,1 1 0,1-1-1,-1 0 1,0-1 0,0 1 0,1-1 0,-1 0 0,1 0-1,-1 0 1,1 0 0,-1-1 0,1 0 0,5 0 0,6-1 68,0 0 1,30-5-1,-27 1-74,0-1 0,0-1-1,27-13 1,-36 15-27,0 0 1,-1-1 0,0 0-1,0 0 1,-1-1-1,1 0 1,-1-1-1,7-9 1,-14 17 10,0-1 0,-1 1 0,1-1 0,-1 0 0,1 1 0,-1-1 0,1 0 0,-1 0 0,0 1 0,1-1 0,-1 0-1,0 0 1,1 1 0,-1-1 0,0 0 0,0 0 0,0 0 0,0 0 0,0 1 0,0-1 0,0 0 0,0 0 0,0 0 0,0 0 0,0 0 0,-1 1 0,1-1 0,0 0 0,-1-1 0,0 1 6,-1 0 0,1 0-1,0 0 1,-1 0 0,1 1 0,0-1 0,-1 0 0,1 1 0,-1-1 0,1 1 0,-1 0 0,1-1 0,-1 1 0,-2 0 0,-3-1 16,1 1 0,-1 0 0,0 1 0,0-1 1,1 1-1,-11 3 0,11-1-24,1 1 0,0-1 0,0 1 0,0 0 0,0 0 0,1 1 0,0-1 0,-1 1 0,2 0 0,-1 0 0,1 0 0,-1 1 0,2-1 0,-1 1 0,-2 6 0,4-9 0,-1-1 0,1 1 0,0 0 0,0 0 0,1-1 0,-1 1 0,0 0 0,1 0 0,0 0 0,0 0 0,-1 0 0,2-1 0,-1 1 0,0 0 0,1 0 0,-1 0 0,1 0 0,0 0 0,0-1 0,0 1 0,0 0 0,0-1 0,1 1 0,-1-1 0,1 1 0,0-1 0,-1 0 0,1 0 0,0 0 0,0 0 0,1 0 0,-1 0 0,4 2 0,6 1-180,1 0 0,-1-2 0,1 1 0,-1-2 0,1 1 0,0-2 0,19 1 0,-7-2-1287,-1-1 0,1-1 0,25-6 0,4-8-9771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7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17072,'0'0'8008,"58"45"-7560,-13-45-320,8 0-993,5-7-3138,2-9-4165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7:29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1 210 3107,'0'0'7607,"10"-6"-7062,2 0-442,0 0 0,0 0 0,1 2 0,-1-1 1,1 2-1,0 0 0,0 0 0,26-1 1,0 6-14,73 13 1,17 2-54,357-14-285,-422-5-256,-14-2-104,-44 1 556,-34 2 55,-37 1-724,-222-4 1089,163-6-3111,-38-3 1040,-82 8 7383,209 12-4953,24-3-114,27-2-21,678-29 855,-77-1 1313,-937 25-1696,-302 5-227,613-2-828,-21 0 16,0 2 1,0 1 0,-56 13 0,156-14-37,364-37 98,-68 2-83,-131 28-15,-513 17 627,48 1-511,141-12-81,-133 8-43,391-19-93,120-21-322,120-15-301,-359 37 747,-52 6 8,-12 2-6,-88 3-210,-146 9-4469,99-10-4202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17328,'0'0'3139,"4"-11"193,-2 5-3046,0 1 1,1-1-1,-1 0 1,1 1-1,0 0 1,0 0-1,1 0 1,0 0 0,0 0-1,0 1 1,0 0-1,1-1 1,-1 2-1,1-1 1,0 0 0,0 1-1,1 0 1,-1 0-1,1 1 1,-1 0-1,1 0 1,0 0 0,0 0-1,9 0 1,-6 0-198,0 1 1,0 1 0,0 0 0,0 0 0,1 0 0,-1 2 0,0-1 0,0 1-1,0 0 1,0 1 0,12 5 0,-17-6-65,-1 0 0,1 0 0,-1 0 0,0 1 0,0-1 0,0 1 0,0 0 0,0 0 0,0 0 0,-1 0 0,0 0 0,1 1 0,-1-1 0,0 1 0,-1 0 1,1-1-1,-1 1 0,1 0 0,-1 0 0,-1 0 0,1 0 0,0 0 0,-1 0 0,0 0 0,0 0 0,0 0 0,0 0 0,-2 6 0,1-4-25,-1-1 0,0 0 0,0 1 0,0-1 0,-1 0 0,0 0 0,0 0 0,0-1 0,-1 1 0,1-1 0,-1 0 0,0 1 0,0-2 0,-1 1 0,1 0 0,-8 3 0,1 0 0,0 0 0,0-1 0,0-1 0,-1 0 0,0 0 0,-18 3 0,25-7-2468,1-1-3552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09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20 10570,'17'-17'7187,"-17"17"-7082,0 0 0,0 0 0,0-1 0,0 1 0,0 0 0,0 0 0,0 0 0,1 0 0,-1 0 0,0 0 0,0 0 0,0 0 0,0 0 0,0 0 0,1 0 0,-1 0 0,0 0 0,0 0 0,0 0 0,0 0 0,0 0 0,1 0 0,-1 0 0,0 0 0,0 0 0,0 0 0,0 0 0,0 1 0,1-1 0,-1 0 0,0 0 0,0 0 0,0 0 0,0 0 0,0 0 0,0 0 0,0 0 0,0 0-1,1 1 1,-1-1 0,0 0 0,0 0 0,0 0 0,0 0 0,0 0 0,0 1 0,0-1 0,0 0 0,0 0 0,0 0 0,0 0 0,0 0 0,0 1 0,0-1 0,0 0 0,0 0 0,0 0 0,-2 18 3514,-5 7-3840,7-23 0,-20 65 1254,11-39-675,0 2 0,2-1 1,1 1-1,-2 44 0,8-73-353,0-1 0,0 0 0,0 0 0,0 1 0,0-1 0,0 0 1,0 0-1,0 0 0,0 1 0,0-1 0,0 0 0,0 0 0,0 1 0,0-1 0,0 0 0,0 0 1,0 1-1,0-1 0,0 0 0,0 0 0,1 0 0,-1 1 0,0-1 0,0 0 0,0 0 0,0 0 0,1 0 1,-1 0-1,0 1 0,0-1 0,0 0 0,1 0 0,-1 0 0,0 0 0,0 0 0,0 0 0,1 0 1,-1 0-1,0 0 0,1 1 0,10-7 141,10-13 86,4-11-475,-1-1 0,-1-2-1,-2 0 1,-1-2 0,-1 0-1,19-53 1,-36 82 549,-3 9-71,-8 26 72,-22 74-2,22-59 68,2 1-1,2 0 0,1 64 1,4-108-363,0-1 0,0 1 0,0-1 1,0 0-1,0 1 0,0-1 0,0 1 1,0-1-1,0 0 0,0 1 0,0-1 1,0 1-1,0-1 0,0 0 0,0 1 1,0-1-1,0 1 0,1-1 0,-1 0 1,0 1-1,0-1 0,0 0 0,1 1 1,-1-1-1,0 0 0,1 0 0,-1 1 1,0-1-1,1 0 0,-1 0 0,0 1 0,1-1 1,-1 0-1,0 0 0,1 0 0,-1 1 1,1-1-1,0 0 0,-1-1 0,1 1 0,-1 0 0,1-1 0,-1 1 1,1 0-1,-1-1 0,1 1 0,-1-1 0,0 1 0,1 0 0,-1-1 0,0 1 0,1-1 0,-1 1 1,0-1-1,0 0 0,1 1 0,-1-1 0,0 1 0,0-1 0,0 1 0,0-1 0,0 0 0,0 1 1,0-1-1,1-9-245,-1 1 0,0 0 1,0 0-1,-1 0 0,-1 0 1,0-1-1,0 2 0,0-1 1,-1 0-1,-1 0 0,1 1 1,-1 0-1,-1 0 0,0 0 1,0 0-1,0 1 0,-1 0 1,0 0-1,0 0 0,-1 1 1,0-1-1,0 2 0,-16-11 1,22 15 273,-1 1 1,0-1-1,1 0 0,-1 0 1,0 1-1,1-1 1,-1 1-1,0-1 1,0 1-1,1 0 1,-1-1-1,0 1 1,0 0-1,0 0 0,0 1 1,1-1-1,-1 0 1,-3 1-1,4 0-15,1 0-1,-1-1 0,0 1 0,0 0 0,1-1 1,-1 1-1,0 0 0,1 0 0,-1 0 1,1 0-1,-1-1 0,1 1 0,-1 0 0,1 0 1,-1 0-1,1 0 0,0 0 0,0 0 1,0 0-1,0 0 0,-1 0 0,1 0 1,0 0-1,1 0 0,-1 0 0,0 0 0,0 0 1,0 0-1,1 0 0,-1 0 0,0 0 1,2 2-1,-1-1-27,0 0 0,0-1 0,0 1 0,0 0 0,0-1 0,0 1 1,1-1-1,-1 0 0,1 1 0,-1-1 0,1 0 0,0 0 0,-1 0 0,1 0 1,0 0-1,0 0 0,0 0 0,0-1 0,-1 1 0,1-1 0,0 1 0,3-1 0,50 4-1596,-50-4 1277,10 0-1600,1-1 0,0 0 0,25-6 0,3-7-5338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0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5 8296,'0'0'14696,"-8"-1"-12363,3 1-2169,0 0-1,0 0 0,1 1 0,-1 0 0,0 0 1,1 0-1,-1 0 0,0 1 0,1 0 1,0 0-1,-1 0 0,1 0 0,0 1 1,0-1-1,0 1 0,1 0 0,-1 0 0,0 1 1,1-1-1,0 1 0,0-1 0,0 1 1,1 0-1,-1 0 0,-1 5 0,1-4-39,0 0 0,0 0 0,0 1-1,1-1 1,0 1 0,0-1 0,1 1 0,-1 0-1,1 0 1,0 8 0,1-13-103,0 0 0,0 1 0,0-1 0,1 0 0,-1 1 0,0-1 0,1 0 0,-1 0 0,1 0 0,-1 1 0,1-1 0,0 0 0,-1 0 0,1 0 1,0 0-1,0 0 0,0 0 0,-1 0 0,3 1 0,-1-1-7,0 0 0,0 0-1,0 0 1,0-1 0,1 1 0,-1-1 0,0 1 0,0-1 0,1 0 0,-1 1 0,0-1 0,1 0 0,-1-1 0,4 1 0,1-2 13,1 0 0,-1 0 0,0-1 1,1 1-1,-1-2 0,0 1 0,0-1 1,-1 0-1,1 0 0,-1-1 1,0 0-1,8-8 0,-9 8-20,-1 1 1,1-1-1,-1 0 0,0 0 0,-1-1 0,1 1 1,-1-1-1,0 0 0,0 1 0,-1-1 0,0-1 1,0 1-1,0 0 0,-1 0 0,1-10 0,-2 15-2,0 1 0,0-1 0,0 1 0,0-1 0,0 0-1,-1 1 1,1-1 0,0 0 0,0 1 0,-1-1 0,1 1 0,0-1-1,-1 1 1,1-1 0,0 1 0,-1-1 0,1 1 0,-1-1-1,1 1 1,-1-1 0,1 1 0,-1 0 0,1-1 0,-1 1 0,1 0-1,-1 0 1,0-1 0,1 1 0,-1 0 0,1 0 0,-1 0-1,0 0 1,1-1 0,-1 1 0,0 0 0,1 0 0,-1 1 0,0-1-1,1 0 1,-1 0 0,1 0 0,-1 0 0,0 0 0,1 1 0,-1-1-1,1 0 1,-1 0 0,0 1 0,1-1 0,-1 1 0,0 0-1,-30 18 123,27-14-132,-1 0 0,2 0-1,-1 0 1,1 1 0,-1-1-1,2 1 1,-1 0 0,1 0-1,-1 0 1,2 0 0,-1 0-1,1 0 1,0 1 0,0-1-1,0 8 1,2-13-80,-1-1-1,1 1 1,0 0 0,-1 0 0,1 0-1,0-1 1,0 1 0,-1 0-1,1-1 1,0 1 0,0-1 0,0 1-1,0-1 1,0 1 0,0-1-1,0 0 1,0 1 0,0-1 0,0 0-1,0 0 1,0 0 0,0 0 0,0 0-1,0 0 1,0 0 0,0 0-1,0 0 1,0 0 0,0 0 0,1-1-1,38-7-4285,-11-7-940,2-4-3284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0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90 2114,'0'0'16085,"0"-10"-14036,0-36 1555,-11 68 251,3-5-3498,4-6-83,0 1 0,1 0 1,1 0-1,0 0 0,0 0 0,1 0 1,1 16-1,1-28-223,-1 1-1,1 0 1,-1 0 0,1-1 0,0 1-1,-1 0 1,1-1 0,0 1 0,-1 0 0,1-1-1,0 1 1,0-1 0,0 1 0,-1-1-1,1 0 1,0 1 0,0-1 0,0 0-1,0 0 1,0 0 0,0 1 0,0-1-1,0 0 1,0 0 0,0 0 0,-1 0-1,1-1 1,0 1 0,0 0 0,0 0-1,0-1 1,0 1 0,0 0 0,1-1-1,35-12 608,-23 4-677,-1-1 0,-1 0 0,0 0 1,0-2-1,-1 1 0,-1-1 0,0-1 0,0 0 0,-1 0 0,10-21 0,-18 32-2,-2 16-348,0-4 370,-2 6 58,1-1-1,0 1 0,2 0 0,0 0 0,4 30 0,-3-43-44,-1 0 0,1 0 0,0 0 0,0-1 0,1 1 0,-1 0 0,1 0 0,-1-1 0,1 1-1,0-1 1,0 0 0,0 1 0,0-1 0,0 0 0,4 3 0,-3-3-8,1-1 0,0 1 1,-1-1-1,1 0 0,0 0 0,-1 0 1,1 0-1,0-1 0,0 0 0,0 1 1,-1-1-1,1-1 0,0 1 0,0 0 1,5-2-1,-4 0-6,0 0 0,-1 0 0,1 0 0,-1-1 0,1 1 0,-1-1 0,0 0 0,0-1 0,-1 1 0,1-1 0,0 1 0,-1-1 0,0 0 0,0 0 0,0 0 0,-1-1 0,1 1 0,-1-1 0,0 1 0,-1-1 0,1 0 0,-1 0 0,1 0 0,-2 0 0,1 0 0,0-7 0,0 8 0,0-1 0,-1 1 0,1-1 0,-1 1 0,0-1 0,-1 0 0,1 1 0,-1-1 0,0 1 0,0-1 0,0 1 0,0 0 0,-1-1 0,0 1 0,0 0 0,0 0 0,0 0 0,-1 0 0,1 0 0,-1 1 0,0-1 0,0 1 0,-1 0 0,1 0 0,-1 0 0,1 0 0,-1 0 0,0 1 0,-5-3 0,16 5-997,39 1-7887,-14-4-1959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1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15983,'0'0'11376,"4"13"-9774,4 32-788,-1 1 0,-3-1 0,-1 64 0,-4-68-596,0-23-152,0 1 1,2-1-1,0 0 1,5 24-1,-6-40-66,0-1 0,0 0 0,0 0 0,1 1 0,-1-1 0,0 0 0,1 0 0,-1 1 0,1-1 0,0 0 0,-1 0 0,1 0 0,0 0 0,-1 0 0,1 0 0,0 0 0,0 0 0,0 0 0,0 0 0,0 0 0,0-1 0,0 1 0,0 0 0,1-1 0,-1 1 0,0 0 0,0-1 0,0 0 0,1 1 0,-1-1 0,0 0 0,1 0 0,-1 0 0,0 1 0,1-1 0,-1-1 0,0 1 0,0 0 0,1 0 0,-1 0 0,0-1 0,1 1 0,-1-1 0,0 1 0,0-1 0,0 1 0,0-1 0,1 0 0,-1 1 0,0-1 0,0 0 0,0 0 0,0-1 0,10-6 0,-1 0 0,-1-1 0,17-19 0,-25 26 0,25-29 0,-2-1 0,-1 0 0,-2-2 0,-1-1 0,-2 0 0,19-51 0,-37 84-327,1 2 76,-1 0 0,0 0 0,0 0 0,0-1 0,1 1 1,-1 0-1,0 0 0,0-1 0,0 1 0,0 0 0,0 0 0,1-1 1,-1 1-1,0 0 0,0-1 0,0 1 0,0 0 0,0 0 0,0-1 1,0 1-1,0 0 0,0-1 0,0 1 0,0 0 0,0 0 0,0-1 0,-1 1 1,1 0-1,0-1 0,0 1 0,0 0 0,0 0 0,0-1 0,-1 1 1,1 0-1,0 0 0,0 0 0,-1-1 0,-5 2-8376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3:11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15118,'0'0'9834,"1"54"-6952,12-36-928,3 0-833,2 3-512,2-3-385,2-2-192,1 1-1089,-2-5-2018,-3-6-3235,-4-2-4452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15:23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2193 4708,'0'0'1271,"-10"-1"320,-23-6-1096,13 2 308,-1 1 0,-26-1 0,46 7-801,0 0-1,0 1 1,0-1 0,0 0-1,0 1 1,1-1 0,-1 1-1,1-1 1,0 1 0,-1-1-1,1 1 1,0-1-1,1 1 1,-1-1 0,1 4-1,-1-1-32,11 306 384,-11-309-349,10 113 124,28 123 0,-23-140 141,-12-63-25,3 0 0,0 0 0,21 59-1,-15-64-256,0-1-1,3 0 1,0-1-1,1-1 1,32 39-1,-37-53 2,1-1 1,0 1-1,1-2 0,1 0 0,0 0 0,0-1 0,1-1 0,0-1 0,1 0 0,0-1 0,29 10 0,28-1 257,0-3 0,106 5-1,-105-11-295,21-1 69,-1-4-1,1-3 0,-1-5 0,171-34 0,-120 10-23,268-51-14,-278 61 14,151-3 0,-78 16-31,323-51 0,-83-17 46,-303 57 0,162 2-1,-68 18 37,587-25 225,-289-19-296,-422 40 17,0 5 0,192 29 0,-107 4 11,-37-3 6,2-8 1,176 4-1,-52-29 16,427 23 5,-413 2-26,483-23-1,243-18 695,174-10 283,-537 9-222,-375 14-700,172-35-6,22 0-7,12 48-77,-57-1 69,262 28-74,-543-20 23,0-8 1,1-6-1,282-32 1,-206 2-115,1 10 0,250 14 0,416 7 154,-466-9-25,59-2-1,0-42 26,-162-20-44,-4-14 1,602-236-1,-657 201-1,381-225 0,-549 279 8,189-106-88,-216 130 61,153-56 0,-224 93 40,239-89-46,-216 77-28,-1-1 0,-1-2-1,0-1 1,-1-1 0,40-37-1,-42 30 76,-1 0 0,-1-2 0,-2-1 0,-1-1 0,-1 0-1,27-56 1,-38 64 116,0-1-1,-1 0 1,-2 0 0,0-1-1,-2 0 1,-1 0-1,0-1 1,-2 1-1,-1-1 1,-4-46-1,-2 48 123,0 0 0,-1 1 1,-1-1-1,-20-41 0,-53-82 11,57 113-293,-1 0-1,-1 2 1,-2 1 0,-1 1 0,-1 1 0,-44-33 0,26 28-220,-1 2 1,-2 3-1,-103-46 1,46 36-4,0 4 0,-2 6 1,-2 4-1,-124-11 1,-702-39 213,-7 54 104,534 14-21,-377-10-2,-857-10 130,-1077 80-1046,342 0-1683,-387 43 2503,649 29 103,890-58-1816,941-49-2594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1:35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12139,'0'0'-32,"10"2"-26,40 4 358,1-2 1,0-3-1,0-1 1,0-3-1,0-2 1,65-16-1,-14 6 90,2 3-1,-1 5 1,1 5 0,0 4 0,136 21-1,997 61 1025,7-79-691,-692-7-489,535-54-1,-423 11 51,485 31 388,-851 16-479,589 12-602,-381-4-7163,-331-7 147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4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10410,'0'0'875,"3"9"-602,0-3-275,0 0 1,0-1-1,0 1 1,1-1 0,0 0-1,0 0 1,0 0-1,1 0 1,-1-1 0,1 1-1,0-1 1,0 0-1,1-1 1,-1 0 0,1 1-1,0-2 1,0 1-1,10 3 1,21 5-46,1-1 0,1-2 1,-1-1-1,49 1 0,163-5 105,-138-5-16,625-16 96,-192 1-67,-520 17-71,1582-21 1302,2 43 193,1200 64 1099,-24-60-1236,-2025-28-842,-599-3-483,-138 3-531,0-2 1,0 0-1,0-1 0,40-16 1,24-25-4965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57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13036,'0'0'3566,"8"6"-3720,7 2 171,1 0 1,-1-1-1,1 0 1,0-2 0,1 0-1,0-1 1,-1 0-1,1-1 1,19 0 0,116 1 636,217-22 1,-83 1-74,615 8 42,-168 5 99,1231-2 1198,-1030 10-1064,1943 71-296,-2345-55-533,136 8 243,-2 36 63,-290-7-221,189 26 241,4-42-97,102-54 582,-93 0-502,-220 15-291,423-6-58,-510-15 7,92-1 525,-356 20-449,1 0 1,-1 1 0,0 0-1,1 0 1,-1 1-1,0 0 1,0 0-1,11 6 1,-16-7-199,0 0 0,0 0 0,0 0 1,-1 0-1,1 0 0,0 0 0,-1 1 0,1-1 1,-1 1-1,1-1 0,-1 1 0,0 0 0,1-1 1,-1 1-1,0 0 0,0 0 0,-1 0 0,1 0 1,0 0-1,0 0 0,-1 0 0,0 0 0,1 0 0,-1 0 1,0 0-1,0 0 0,0 0 0,0 0 0,0 0 1,0 0-1,-1 0 0,1 0 0,-1 0 0,0 2 1,-14 20-5836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3:3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7976,'32'-2'6020,"16"-7"-3359,21-2-1744,107 10 86,-111 2-458,1-2-1,86-13 1,-89 3-369,-1 1 0,2 4 1,-1 2-1,1 4 0,-1 2 0,81 12 0,-59-2-83,1-3 0,0-4 0,0-4 0,135-16 0,378 5 241,-560 11-348,245 10 44,-99-1 22,351-27-1,-103-45 311,455-36 648,-71 37-883,-753 54-125,42 0 6,178 10 0,104 40 8,473 69 16,-643-87-48,294-5 0,14-7 128,-52-1 0,-48 27-2,-35-1-28,595-34 315,-750-6-346,93-25 52,-9 0 56,30 33 143,202-9 37,-1-25-207,-120 8-46,-282 10-34,1 7 0,172 18-1,-268-12 181,-43-4-51,1 1 1,-1 0 0,0 1 0,1 1 0,-1-1 0,0 2 0,0 0 0,0 0-1,20 10 1,-30-11-301,0 0-1,0 1 0,0-1 1,-1 0-1,1 1 1,-1-1-1,1 1 0,-1-1 1,0 1-1,0-1 1,0 1-1,-1-1 0,0 4 1,1 5-700,-3 28-3131,-10 1-2285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2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26 186 15695,'0'0'10794,"9"1"-8312,-4-1-2263,0 1 0,1-1 0,-1-1-1,0 1 1,0-1 0,0 0 0,0 0-1,0 0 1,0-1 0,6-2 0,-9 3-164,1 0 1,-1-1-1,0 0 1,1 1 0,-1-1-1,0 0 1,0 0-1,0 0 1,0 0-1,-1 0 1,1-1 0,0 1-1,-1-1 1,0 1-1,1-1 1,-1 1-1,0-1 1,0 0 0,-1 1-1,1-1 1,-1 0-1,1 0 1,-1 1-1,0-6 1,1 7-56,-1-1 0,0 0 0,0 0 0,0 1 0,0-1 0,0 0 0,-1 0 0,1 0 0,0 1 0,-1-1 0,1 0 0,-1 1 0,0-1 0,0 0 0,1 1 0,-1-1 0,0 1 0,0-1 0,-1 1 0,1 0 0,0-1 0,0 1 0,-1 0 0,1 0 0,0 0 0,-1 0 0,1 0 0,-1 0 0,0 0 0,1 0 0,-1 1 0,0-1 0,1 0 0,-1 1 0,0 0 0,0-1 0,1 1 0,-1 0 0,0 0 0,0 0 0,0 0 0,1 0 0,-1 1 0,0-1 0,0 0 0,1 1 0,-1-1 0,0 1 0,1 0 0,-3 1 0,-1 1 0,0-1 0,0 2 0,0-1 0,1 1 0,0 0 0,-1 0 0,1 0 0,1 0 0,-1 1 0,1-1 0,-1 1 0,1 0 0,1 0 0,-1 0 0,1 0 0,0 1 0,0-1 0,0 1 0,1-1 0,0 1 0,0 0 0,0 9 0,1-14 0,0 1 0,0-1 0,1 0 0,-1 1 0,0-1 0,1 0 0,0 0 0,-1 0 0,1 0 0,0 1 0,-1-1 0,1 0 0,0 0 0,0 0 0,0 0 0,0-1 0,0 1 0,0 0 0,0 0 0,0 0 0,0-1 0,0 1 0,0-1 0,1 1 0,-1-1 0,0 1 0,0-1 0,1 0 0,-1 0 0,0 1 0,0-1 0,3 0 0,53 1 0,-39-2 0,195-6 0,-207 8 0,-9-7 0,1 0 0,0 0 0,0 0 0,0 0 0,1 0 0,0-1 0,-1-8 0,1 7 0,-1-7 0,0 7 0,0-1 0,1 0 0,0 1 0,0-1 0,1 0 0,0 0 0,1 0 0,0 1 0,3-15 0,-3 21-22,0 1 1,-1 0-1,1 0 1,0 0-1,0 0 0,0 0 1,0 0-1,1 0 1,-1 0-1,0 0 0,0 0 1,0 1-1,1-1 1,-1 0-1,0 1 1,1-1-1,-1 1 0,1 0 1,-1-1-1,2 1 1,37-3-2353,-14 2-1840,3-5-8316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4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7783,'0'0'5227,"10"-1"-5275,300-20 1339,313 35 1253,1 0-1799,157-19-493,438 3 964,-844 10-1161,502-4 317,726 10 12,133 13-343,-351-11 329,1592-32 250,-1559 7-570,-816 12-36,242-34 171,2 0 41,1058 54 14,-1262 16-499,-531-30-336,-29-6-2560,-82-3 3108,0-1 0,0 1 0,0 0 0,0 0 1,0 0-1,0 0 0,0 0 0,0-1 0,0 1 0,0 0 0,0 0 1,0 0-1,0 0 0,0 0 0,0-1 0,0 1 0,0 0 0,0 0 0,0 0 1,0 0-1,0 0 0,0-1 0,0 1 0,0 0 0,0 0 0,0 0 1,0 0-1,0 0 0,0 0 0,0 0 0,1-1 0,-1 1 0,0 0 0,0 0 1,0 0-1,0 0 0,0 0 0,0 0 0,1 0 0,-1 0 0,0 0 1,0 0-1,0 0 0,0 0 0,0 0 0,1 0 0,-1 0 0,0 0 0,0 0 1,0 0-1,0 0 0,0 0 0,1 0 0,-1 0 0,0 0 0,0 0 0,0 0 1,0 0-1,0 0 0,0 0 0,1 0 0,-1 0 0,0 0 0,0 0 1,0 0-1,0 0 0,0 1 0,-15-15-4074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5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18161,'0'13'-1430,"0"-11"1398,-1 0 0,1 1 0,0-1 0,0 0 0,-1 0 0,2 0 0,-1 0 0,0 1 0,0-1 0,1 0 0,-1 0 0,1 0 0,0 0 0,-1 0 0,1 0 0,0 0-1,0 0 1,0 0 0,1 0 0,-1 0 0,0-1 0,1 1 0,-1 0 0,1-1 0,-1 0 0,1 1 0,0-1 0,0 0 0,0 0 0,0 1 0,0-1 0,0-1 0,0 1-1,2 1 1,34 12 163,1-1 0,1-1 0,0-2-1,71 7 1,168 0 242,-269-17-353,1011 5 601,-559-7-447,-285 2-174,1225-15 1303,521 15 699,549-11-1244,-179-16-4244,-2028 33-598,-25-5-4223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 19667,'0'0'2290,"-5"13"-2114,-10 39 194,2 1-1,2 1 1,2-1-1,-2 60 1,4 239 261,7-277-596,-1 182 61,9 477 81,-8-724-312,1 11-406,0-1-1,1 0 0,9 38 1,-9-54-3741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15855,'0'0'3545,"16"-5"-3449,37-8 293,0 3-1,1 3 1,56-2 0,187 6 426,-190 4-762,366 1 270,940-23-4132,-760-11 5616,0 19 4015,-644 13-5956,0 0-1,0-1 1,0 0 0,0-1-1,0 1 1,12-5 0,-16 4-481,0-1 1,1 0-1,-1 1 0,0-2 1,0 1-1,7-6 1,10-16-4767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5 2947,'0'0'14152,"-8"-1"-10373,-17-1-2945,16 1 37,24 0-109,200 8 2412,-121 1-3037,135 27 0,-218-32-130,1-1 1,-1 1-1,0 1 0,0 0 0,-1 1 0,1 0 0,17 11 0,-26-14 23,1 0-1,-1 1 0,1-1 1,-1 1-1,0 0 0,0-1 1,0 1-1,0 0 0,0 0 1,0 0-1,-1 1 0,0-1 1,0 0-1,0 1 0,0-1 1,0 0-1,0 1 0,-1-1 1,0 1-1,0-1 0,0 1 1,0-1-1,0 1 0,-1-1 1,1 0-1,-1 1 0,0-1 1,0 1-1,0-1 0,-3 5 1,-3 6 183,0-1 0,-1 0 0,0-1 0,-1 1 0,0-2 1,-1 1-1,-17 14 0,-88 69 252,98-81-425,-33 26-107,-48 35 39,32-32-3534,41-32-2220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23 906 16560,'0'0'1591,"-3"9"-107,-13 27 133,16-36-1584,-1 0 0,1 1 0,0-1 0,0 0 0,-1 0 0,1 0 0,0 0-1,0 1 1,0-1 0,0 0 0,-1 0 0,1 0 0,0 1 0,0-1 0,0 0 0,0 0 0,0 1 0,-1-1 0,1 0 0,0 0-1,0 1 1,0-1 0,0 0 0,0 0 0,0 1 0,0-1 0,0 0 0,0 0 0,0 1 0,0-1 0,0 0 0,0 0-1,0 1 1,1-1 0,-1 0 0,0 0 0,0 1 0,0-1 0,0 0 0,0 0 0,1 1 0,-1-1 0,0 0 0,0 0 0,0 0-1,0 1 1,1-1 0,-1 0 0,0 0 0,0 0 0,1 0 0,-1 0 0,0 1 0,0-1 0,1 0 0,-1 0 0,10-5 535,4-6-153,-1-1-1,0 0 1,-1-1 0,0-1-1,-1 0 1,9-16 0,3-2 3,225-313 1088,50-67-1331,-286 396-200,-10 12 6,1 0-1,0 0 1,0 0 0,0 0 0,1 1-1,-1-1 1,1 1 0,0 0 0,0 0-1,0 0 1,7-4 0,-10 7 13,-1 0-1,0 0 1,0 0 0,1 0 0,-1 0 0,0 0-1,0 0 1,1 0 0,-1 0 0,0 0 0,0 0-1,1 0 1,-1 0 0,0 0 0,0 0 0,1 0-1,-1 0 1,0 0 0,0 0 0,1 0-1,-1 0 1,0 1 0,0-1 0,1 0 0,-1 0-1,0 0 1,0 0 0,0 1 0,1-1 0,-1 0-1,0 0 1,0 1 0,0-1 0,0 0 0,0 0-1,0 0 1,1 1 0,-1-1 0,0 0-1,0 0 1,0 1 0,0-1 0,0 0 0,0 1-1,0-1 1,0 0 0,0 0 0,0 1 0,1 21-20,0 1 1,-2-1 0,0 1 0,-1-1-1,-2 1 1,-6 22 0,1 6 73,-15 112-217,20-56-3382,4-104 2990,-1 1 0,1-1 0,1 1 0,-1-1 0,0 0 0,1 1 0,0-1 0,-1 0 0,1 1 1,1-1-1,-1 0 0,0 0 0,4 6 0,5-5-6171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0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1 153 14958,'0'0'3433,"7"9"-3017,-2-2-309,-1-1-1,0 2 0,0-1 1,0 0-1,-1 1 1,0 0-1,0-1 1,2 14-1,9 81 361,-12-80-434,15 166-223,-9 266 0,-16-425 64,1-25 76,-2-19 189,1-9-126,1-2 1,2 1-1,0-1 1,0-28-1,1-107-97,4 136 42,1-42-58,2 0 0,21-110 0,-18 144 293,3 1 1,0 1 0,2 0 0,1 0-1,2 1 1,1 1 0,28-42 0,-37 63-139,0 1 1,0 0 0,0 1 0,1-1 0,0 1 0,1 1-1,-1-1 1,1 1 0,0 0 0,1 1 0,-1 0 0,14-4 0,-18 6-47,1 1 1,-1 0-1,0 0 1,1 1-1,-1-1 1,0 1 0,1 0-1,-1 0 1,0 0-1,1 0 1,-1 1-1,0 0 1,1 0 0,-1 0-1,0 1 1,0-1-1,0 1 1,0 0-1,0 0 1,-1 0 0,1 1-1,0-1 1,-1 1-1,0 0 1,1 0-1,-1 0 1,-1 0 0,5 6-1,-4-5 15,0 0 0,0 1 0,-1-1 0,1 1 0,-1 0 0,0 0 0,-1-1 0,1 1 0,-1 1 0,0-1 0,0 0 0,0 0 0,-1 0 0,0 1 0,0-1 0,0 0 0,-1 6 0,-1-3 170,-1-2 1,1 1-1,-1 0 1,0 0-1,0-1 1,-1 0-1,0 1 1,0-1-1,0-1 1,-1 1-1,-5 5 1,-9 5 357,0 0 0,-1-1 0,-1-1 0,0-1 0,-1 0 0,-24 9 0,26-13-416,-1 0 0,-1-1-1,1-1 1,-31 5-1,52-12-170,-1 0 0,1 0 0,0 0 0,-1 1 0,1-1 0,0 0-1,-1 0 1,1 0 0,-1 0 0,1 0 0,0 0 0,-1 0 0,1 0 0,0 0-1,-1 0 1,1 0 0,-1 0 0,1 0 0,0 0 0,-1 0 0,1-1-1,0 1 1,-1 0 0,1 0 0,0 0 0,-1 0 0,1-1 0,0 1 0,-1 0-1,1 0 1,0-1 0,0 1 0,-1 0 0,1-1 0,0 1 0,-1-1-1,9-12-1904,20-14-2400,18-8-2184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0 17008,'0'0'4132,"-67"90"-2979,27-33-96,-3 8-512,-2 6-225,3-2-160,7-6-128,5-11 32,12-12 0,3-17-224,10-17-641,4-10-640,1-32-961,0-16-2499,0-23-7142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16848,'0'0'1569,"33"76"-608,-6-45 545,12 0-129,10-3-224,9 0-640,8 3-417,2-1-1057,-5-1-2146,-9-1-3972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17232,'0'0'5248,"13"15"-4367,64 70-325,4-3 0,128 99 0,216 132-630,-210-158 257,-153-110-493,-2 2-1,-3 3 1,-1 2-1,-3 3 1,65 87-1,-107-127-3233,-6-12-2734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3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27 17360,'0'0'9999,"8"-1"-9193,197 5 1421,-131-1-1539,-441-3 999,491-16-1687,-66 9-292,31-2-2267,-105 14-10669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29 484 7175,'0'0'6646,"-5"9"-3961,1-2-2190,2-5-318,0 0 1,0 1-1,0-1 1,0 1-1,1 0 1,-1-1-1,1 1 0,0 0 1,0 0-1,0 0 1,0 0-1,1 0 1,-1 4-1,13-14 1692,20-26-1008,-2-1 0,-1-2 1,45-75-1,-34 50-708,120-182 252,-144 227-462,-16 16 51,0 0 0,1 0 0,-1 0 0,0 0 0,0 0 1,1 0-1,-1 0 0,0 0 0,0 0 0,1 0 0,-1 0 0,0 0 0,0 0 1,0 0-1,1 1 0,-1-1 0,0 0 0,0 0 0,0 0 0,1 0 0,-1 1 1,0-1-1,0 0 0,0 0 0,0 0 0,0 1 0,1-1 0,-1 0 0,0 0 0,0 1 1,0-1-1,0 0 0,0 0 0,0 1 0,0-1 0,0 0 0,0 0 0,0 1 1,0-1-1,0 0 0,0 1 0,-4 41-47,-32 120 147,3-13-2237,18-57-5700,18-115 3657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3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1 461 9001,'0'0'14023,"5"-12"-13099,4-9-461,2 1 0,0 1 0,2 0 1,0 1-1,17-19 0,91-88 1185,0-1-1468,-117 121-662,17-21 952,-15 11-2310,-7 3-4129,-3 7 161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1441 12812,'0'0'3342,"-9"6"-1671,-4 0-1251,-22 15 2763,176-154-740,-42 37-1789,-39 40-307,489-439 761,30 40-1362,-366 318 514,-173 115-1046,1 1 0,1 2 1,63-19-1,-103 38 190,3-2-256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359 1 13549,'0'0'11093,"-11"13"-10399,-29 34-480,-122 150 537,133-158-1206,2 1 0,2 0 1,-28 62-1,41-59-2305,14-41-1198,6-6 506,7-15-4006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 13389,'0'0'7991,"-9"10"-7057,-2 2-749,2 0 0,-1 1 0,2 0 0,0 1 0,0 0 0,1 0 0,1 1 0,0 0 0,1 0-1,-5 30 1,7-29-194,1 0-1,1 1 1,0-1 0,2 0-1,-1 0 1,2 1-1,0-1 1,1 0-1,1 0 1,0-1-1,1 1 1,12 24 0,-14-34-423,10 22-361,-13-16-2278,-11-8-4180,-10-4-880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16688,'0'0'7335,"46"-14"-6599,2 13 193,6 1-512,13-1-353,1-1-1153,2-4-3620,1-3-7398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71 7687,'0'0'13015,"5"10"-12145,0-3-677,-1 1 0,-1-1-1,0 1 1,0 0 0,0-1-1,-1 1 1,0 0 0,-1 0-1,0 1 1,1 9 0,-2 487 1803,0-505-2055,-1-1-1,1 1 0,0 0 0,0 0 1,0 0-1,-1 0 0,1 0 0,0-1 1,0 1-1,-1 0 0,1 0 1,0 0-1,0 0 0,0 0 0,-1 0 1,1 0-1,0 0 0,0 0 0,-1 0 1,1 0-1,0 0 0,0 0 1,-1 0-1,1 0 0,0 0 0,0 0 1,-1 0-1,1 0 0,0 1 0,0-1 1,-1 0-1,1 0 0,0 0 0,0 0 1,0 0-1,0 1 0,-1-1 1,1 0-1,0 0 0,0 0 0,0 1 1,0-1-1,-1 0 0,1 0 0,0 0 1,0 1-1,0-1 0,0 0 1,0 1-1,-13-25-1465,-17-49-930,-23-90-1,43 129 2591,3-1 1,1 0-1,1-1 0,2 1 0,2-37 0,1 66 1,1 0-1,0 0 0,0 0 0,1 0 0,-1 0 0,1 0 0,0 0 0,1 1 0,0-1 0,0 1 0,0 0 0,0 0 0,1 0 0,0 0 0,5-6 1,-1 4 20,1 0 0,-1 1 0,1-1 0,1 2 0,-1-1 0,1 1 0,0 1 0,11-5 0,2 3 0,0 0-1,0 1 1,0 1-1,0 1 1,1 1-1,-1 1 1,33 3-1,-49-1-144,1 0-1,-1 1 0,0-1 1,1 1-1,-1 1 0,0 0 1,-1 0-1,1 0 0,0 1 1,-1-1-1,0 2 1,0-1-1,0 1 0,0 0 1,-1 0-1,0 0 0,5 7 1,-8-9 108,0 1 1,0-1 0,0 1-1,0 0 1,-1 0 0,1-1 0,-1 1-1,0 0 1,-1 0 0,1 0 0,-1 0-1,1 0 1,-1 0 0,0 0-1,-1 0 1,1 0 0,-1 0 0,1 0-1,-1 0 1,0 0 0,-1 0 0,1 0-1,-1-1 1,0 1 0,0-1 0,0 1-1,0-1 1,0 1 0,-1-1-1,1 0 1,-1 0 0,-6 4 0,-4 5 279,-1-1 0,0 0 1,-1-2-1,0 1 1,-1-2-1,1 0 0,-2-1 1,1 0-1,-1-1 0,0-1 1,0-1-1,-1-1 1,1 0-1,-1-1 0,-28 0 1,44-2-442,0 0-1,0 0 1,0-1 0,1 1 0,-1 0 0,0-1 0,0 1-1,1-1 1,-1 1 0,0-1 0,1 0 0,-1 0 0,1 0-1,-1 0 1,1 0 0,-1 0 0,1 0 0,0 0 0,-3-3-1,4 3-81,-1 1-1,1-1 1,0 0-1,0 0 0,0 0 1,0 1-1,0-1 1,-1 0-1,1 0 0,1 0 1,-1 1-1,0-1 1,0 0-1,0 0 0,0 0 1,0 1-1,1-1 1,-1 0-1,0 0 0,1 1 1,-1-1-1,1 0 0,-1 1 1,0-1-1,1 0 1,0 1-1,-1-1 0,1 1 1,-1-1-1,1 1 1,0-1-1,-1 1 0,1-1 1,0 1-1,-1 0 1,1-1-1,0 1 0,0 0 1,-1 0-1,1-1 1,0 1-1,0 0 0,1 0 1,65-14-7857,-24 9 2237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10090,'0'0'15865,"4"10"-14530,31 83 597,-35-92-1905,1 1 0,0-1 0,0 0 0,0 1 0,0-1 0,0 0 0,1 0 0,-1 0 0,0 1 0,1-2 0,-1 1 0,0 0 0,1 0 0,-1 0 0,1-1 0,-1 1 0,1 0 0,0-1 0,-1 0 0,1 1 0,-1-1 0,1 0 0,0 0 0,-1 0 0,1 0 0,0 0 0,-1 0 0,1 0 0,0-1 0,-1 1 0,1 0 0,1-2 0,4 1 54,0-2 1,-1 1 0,1-1 0,-1 0-1,0 0 1,8-6 0,34-31 133,-35 27-198,1 2 0,0 0 0,17-11 0,-30 22-19,-1 0-1,1 0 1,-1 0 0,1 0 0,0-1-1,-1 1 1,1 0 0,0 0 0,-1 0-1,1 0 1,-1 1 0,1-1 0,0 0-1,-1 0 1,1 0 0,-1 0 0,1 0-1,-1 1 1,1-1 0,-1 0 0,1 1-1,-1-1 1,1 0 0,-1 1 0,1-1-1,-1 1 1,1-1 0,-1 0-1,1 1 1,-1-1 0,0 1 0,1-1-1,-1 1 1,0 0 0,0-1 0,1 1-1,-1-1 1,0 1 0,0-1 0,0 1-1,0 0 1,0-1 0,0 1 0,0-1-1,0 1 1,0 0 0,0-1 0,0 2-1,4 47-178,-3-20 115,0-28 71,-1 1-1,0-1 0,0 0 0,1 0 0,-1 1 1,1-1-1,-1 0 0,1 0 0,-1 0 1,1 0-1,0 0 0,-1 0 0,1 0 1,0 0-1,0 0 0,0 0 0,0 0 1,0 0-1,0-1 0,0 1 0,0 0 1,0-1-1,0 1 0,0-1 0,1 1 1,-1-1-1,1 1 0,1-1 15,-1 0 0,1 0-1,-1-1 1,0 1 0,1-1 0,-1 1 0,0-1-1,1 0 1,-1 0 0,0 0 0,0 0-1,0 0 1,3-2 0,4-4 61,0 0-1,0-1 1,-1 0-1,14-17 1,35-76-582,-36 92-12065,-4 1-245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15375,'0'0'3523,"2"0"-2210,1 9-32,1 5-160,4 2-608,3 3-385,5-3-256,0-3-2114,-2-5-2082,-2-8-4741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9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13997,'0'0'7848,"21"17"-9065,6-33-2563,-1-7-6406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4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78 17232,'0'0'5670,"-8"0"-3012,-25 0-400,26-2 457,10-2-1741,9-2-429,20 0-411,0 1 0,1 1 0,0 2 1,61 4-1,-22 0-90,-48-2-44,-1 1 0,0 1 0,24 5 0,-64-9 0,-1 1 0,1 0 0,-21 3 0,-31-1 0,-274-10 0,331 6 0,20-2 0,18-3 0,92-9 0,0 6 0,139 3 0,-498 18 0,188-4-741,-16-1-5703,53-5-6422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43 14253,'0'-1'277,"1"-1"0,-1 0-1,0 0 1,0 1-1,-1-1 1,1 0 0,0 0-1,0 1 1,-1-1-1,1 0 1,-1 1 0,0-1-1,1 0 1,-1 1-1,0-1 1,0 1-1,0-1 1,0 1 0,0-1-1,0 1 1,-1 0-1,-2-2 1,2 2-138,0 0 0,1 1 0,-1-1 0,-1 1 0,1-1 0,0 1 0,0 0 0,0 0 0,0 0 0,0 0 0,0 0 0,0 1 0,0-1 0,0 0 0,0 1 0,-3 1 0,-4 2-55,-1 0-1,1 1 1,0 0 0,0 0-1,1 1 1,-14 12 0,9-6-43,0 1 1,-19 26 0,28-34-35,0 1 0,1 0 0,-1 0 0,1 0 0,1 1 0,-1-1 0,1 1 0,0-1 0,1 1 0,-2 10 0,3-15-13,0 0 0,1 0-1,-1 0 1,0 0-1,1-1 1,-1 1 0,1 0-1,0 0 1,0 0-1,0-1 1,-1 1 0,1-1-1,1 1 1,-1 0-1,0-1 1,0 0 0,1 1-1,-1-1 1,0 0-1,1 0 1,0 0 0,-1 1-1,1-2 1,0 1-1,-1 0 1,4 1 0,60 18-350,-32-12 153,-28-6 177,0 1-1,0-1 1,0 1-1,0 0 1,0 0 0,0 0-1,-1 0 1,1 1-1,-1 0 1,0 0 0,0 0-1,-1 1 1,1-1-1,-1 1 1,0 0 0,0 0-1,-1 0 1,1 0-1,-1 0 1,0 0-1,-1 1 1,2 6 0,-1-2 99,-1-1 0,-1 1 1,1-1-1,-2 1 1,1-1-1,-1 1 1,-1-1-1,0 1 0,0-1 1,0 0-1,-2 0 1,-6 16-1,3-11 270,-1-1 1,0 0-1,-1 0 0,0-1 1,-1 0-1,-13 13 0,19-21-164,-1 0-1,1 0 0,-1 0 1,0-1-1,0 1 0,0-1 1,-1 0-1,1-1 1,-1 0-1,1 0 0,-1 0 1,0 0-1,0-1 0,0 0 1,0 0-1,0 0 1,0-1-1,-10-1 0,14 1-159,-1-1 0,1 0 0,0 0 0,0 0-1,0 0 1,0 0 0,0 0 0,1-1 0,-1 1 0,0 0-1,0-1 1,1 0 0,-1 1 0,1-1 0,0 0 0,-1 0-1,1 0 1,0 0 0,0 0 0,0 0 0,0 0 0,0 0-1,1 0 1,-1 0 0,1-1 0,-1 1 0,1-3 0,-2-7-3,1 0 0,0 0 1,2-22-1,0 22-48,0-1 0,2 1 1,-1-1-1,1 1 0,1 0 1,0 0-1,1 1 0,1-1 0,-1 1 1,2 0-1,-1 0 0,2 1 0,-1 0 1,1 0-1,1 1 0,0 0 1,0 0-1,1 1 0,0 0 0,21-12 1,12-3 22,1 1 1,1 3-1,1 1 1,49-11-1,-54 16-24,-29 9 38,0-1 1,0 0 0,0-1 0,-1 0-1,12-9 1,-21 14 17,0-1-1,0 0 1,1 0-1,-1 0 1,-1 0 0,1 0-1,0 0 1,0-1-1,-1 1 1,1 0 0,-1-1-1,0 1 1,1-4-1,-2 4 19,1 1 0,-1-1-1,0 0 1,0 1 0,-1-1-1,1 0 1,0 1 0,0-1-1,-1 1 1,1-1-1,-1 1 1,1-1 0,-1 1-1,0-1 1,0 1 0,0-1-1,0 1 1,0 0 0,0-1-1,0 1 1,0 0 0,0 0-1,0 0 1,-3-2-1,-3-1 22,1 0-1,-1 0 0,0 1 1,-1 0-1,1 0 0,0 1 0,-1 0 1,1 0-1,-1 1 0,0 0 1,1 0-1,-1 1 0,0 0 0,0 0 1,-10 2-1,13-2-65,0 1 0,1-1 0,-1 1 0,0 0 0,0 1 0,1-1 0,-1 1 0,1 0 0,-1 0 0,1 0 0,0 1 0,0-1-1,0 1 1,0 0 0,0 0 0,0 1 0,1-1 0,0 1 0,0 0 0,0 0 0,0 0 0,0 0 0,1 0 0,0 0 0,-3 6 0,4-6-5,0 1-1,1-1 1,-1 0 0,1 0-1,0 1 1,0-1 0,0 0 0,1 0-1,-1 1 1,1-1 0,0 0-1,0 0 1,0 0 0,1 0 0,0 0-1,-1 0 1,1 0 0,1-1-1,-1 1 1,1 0 0,-1-1-1,1 0 1,0 0 0,0 0 0,0 0-1,0 0 1,1-1 0,-1 1-1,1-1 1,0 0 0,6 3-1,1 0-538,0 0 0,1 0 0,0-1 0,14 3 0,46 2-6653,-25-9-1912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43 13068,'0'0'8531,"-8"-4"-6604,-29-13-501,36 16-1383,0 1 1,0 0 0,0 0 0,0 0 0,0 0-1,0 0 1,0 0 0,0 0 0,0 0 0,0 0 0,0 1-1,0-1 1,0 0 0,0 1 0,0-1 0,0 1-1,1-1 1,-1 1 0,0-1 0,0 1 0,0-1 0,0 1-1,1 0 1,-1-1 0,0 1 0,1 0 0,-1 0-1,0 0 1,1 0 0,-1-1 0,1 1 0,-1 0 0,1 0-1,0 0 1,-1 0 0,1 0 0,0 1 0,-1 0-21,1 0 0,-1-1 1,1 1-1,-1 0 1,1 0-1,0 0 1,0-1-1,0 1 1,0 0-1,0 0 1,0 0-1,0-1 1,1 1-1,-1 0 1,0 0-1,1-1 0,1 4 1,4-2 3,-1-1 0,1 0 0,0 0-1,0-1 1,0 0 0,0 0 0,0 0 0,0-1 0,1 1 0,-1-1-1,0-1 1,8-1 0,7 1-275,-14 1 89,1 0-153,0 0 1,1 0-1,-1 1 1,0 0-1,0 0 1,0 1-1,9 2 1,-15-3 271,0 1 0,1-1 0,-1 1 0,0 0 0,1-1 0,-1 1 0,0 0 0,0 0 0,-1 0 0,1 1 0,0-1 0,-1 0 0,1 1 0,-1-1 0,0 1 0,0 0 0,0-1 0,0 1 0,0 0 0,-1-1 0,1 1 0,-1 0 0,0 0 0,0 4 0,1 11 309,-1 0 1,-1-1 0,0 1-1,-1-1 1,-2 0-1,1 1 1,-2-1 0,0-1-1,-1 1 1,-1-1-1,0 0 1,-2 0 0,1-1-1,-2 0 1,-11 14-1,19-26-124,0-1 0,-1 1-1,1 0 1,0-1 0,-1 0-1,0 0 1,1 0 0,-1 0-1,0 0 1,0 0-1,0 0 1,0-1 0,0 0-1,-1 0 1,1 0 0,0 0-1,-1 0 1,1 0 0,0-1-1,-1 0 1,1 0 0,-1 0-1,1 0 1,0 0 0,-8-2-1,8 1-115,-1-1 0,1 0 0,0 0 0,0 0 0,-1 0 0,1-1 0,0 1-1,1-1 1,-1 0 0,0 0 0,1 0 0,0 0 0,0 0 0,0 0 0,0-1 0,0 1-1,0-1 1,1 1 0,0-1 0,0 0 0,0 0 0,-1-5 0,1 4-79,0 0-1,0 0 1,1 0 0,0 0 0,-1 0-1,2 0 1,-1 0 0,1 0 0,-1 0 0,1 0-1,1 1 1,-1-1 0,1 0 0,0 0-1,0 1 1,0-1 0,0 1 0,1 0 0,0 0-1,4-5 1,2 0-50,0 1 1,0 1-1,1 0 0,0 0 1,0 1-1,1 0 0,16-6 0,9-2-29,44-11 0,-60 21 115,1-2-1,-1 0 0,0-2 1,0 0-1,-1-1 1,0-1-1,0 0 0,25-21 1,-41 29 75,0-1 1,0-1-1,0 1 1,0 0-1,-1-1 1,1 1-1,-1-1 1,0 0-1,0 0 1,0 0-1,-1 0 1,1 0-1,-1 0 1,0 0-1,0-1 1,-1 1 0,1 0-1,-1-1 1,0 1-1,0-8 1,-1 12-46,1-1-1,-1 0 1,1 0 0,-1 1 0,1-1 0,-1 1 0,1-1 0,-1 0 0,0 1 0,1-1 0,-1 1 0,0-1 0,1 1 0,-1 0 0,0-1-1,0 1 1,1 0 0,-1-1 0,0 1 0,0 0 0,0 0 0,1 0 0,-1 0 0,0 0 0,0 0 0,0 0 0,0 0 0,1 0 0,-1 0-1,0 0 1,0 0 0,0 1 0,1-1 0,-2 1 0,-29 11-50,25-7 36,0 0 1,0 1 0,1-1-1,-1 1 1,1 1-1,1-1 1,-7 11 0,9-14-60,0 1 0,1-1 1,-1 0-1,1 0 0,-1 1 0,1-1 1,0 1-1,1-1 0,-1 1 0,0 0 1,1-1-1,0 1 0,0-1 0,0 1 1,0 0-1,1-1 0,-1 1 1,3 5-1,-2-7-227,1 0 0,-1-1 0,1 1 1,-1-1-1,1 1 0,0-1 0,-1 0 0,1 1 1,0-1-1,0 0 0,0 0 0,0 0 0,0-1 1,0 1-1,0 0 0,0-1 0,1 0 0,-1 1 1,0-1-1,4 0 0,2 0-1453,-1 1-1,1-2 1,-1 1 0,1-1 0,7-2-1,19-11-11981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0 7591,'0'0'15786,"-10"1"-14558,5 0-1059,1 0 1,-1 0 0,0 0 0,1 1-1,-1-1 1,1 1 0,0 0 0,0 0-1,-1 1 1,1-1 0,1 1 0,-1 0 0,0 0-1,1 0 1,-1 1 0,1-1 0,0 1-1,0 0 1,0 0 0,1 0 0,0 0-1,-1 0 1,1 0 0,-2 9 0,0-4-21,0 0 0,1 0 0,1 0 0,0 0 0,0 1 0,0-1 0,1 0 0,1 1 0,0-1 0,0 1 0,2 11 0,-1-16-124,0-1 0,1 0 0,-1 1 0,1-1 0,0 0 0,0 0 0,0 0 0,1 0 0,-1 0 0,1-1 0,0 1 0,0-1 0,0 0 0,1 0 0,-1 0 0,1 0 0,0 0 0,-1-1 0,1 0 0,1 1 0,-1-1 0,0-1 0,0 1 0,9 1 0,8 2-586,0-2 1,33 2 0,30 5-2767,-83-10 3353,0 0 0,0 0 0,0 0 0,0 0 0,0 0 0,-1 0-1,1 1 1,0-1 0,0 0 0,0 0 0,0 0 0,0 1 0,-1-1 0,1 1 0,0-1 0,0 0 0,-1 1-1,1 0 1,0-1 0,-1 1 0,1-1 0,0 1 0,-1 0 0,1-1 0,-1 1 0,1 0 0,-1 0-1,1-1 1,-1 1 0,0 0 0,1 0 0,-1 0 0,0-1 0,0 1 0,0 0 0,1 0 0,-1 0 0,0 0-1,0 0 1,0 0 0,0-1 0,-1 1 0,1 0 0,0 0 0,0 0 0,0 0 0,-1 0 0,1-1-1,0 1 1,-1 0 0,1 0 0,-1-1 0,1 1 0,-1 0 0,1 0 0,-1-1 0,1 1 0,-1-1-1,0 1 1,0 0 0,-4 4 379,-1 1 0,1-2 0,-1 1 0,0-1-1,-10 6 1,1-2-154,0-1-1,0-1 0,0 0 1,-1-2-1,0 1 1,0-2-1,0 0 0,0-1 1,-19 0-1,34-2-388,0 0-1,0 0 1,-1 0-1,1 0 1,0 0-1,0 0 1,0 0-1,0 0 1,0-1-1,0 1 1,0-1-1,0 1 1,0 0-1,0-1 1,0 0-1,0 1 1,0-1 0,0 1-1,0-1 1,0 0-1,1 0 1,-1 0-1,0 1 1,1-1-1,-1 0 1,0 0-1,1 0 1,-1 0-1,1 0 1,-1 0-1,1 0 1,0 0-1,0 0 1,-1-1 0,1 1-1,0 0 1,0 0-1,0 0 1,0 0-1,0 0 1,0 0-1,0 0 1,0 0-1,1-1 1,-1 1-1,0 0 1,1 0-1,-1 0 1,1 0-1,-1 0 1,1 0 0,0-1-1,2-4-1380,0 0 0,0-1 0,0 1 0,1 1 0,0-1 0,0 1 0,7-8 1,15-7-9933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6758,'12'0'2120,"211"1"15267,-220-1-17313,0-1 1,0 0-1,1 1 0,-1-1 1,0 0-1,-1 0 0,1-1 1,0 1-1,0-1 1,0 1-1,3-4 0,-5 5-25,-1-1-1,1 0 0,0 1 1,0-1-1,0 1 0,-1-1 0,1 0 1,0 0-1,-1 0 0,1 1 1,-1-1-1,1 0 0,-1 0 0,1 0 1,-1 0-1,0 0 0,1 0 1,-1 0-1,0 0 0,0 0 0,0 0 1,1 0-1,-1 0 0,0 0 1,-1 0-1,1 0 0,0 0 0,0 0 1,0 0-1,0 0 0,-1 0 1,1 0-1,-1 0 0,1 0 0,0 1 1,-1-1-1,1 0 0,-1 0 1,0-1-1,-1 1-1,0 0 1,0 0 0,0 0-1,0 0 1,-1 0 0,1 0-1,0 0 1,0 1 0,0-1-1,-1 1 1,1 0-1,0-1 1,-1 1 0,1 0-1,0 0 1,-1 1 0,1-1-1,-2 1 1,-44 11 307,41-9-273,0 1 0,0 0 0,1 0 0,-1 1 0,1-1 0,0 1 0,1 0 0,-1 1 0,1 0 0,0 0 0,0 0 0,1 0 0,0 0 0,0 1 0,1 0 0,-1 0 0,1 0 0,-2 10 1,5-15-73,0-1 0,0 0 0,0 1 0,1-1 0,-1 0 0,0 1 0,1-1 0,-1 0 0,1 0 0,-1 1-1,1-1 1,0 0 0,-1 0 0,1 0 0,0 0 0,0 0 0,0 0 0,0 0 0,0 0 0,0 0 0,0 0 0,0-1 0,0 1 0,0 0 0,1-1 0,-1 1 0,0-1 0,0 1 0,1-1 0,-1 0 0,0 1 0,1-1 0,1 0 0,55 5 205,-49-4-177,32-3-338,-1-1 1,0-2-1,0-1 0,-1-2 1,0-2-1,75-30 0,-103 39 471,-10 8 249,-18 19 689,3-1-444,17-24-665,0 0 0,1 0 0,-1-1 0,1 1 0,0-1 0,-1 0 0,1 0 0,6-1 0,-4 1 0,16-2-20,0 0 0,0-2 0,-1 0 0,1-2 0,-1 0 0,21-9 0,-9 3-22,41-9 0,-73 21 37,-1 0-1,0-1 1,1 1 0,-1 0 0,0 0 0,1 0-1,-1 0 1,1 0 0,-1 0 0,0 0 0,1 0-1,-1 0 1,1 0 0,-1 0 0,0 0 0,1 0 0,-1 0-1,0 0 1,1 0 0,-1 0 0,1 1 0,-1-1-1,0 0 1,1 0 0,-1 0 0,0 1 0,1-1-1,-1 0 1,0 0 0,0 1 0,1-1 0,-1 0-1,0 1 1,0-1 0,1 0 0,-1 1 0,0-1 0,0 0-1,0 1 1,0-1 0,0 1 0,0-1 0,1 0-1,-1 1 1,0-1 0,0 1 0,0-1 0,0 0-1,0 1 1,0-1 0,-1 0 0,1 2 0,-9 27 200,1-3-745,9-26 354,0 1 1,0 0-1,-1-1 1,1 1-1,0 0 0,0-1 1,0 1-1,-1-1 1,1 0-1,0 1 0,0-1 1,0 0-1,0 1 1,0-1-1,0 0 0,0 0 1,0 0-1,0 0 1,0 0-1,0 0 1,0 0-1,1 0 0,25-2-3436,6-7-1482,7-11-4425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3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18225,'0'0'11307,"-39"57"-10378,34-29-321,5 4-447,0 3-97,3 6-64,5 3-1506,-1-3-2754,4-4-4004</inkml:trace>
  <inkml:trace contextRef="#ctx0" brushRef="#br0" timeOffset="1">36 558 13357,'0'0'19410,"-6"42"-23606,15-42-4933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14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0 242 11307,'11'2'-534,"40"7"320,1-3-1,-1-3 1,57-2 0,165-21-140,-168 11-69,-48 5-341,1 2-1,-1 3 1,0 3-1,81 15 1,-91-11 1514,0-2 1,1-2-1,-1-2 0,1-3 1,-1-1-1,1-2 0,-1-2 1,46-13-1,-10 5 662,0 3 0,0 4-1,144 7 1,14-1-1064,-209-1-374,0-2 0,0-2 0,-1 0 1,48-18-1,114-56-198,-16 6-6357,-148 64-2532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23 17040,'0'0'12487,"-9"-5"-12231,4 2-225,3 1-12,-1 0-1,1 1 1,-1-1-1,1 1 1,-1 0-1,0 0 1,0 0-1,1 0 1,-1 0-1,0 0 1,0 1-1,0-1 1,0 1-1,0 0 1,0 0-1,0 0 1,0 0-1,0 1 1,0-1-1,0 1 1,0 0-1,1 0 1,-1 0-1,0 0 1,-3 2-1,3-1 25,-34 24 141,36-26-185,1 0 0,-1 1 0,1-1 0,0 1 0,-1-1 0,1 1 0,0-1 0,0 1 0,-1-1 0,1 1 0,0-1 0,0 1 0,0-1 0,0 1 0,0-1 0,0 1 0,0-1 0,0 1 0,0 0 0,0-1 0,0 1 0,0-1 0,0 1 0,0-1 0,1 2 0,0-1-1,0 0 0,0 0 0,0 1 0,0-1 0,0 0 0,0-1 0,1 1 0,-1 0 0,0 0 0,1 0 0,-1-1 0,1 1 0,-1-1 0,3 1 0,6 3 51,8 2-84,0 0 0,-1 2 1,22 11-1,-35-17 28,-1 1 1,1-1-1,-1 1 0,0 0 1,0 0-1,0 0 1,0 0-1,0 0 0,2 4 1,-4-5 13,-1 0 1,1-1 0,0 1 0,-1 0-1,1 0 1,-1 0 0,1 0-1,-1-1 1,0 1 0,0 0-1,0 0 1,0 0 0,0 0 0,0 0-1,0 0 1,-1-1 0,1 1-1,0 0 1,-1 0 0,-1 3-1,-1-2 72,1 0-1,-1 1 0,0-1 0,0 0 1,0 0-1,0-1 0,0 1 0,-1-1 1,1 1-1,-1-1 0,1 0 0,-1 0 1,0-1-1,0 1 0,-6 1 0,-63 14 966,62-15-1044,5-1 0,-1 1 0,0-1 0,1 0 0,-1 0 0,0-1 0,0 0 0,1 0 0,-1-1 0,-8-1 0,15 1-5,0 1 1,-1 0-1,1-1 0,0 1 1,-1 0-1,1-1 1,0 1-1,0-1 0,0 1 1,0 0-1,-1-1 0,1 1 1,0-1-1,0 1 0,0-1 1,0 1-1,0-1 0,0 1 1,0-1-1,0 1 1,0 0-1,0-1 0,0 1 1,0-1-1,1 1 0,-1-1 1,0 1-1,0-1 0,0 1 1,1 0-1,-1-1 0,0 1 1,0 0-1,1-1 1,-1 1-1,0-1 0,1 1 1,-1 0-1,0 0 0,1-1 1,-1 1-1,0 0 0,1 0 1,-1-1-1,1 1 0,18-14-1489,48-18-8201,-26 14 2008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6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1 15887,'0'0'14243,"-8"0"-13309,4 0-915,0 0 1,0 1-1,-1-1 0,1 1 1,0 0-1,0 0 0,1 1 0,-1-1 1,0 1-1,0 0 0,1 0 1,-1 0-1,1 0 0,-4 4 0,0-1 8,1 2 0,0-1-1,0 1 1,1-1-1,0 1 1,0 1-1,-4 8 1,7-12 6,-18 37 264,19-39-275,1 0 0,-1 0-1,0 1 1,1-1 0,-1 0 0,1 1-1,0-1 1,-1 0 0,1 1-1,1-1 1,-1 0 0,0 1 0,0-1-1,1 0 1,0 4 0,0-5-10,0 0 0,0 0 0,0-1 0,0 1 0,0 0 0,0-1 0,0 1 0,0-1 0,0 1 0,0-1 1,0 0-1,0 1 0,0-1 0,0 0 0,0 0 0,0 0 0,0 0 0,1 0 0,-1 0 0,0 0 0,0 0 0,0 0 0,0 0 0,2-1 0,28-7 210,-4-5-222,0-1 0,0-1 0,-1-1 0,28-24 0,27-17 0,-80 57 0,-1-1 0,1 1 0,-1 0 0,1-1 0,-1 1 0,1 0 0,-1 0 0,1-1 0,0 1 0,-1 0 0,1 0 0,0 0 0,-1-1 0,1 1 0,0 0 0,-1 0 0,1 0 0,0 0 0,-1 0 0,1 1 0,-1-1 0,1 0 0,0 0 0,-1 0 0,1 1 0,0-1 0,-1 0 0,1 0 0,-1 1 0,1-1 0,-1 0 0,1 1 0,-1-1 0,1 1 0,-1-1 0,1 1 0,-1-1 0,0 1 0,1-1 0,-1 1 0,0-1 0,1 1 0,-1 0 0,0-1 0,0 1 0,1-1 0,-1 1 0,0 0 0,0-1 0,0 1 0,0 0 0,0-1 0,0 1 0,0 0 0,0-1 0,0 2 0,-1 52 0,0-35 0,1-18 0,1-1 0,-1 1 0,0 0 0,1-1 0,-1 1 0,1-1 0,-1 1 0,1-1 0,-1 1 0,1-1 0,-1 1 0,1-1 0,-1 0 0,1 1 0,-1-1 0,1 0 0,0 1 0,-1-1 0,1 0 0,0 0 0,-1 0 0,1 1 0,0-1 0,-1 0 0,1 0 0,0 0 0,-1 0 0,1 0 0,0 0 0,-1 0 0,1-1 0,0 1 0,-1 0 0,1 0 0,0 0 0,-1-1 0,1 1 0,0-1 0,31-10 0,6-11 0,25-14 0,-59 34 0,1 0 0,0 0 0,0 0 0,0 1 0,0 0 0,0 0 0,1 0 0,-1 1 0,0-1 0,9 2 0,-13-1 0,0 1 0,0 0 0,0 0 0,0-1 0,0 1 0,-1 0 0,1 0 0,0 0 0,0 0 0,-1 0 0,1 0 0,-1 1 0,1-1 0,-1 0 0,1 0 0,-1 0 0,1 1 0,-1-1 0,0 0 0,0 0 0,0 0 0,0 1 0,0-1 0,0 0 0,0 0 0,-1 3 0,-3 35 0,-3-17-255,-1-1-4423,9-37-7301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3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48 100 22485,'0'0'1399,"-8"6"-3001,-23 16 1677,23-16 897,8-6-878,0 0 1,0 1 0,0-1-1,0 1 1,0-1 0,-1 0-1,1 1 1,0-1-1,0 1 1,0-1 0,0 0-1,0 1 1,0-1 0,0 1-1,0-1 1,0 0 0,1 1-1,-1-1 1,0 0-1,0 1 1,0-1 0,0 1-1,1-1 1,-1 0 0,0 1-1,0-1 1,0 0 0,1 0-1,-1 1 1,0-1 0,1 0-1,-1 1 1,0-1-1,1 0 1,-1 0 0,1 1-1,12 13 147,-11-12-291,1 0 0,0-1 0,0 1-1,0-1 1,0 1 0,1-1 0,-1 0 0,0 0 0,0-1 0,1 1 0,-1-1 0,0 1-1,1-1 1,-1 0 0,0 0 0,1-1 0,-1 1 0,0-1 0,1 1 0,-1-1 0,0 0-1,0 0 1,1-1 0,-1 1 0,0-1 0,-1 1 0,1-1 0,0 0 0,0 0-1,-1 0 1,1-1 0,2-2 0,-1 1 21,-1-1 1,1-1-1,-1 1 1,0 0-1,0-1 0,-1 1 1,0-1-1,0 0 0,0 0 1,0 0-1,-1 0 0,0 0 1,0 0-1,-1 0 1,0 0-1,-1-13 0,1 18 77,-1-1 1,1 0-1,-1 0 0,1 1 0,-1-1 1,0 1-1,0-1 0,0 1 0,0-1 1,0 1-1,0-1 0,0 1 0,0 0 1,0-1-1,-1 1 0,1 0 0,0 0 1,-1 0-1,1 0 0,-1 0 0,0 0 0,1 1 1,-1-1-1,1 1 0,-1-1 0,0 1 1,0-1-1,1 1 0,-1 0 0,0 0 1,0 0-1,1 0 0,-1 0 0,0 0 1,0 0-1,1 0 0,-1 1 0,0-1 0,1 1 1,-1 0-1,0-1 0,1 1 0,-1 0 1,1 0-1,-1 0 0,1 0 0,-1 0 1,1 0-1,0 0 0,-1 0 0,1 1 1,0-1-1,0 1 0,0-1 0,-1 2 0,-1 4 72,0-1 0,0 1 0,1 0 0,-1 0 0,2 1 0,-1-1-1,1 0 1,0 0 0,0 1 0,1-1 0,1 12 0,-1-17-139,0 1-1,0-1 1,1 0 0,-1 1-1,1-1 1,0 0 0,-1 0 0,1 1-1,0-1 1,0 0 0,0 0-1,1 0 1,-1 0 0,0 0 0,1-1-1,0 1 1,-1 0 0,1-1 0,0 1-1,0-1 1,-1 1 0,1-1-1,0 0 1,1 0 0,-1 0 0,0 0-1,0 0 1,0-1 0,0 1 0,1 0-1,-1-1 1,0 0 0,1 0-1,-1 1 1,0-1 0,1-1 0,-1 1-1,0 0 1,5-1 0,-4-1-63,1 1 0,0-1 1,-1 1-1,1-1 0,-1 0 1,0 0-1,0-1 0,0 1 1,0-1-1,0 1 0,0-1 0,0 0 1,-1 0-1,0 0 0,1-1 1,-1 1-1,-1 0 0,1-1 1,0 0-1,-1 1 0,2-7 1,-1 5 66,0 0 1,-1 0 0,1 0 0,-1 0 0,0 0 0,-1-1 0,1 1 0,-1 0-1,0 0 1,-1-1 0,1 1 0,-1 0 0,0 0 0,0 0 0,-4-10 0,4 14 95,0-1 0,1 1 1,-1 0-1,0 0 1,0 0-1,0-1 1,0 1-1,0 0 0,0 1 1,-1-1-1,1 0 1,0 0-1,0 0 1,-1 1-1,1-1 0,0 1 1,-1-1-1,1 1 1,-1-1-1,1 1 0,0 0 1,-1 0-1,1 0 1,-1-1-1,1 1 1,-1 1-1,1-1 0,-1 0 1,1 0-1,0 1 1,-1-1-1,1 0 1,-1 1-1,1 0 0,0-1 1,-3 2-1,0 0 127,1 0 0,-1 1-1,1-1 1,-1 1-1,1 0 1,0 0-1,0 0 1,0 0 0,0 0-1,1 1 1,-4 5-1,0 3-73,1 1-1,1 1 0,0-1 1,1 0-1,0 1 1,1 0-1,0 23 0,1-31-138,1-1-1,0 1 1,0-1-1,0 1 1,1-1-1,0 1 0,0-1 1,0 1-1,1-1 1,0 0-1,0 0 1,0 0-1,1 0 1,-1 0-1,1 0 1,0 0-1,1-1 0,-1 0 1,1 0-1,0 0 1,6 6-1,-8-9-66,-1 0 0,0 0 0,1 0 1,-1 0-1,1 0 0,-1 0 0,1-1 0,-1 1 0,1-1 0,-1 1 0,1-1 0,0 1 0,-1-1 0,1 0 0,0 0 0,-1 0 0,1 0 0,0 0 0,-1 0 1,1 0-1,0-1 0,-1 1 0,1 0 0,0-1 0,-1 0 0,1 1 0,-1-1 0,1 0 0,-1 0 0,0 0 0,1 0 0,-1 0 0,0 0 0,1 0 0,-1 0 1,0 0-1,0-1 0,0 1 0,0 0 0,0-1 0,0 1 0,-1-1 0,1 1 0,0-1 0,-1 1 0,1-1 0,-1 0 0,0 1 0,1-1 0,-1 0 0,0 1 1,0-4-1,1-2-128,0 1 0,-1-1 1,0 0-1,0 0 0,0 0 1,-1 0-1,0 0 0,0 0 1,-1 1-1,0-1 0,-6-12 1,5 14 224,0 1 1,-1 0 0,0 0-1,0 1 1,0-1 0,0 1-1,-1-1 1,1 1-1,-1 1 1,0-1 0,-10-3-1,14 5 21,-1 0-1,0 0 0,0 1 0,0-1 1,0 1-1,0-1 0,0 1 1,0 0-1,0 0 0,0-1 0,-1 2 1,1-1-1,0 0 0,0 0 1,0 1-1,0-1 0,0 1 0,0-1 1,0 1-1,0 0 0,1 0 1,-1 0-1,0 0 0,0 0 0,1 0 1,-1 1-1,1-1 0,-1 1 1,1-1-1,-1 1 0,1-1 0,0 1 1,0 0-1,0-1 0,-2 5 1,-1 3-116,1 1 0,1 1 0,0-1 0,0 0 0,1 1 0,0-1 0,1 0 0,0 13 0,13 89-4791,-12-101 3946,14 78-9698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114 111 15214,'0'0'16891,"-9"-6"-16325,4 3-532,3 1-26,-1 0 0,1 1 0,-1-1-1,0 1 1,0-1 0,1 1 0,-1 0-1,0 0 1,0 0 0,-4 0 0,5 1-9,0 0 0,0 0 0,0 1 0,0-1 0,1 1 0,-1 0 0,0-1 0,0 1 0,1 0 0,-1 0 0,0 0 0,1 0 0,-1 0 0,1 1 0,-1-1 1,1 0-1,0 1 0,0-1 0,-1 1 0,1-1 0,0 1 0,0 0 0,0-1 0,0 4 0,-3 2 1,0 0 0,0 1 0,1 0 0,0-1 0,1 1 0,0 1 0,0-1 0,1 0 0,-1 12 0,2-19 0,0-1 0,0 1 0,0 0 0,1 0 0,-1 0 0,0 0 0,1-1 0,-1 1 0,0 0 0,1 0 0,-1-1 0,1 1 0,-1 0 0,1-1 0,-1 1 0,1 0 0,0-1 0,-1 1 0,1-1 0,0 1 0,-1-1 0,1 1 0,0-1 0,0 0 0,-1 1 0,1-1 0,0 0 0,0 0 0,0 1 0,-1-1 0,1 0 0,0 0 0,0 0 0,0 0 0,0 0 0,0 0 0,-1 0 0,1 0 0,0-1 0,1 1 0,39-12 0,-23 2 0,0-1 0,0-1 0,-2 0 0,1-1 0,-2-1 0,0 0 0,0-2 0,-1 1 0,-1-2 0,-1 0 0,17-29 0,-25 33 0,-11 17 0,-13 20 0,11-9 0,0 0 0,0 0 0,1 1 0,1 0 0,1 1 0,0-1 0,1 1 0,1 1 0,-4 33 0,8-50 0,0 0 0,0 0 0,0 0 0,0 0 0,0 0 0,0 0 0,1 0 0,-1 0 0,0 0 0,1 0 0,-1 0 0,0 0 0,1 0 0,-1 0 0,1-1 0,-1 1 0,1 0 0,0 0 0,-1 0 0,1-1 0,0 1 0,0 0 0,-1-1 0,1 1 0,0 0 0,0-1 0,1 1 0,1 0 0,-1 0 0,1-1 0,-1 0 0,1 1 0,-1-1 0,1 0 0,0 0 0,-1-1 0,1 1 0,-1 0 0,3-2 0,5 0 0,-1-1 0,1-1 0,-1 1 0,17-11 0,-4-1 0,0-2 0,-2 0 0,0-1 0,-1-1 0,30-37 0,-73 125 0,23-67 0,-1 3 0,0 0 0,0-1 0,1 1 0,0 0 0,-1 0 0,2 0 0,-1 0 0,0 0 0,1 0 0,0 0 0,0 0 0,2 6 0,-2-10 0,1 0 0,0 0 0,0-1 0,0 1 0,0 0 0,0-1 0,0 1 0,1-1 0,-1 1 0,0-1 0,0 0 0,0 0 0,0 1 0,0-1 0,1 0 0,-1 0 0,0 0 0,0 0 0,0 0 0,2-1 0,25-1 0,-13-3 0,1-1 0,0 0 0,-1-1 0,0-1 0,-1 0 0,0-1 0,0 0 0,-1-2 0,0 1 0,-1-1 0,0-1 0,20-26 0,-27 28 0,-13 12 0,-12 13 0,14-7 0,-1-1 0,2 1 0,-1 0 0,1 1 0,0 0 0,1 0 0,0 0 0,0 0 0,1 0 0,0 1 0,1-1 0,0 1 0,1 0 0,-1 13 0,2-21 3,0-1 1,0 0-1,0 0 1,1 0-1,-1 0 1,0 1-1,1-1 1,-1 0-1,1 0 1,-1 0-1,1 0 1,-1 0-1,1 0 1,0 0-1,0 0 0,-1 0 1,1 0-1,0 0 1,0-1-1,0 1 1,0 0-1,0-1 1,0 1-1,0 0 1,0-1-1,0 1 1,0-1-1,1 0 0,-1 1 1,0-1-1,0 0 1,0 0-1,0 1 1,1-1-1,-1 0 1,0 0-1,0-1 1,0 1-1,1 0 1,-1 0-1,2-1 0,2 0-63,-1 1-1,0-1 1,0-1-1,0 1 0,0 0 1,0-1-1,0 0 1,0 0-1,-1 0 0,1 0 1,3-4-1,12-17-3895,-7-5-5407,-5-6-8606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6887,'-14'90'512,"-2"-2"-480,-2 0 32,1-3-64,1-4-160,3-6 160,1-1 0,0 6 96,0 1 1089,2 5 192,0 8-800,-1 2-577,1 3-256,0 1-2307,-2 2-4419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0 6951,'-68'317'3869,"-12"49"-1428,70-326-2303,-3 4 880,2 1 1,2 1 0,3-1-1,-2 54 1,22 108-593,-1-43-371,-13-162-48,0 0 0,1 0 0,-1 0 0,0 0 0,0-1 1,0 1-1,0 0 0,0 0 0,0 0 0,-1 0 0,1 0 1,0-1-1,-1 1 0,0 0 0,1 0 0,-1-1 1,0 1-1,0 0 0,0-1 0,0 1 0,0-1 0,0 1 1,-1-1-1,1 0 0,-3 2 0,2-3-88,-1 0-1,1 0 1,0 0 0,-1-1-1,1 1 1,0-1 0,0 0-1,-1 0 1,1 1 0,0-2-1,0 1 1,0 0 0,0 0-1,0-1 1,0 1 0,0-1-1,0 1 1,1-1 0,-1 0 0,-2-3-1,-33-36-4557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257 109 5477,'-3'1'887,"0"1"1,1-1-1,-1 0 0,0-1 0,0 1 0,-1 0 1,1-1-1,-6 0 0,8 0-807,1-1 0,-1 1 0,0 0 0,1-1 0,-1 1 0,0-1 0,1 1 0,-1-1 0,1 0 0,-1 1 0,1-1 0,-1 0 0,1 1 0,-1-1 0,1 0 0,0 1 0,-1-1 0,1 0 0,0 0 0,0 0 0,0 1 0,-1-1-1,1 0 1,0 0 0,0 0 0,0 1 0,0-1 0,0 0 0,1 0 0,-1 0 0,0 1 0,0-1 0,0 0 0,1 0 0,-1 1 0,0-1 0,1 0 0,0-1 0,1-2-100,-1 0 0,2 1 0,-1-1 0,0 0 0,1 1 0,0-1-1,-1 1 1,1 0 0,1 0 0,-1 0 0,0 0 0,1 0 0,-1 1 0,1 0 0,0-1 0,0 1 0,8-2-1,9-5-781,43-10 0,-62 18 777,-1 1 132,-1 0 0,0-1 1,1 1-1,-1 0 0,1 0 1,-1 0-1,0 0 1,1 0-1,-1-1 0,1 1 1,-1 0-1,1 0 0,-1 0 1,1 0-1,-1 0 0,0 0 1,1 0-1,-1 1 0,1-1 1,-1 0-1,1 0 0,-1 0 1,0 0-1,1 0 0,-1 1 1,0-1-1,1 0 0,-1 0 1,1 1-1,-1-1 0,0 0 1,1 1-1,-1-1 0,0 0 1,0 1-1,1-1 0,-1 0 1,0 1-1,1 0 0,-7 20 2422,-21 24-163,26-44-2255,-25 38 1167,-141 210 3306,17 11-5636,145-254-3385,7-17-310,-2 8 4552,6-27-5544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16400,'0'0'7527,"9"50"-6438,12-26 128,5 1-577,6 2-415,7-2-65,3 3-64,3-6-32,2 1-64,-4-1-1441,-4-1-1442,-6-7-1537,-10-6-3300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18385,'0'0'7517,"-2"13"-6220,-5 48-530,-3-1 1,-2 0-1,-37 104 1,44-188-571,4-21-1265,8-15-3539,22-91 0,-28 151 4640,-1 0 0,0 0-1,0 0 1,0 0-1,0 0 1,0 0-1,0 0 1,0 0-1,1 0 1,-1 0 0,0 0-1,0 0 1,0 0-1,0 0 1,0 0-1,1 0 1,-1 0 0,0 0-1,0 0 1,0 0-1,0 0 1,0 0-1,0 0 1,1 0-1,-1 0 1,0 0 0,0 0-1,0 0 1,0-1-1,0 1 1,0 0-1,0 0 1,1 0 0,1 30 1047,-1 42 875,-3-18-953,2 46 566,0-91-1424,1 0 0,0 0 0,1 0-1,0 0 1,1 0 0,0-1 0,0 1 0,6 9 0,-9-16-125,1 0 1,0 0-1,0-1 0,0 1 0,0-1 1,1 1-1,-1-1 0,0 0 0,1 1 1,-1-1-1,1 0 0,-1 0 0,1 0 1,-1 0-1,1 0 0,0 0 1,0 0-1,-1-1 0,1 1 0,0-1 1,0 1-1,0-1 0,3 1 0,-4-2-11,1 1 0,-1-1 0,0 1 0,0-1 0,1 1-1,-1-1 1,0 0 0,0 0 0,0 1 0,0-1 0,0 0-1,0 0 1,0 0 0,0 0 0,0 0 0,-1-1-1,1 1 1,0 0 0,-1 0 0,1 0 0,-1-1 0,1 1-1,-1 0 1,1 0 0,-1-1 0,0 1 0,0-1 0,0 1-1,0 0 1,0-1 0,0 1 0,0-3 0,0-4-152,-1 0 0,0 0 0,0 0 0,-1 0 0,0 0 0,-1 0 0,1 0 0,-1 0 0,-1 1 0,0-1 0,0 1 0,0 0 0,-1 0 0,-7-8 0,7 9 127,0 1 0,0 0 0,0 1 0,0-1 0,-1 1 0,1 0 0,-1 1 0,0-1 0,0 1 0,-1 0 0,1 0 0,-1 1 0,1 0 0,-1 0-1,0 1 1,0 0 0,-10-1 0,16 2 41,0 0 0,0 0 0,0 0 0,0 0 0,0 0 0,0 0 1,0 0-1,0 0 0,0 1 0,0-1 0,0 0 0,0 1 0,0-1 0,1 1 0,-1-1 0,0 1 0,0-1 0,0 1 0,0-1 0,1 1 0,-1 0 0,0 0 0,1-1 0,-1 1 0,0 0 0,1 0 0,-1 0 0,1 0 0,0-1 0,-1 1 0,1 0 0,0 0 0,-1 0 0,1 0 0,0 0 0,0 0 0,0 0 0,0 0 0,0 0 0,0 0 0,0 0 0,0 0 0,0 0 0,0 0 0,0 0 0,1 0 0,-1 0 0,1 0 0,-1 0 0,0 0 1,1 0-1,-1 0 0,1-1 0,0 1 0,-1 0 0,1 0 0,0-1 0,-1 1 0,1 0 0,0-1 0,0 1 0,0-1 0,-1 1 0,1-1 0,0 1 0,0-1 0,0 1 0,0-1 0,1 0 0,12 4-200,0-1 0,0 0 0,0-1 0,0-1 0,1 0 0,-1-1 0,0-1 0,0 0 0,20-5 0,-15 3-1941,-1-2 0,0 0 0,29-13 0,15-15-11715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9577,'0'0'3812,"-5"55"-3204,1-21-352,1 7-159,3 5-33,0 7-64,0 2 32,0 1-32,0 4 0,0 2 0,0 2-32,-1 3-1121,-7 2-2531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0 9833,'0'0'257,"-52"0"-706,34 0 1058,0 0 768,-1 0 257,-2 0-1282,-10 0-1697,-2 1-2467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741 1 10666,'-76'40'160,"-1"-5"-512,1-9-129,2-10 481,1-13 289,3-3 800,-1-18-737,0-5-288,-2 0-576,-6 5-3236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0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3159 190 11851,'-106'4'2223,"0"-5"-1,-172-23 1,135 5-1104,0 6-4476,-143-20-6257,98-8 9801,117 22 689,1 4-1,-2 4 1,0 2-1,-83 1 1,45 9 316,1 5 0,-118 22 1,8 23-119,136-29-154,-101 13 0,106-26 939,-102 0 0,148-10-1513,-63-11-1,72 6-993,0 0-1,0-1 1,-30-14-1,36 14-4678,4 6-5393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1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14734,'0'10'1084,"0"63"1170,-2 22-123,4 0 0,24 149 1,-22-214-248,-3-24 731,-2-21-1317,-1-7-1093,-2-31-520,5-105 0,0 143 130,0 1 0,2-1-1,0 1 1,0 0 0,1 0-1,1 0 1,0 1-1,1 0 1,1 0 0,0 0-1,1 1 1,13-17 0,-16 24 158,0 1-1,0 0 1,0 0 0,1 1 0,0-1 0,-1 1 0,1 0 0,1 1 0,-1 0 0,0 0 0,12-3 0,-16 5 18,0-1 1,0 1 0,0-1 0,0 1-1,1 0 1,-1-1 0,0 1-1,0 0 1,0 1 0,0-1-1,0 0 1,0 0 0,0 1 0,0 0-1,0-1 1,0 1 0,0 0-1,0 0 1,0 0 0,-1 0 0,1 0-1,0 0 1,-1 0 0,1 1-1,-1-1 1,1 1 0,-1-1-1,1 1 1,-1-1 0,0 1 0,0 0-1,0 0 1,0 0 0,0-1-1,0 1 1,-1 0 0,1 0 0,-1 0-1,1 4 1,-1 1 104,0 0-1,-1 1 1,0-1 0,0 0-1,-1 0 1,0 0-1,0 0 1,0 0 0,-1 0-1,0-1 1,-1 1 0,1-1-1,-1 0 1,-1 0-1,1 0 1,-1-1 0,0 1-1,0-1 1,0 0 0,-1 0-1,-8 5 1,7-5-17,0 0 0,0 0 0,0-1 1,-1 0-1,0 0 0,1-1 0,-1 0 0,-1 0 1,1 0-1,0-1 0,-1-1 0,1 0 1,-1 0-1,1 0 0,-1-1 0,0 0 0,1-1 1,-10-1-1,16 1-156,0 0 1,0 0 0,0 0-1,0 0 1,0 0 0,0-1-1,1 1 1,-1-1 0,0 1-1,1-1 1,-1 1-1,1-1 1,-1 0 0,1 0-1,0 0 1,0 0 0,0 0-1,0 0 1,0 0 0,0 0-1,1 0 1,-1-1 0,1 1-1,-1 0 1,1 0-1,0 0 1,0-1 0,0 1-1,0 0 1,0 0 0,1-1-1,0-1 1,-1-4-731,2 1-1,-1 0 1,1 0 0,0 0 0,1 0-1,-1 0 1,2 1 0,5-12-1,22-21-5245,6-4-3652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54 20435,'0'0'6983,"-37"-50"-4805,32 46-769,5 13-3363,0 0-3170,0 1-7785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16528,'0'0'7377,"-8"14"-5877,-15 34-900,2 0 0,2 2 0,3 1 1,-13 62-1,25-92-584,-6 59 176,35-121 235,-18 17-918,-1-1 1,-1 0 0,0 0-1,-3-1 1,0 1 0,-3-45-1,2 69 488,-1 0-1,0 0 0,0 1 0,0-1 1,0 0-1,0 1 0,0-1 1,0 0-1,0 0 0,0 1 0,0-1 1,0 0-1,0 0 0,-1 1 1,1-1-1,0 0 0,0 1 0,-1-1 1,1 0-1,-1 1 0,1-1 1,0 1-1,-1-1 0,1 1 0,-1-1 1,1 1-1,-1-1 0,0 1 1,1-1-1,-1 1 0,1-1 0,-1 1 1,0 0-1,0-1 0,0 2-8,0-1-1,0 1 0,0 0 0,0-1 0,0 1 1,0 0-1,0 0 0,1 0 0,-1 0 1,0-1-1,0 1 0,1 0 0,-1 0 0,1 0 1,-1 0-1,1 1 0,-1-1 0,1 0 1,0 0-1,-1 0 0,1 2 0,-5 17 34,1 0 0,1 1-1,0 0 1,2 37 0,1-51 11,0-1-1,0 1 1,1 0-1,0 0 1,0-1 0,1 1-1,-1-1 1,2 1 0,-1-1-1,1 0 1,0 0-1,0 0 1,0 0 0,1 0-1,0-1 1,0 0 0,1 1-1,7 5 1,-10-9-5,1 0 0,0 0 0,1-1 0,-1 0 0,0 1 0,0-1 0,0-1 0,1 1 0,-1 0 0,0-1 0,1 1 0,-1-1 0,1 0 0,-1 0 0,0-1 0,1 1 0,-1-1 0,0 1 0,1-1 0,5-2 0,-8 2 5,0 1 1,0-1-1,0 0 1,1 0-1,-1 1 1,0-1-1,0 0 1,0 0-1,0 0 1,0 0-1,-1 0 1,1 0-1,0 0 1,0-1-1,-1 1 1,1 0-1,0 0 1,-1-1-1,1 1 1,-1-2-1,0 0-1,0 1 0,0 0-1,0 0 1,0 0 0,-1-1 0,1 1-1,-1 0 1,1 0 0,-1 0 0,0 0 0,0 0-1,0 0 1,0 0 0,0 0 0,-1 0-1,-2-3 1,-24-26 33,-1 2 0,-2 1 0,-46-34 0,52 49-317,13 11 65,13 12 74,2-7 111,0 0-1,0 0 1,0 0-1,0-1 1,0 1-1,0-1 1,1 0-1,-1 0 0,1 0 1,0-1-1,0 1 1,-1-1-1,1 0 1,0 0-1,6 1 1,66 8-597,-76-10 600,60 1-2969,4-1-2460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12588,'0'0'9299,"1"16"-9080,0 21-343,11 431 1285,-9-149-8129,-3-310 6223,1-5-22,-1 0 0,0 0 0,0 0 1,-1 0-1,1 1 0,-1-1 0,0 0 1,0-1-1,-3 9 0,-7 1-4881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21 297 13901,'0'0'1554,"-4"11"79,1-3-1359,0 1 0,0-1 0,1 1 0,0-1 0,1 1 0,-1 17 0,2-21-153,1 0-1,-1-1 1,1 1 0,0-1 0,0 1-1,1-1 1,-1 0 0,1 1 0,0-1-1,0 0 1,1 0 0,-1 0 0,1-1-1,0 1 1,0 0 0,0-1 0,0 0-1,6 4 1,-4-2 59,0-2 0,0 1-1,1-1 1,-1 0 0,1 0-1,0 0 1,0-1 0,0 0 0,0 0-1,1 0 1,-1-1 0,0 0-1,14 0 1,-10-1 137,0-1 0,0 0 0,1-1 0,-1 0 0,0-1 0,0 0 0,-1-1 0,10-4 0,9-7 166,0-2 0,-1 0 0,-2-2 0,39-36 0,95-104-1094,-129 123-2201,31-47-1,-15 7-5749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6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0 785 17104,'0'0'3321,"9"-10"-2094,15-19-253,-2-1-1,37-64 0,34-86-558,-55 103-381,122-252 99,-145 302-58,-7 19-217,-4 14-602,-17 374 375,0-128 284,13-250 44,-1 11-531,1-13 476,0 1 1,0-1-1,0 0 0,0 0 0,0 0 0,0 0 0,0 1 0,0-1 0,0 0 0,0 0 0,0 0 0,0 0 0,0 0 0,0 1 0,0-1 0,0 0 0,-1 0 0,1 0 0,0 0 0,0 0 0,0 0 1,0 0-1,0 1 0,0-1 0,-1 0 0,1 0 0,0 0 0,0 0 0,0 0 0,0 0 0,-1 0 0,1 0 0,0 0 0,0 0 0,0 0 0,0 0 0,0 0 0,-1 0 0,1 0 0,0 0 0,0 0 1,0 0-1,0 0 0,-1 0 0,1 0 0,0 0 0,0 0 0,0 0 0,0 0 0,0 0 0,-1-1 0,1 1 0,0 0 0,0 0 0,0 0 0,0 0 0,0 0 0,0 0 0,0 0 0,-1-1 0,1 1 1,0 0-1,0 0 0,0 0 0,0 0 0,0 0 0,0-1 0,-10-15-6246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7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2 370 16688,'0'0'6080,"0"11"-5647,0-6-385,0-3-14,-1 1-1,1-1 0,-1 1 0,1-1 1,0 0-1,0 1 0,1-1 0,-1 1 0,0-1 1,1 0-1,-1 1 0,1-1 0,0 0 1,0 1-1,0-1 0,0 0 0,0 0 1,0 0-1,0 0 0,1 0 0,-1 0 0,1 0 1,0 0-1,-1-1 0,1 1 0,0-1 1,0 1-1,0-1 0,0 0 0,0 1 1,1-1-1,-1 0 0,0-1 0,4 2 0,5-1-70,-1 0 0,1-1 0,0-1 0,0 0 0,0 0 0,0-1 0,-1 0 0,1-1-1,-1 0 1,1-1 0,-1 0 0,0-1 0,-1 0 0,1 0 0,-1-1 0,0 0 0,9-9-1,3-2-942,0-2 0,-2 0-1,0 0 1,-2-2 0,28-41-1,-30 28 1048,-13 26 1229,-9 22 5,-5 10-797,2-1 0,0 2 0,2-1-1,0 1 1,2 1 0,1-1 0,-3 42 0,8-65-482,0-1 1,0 1-1,0-1 1,0 1-1,0-1 1,0 1 0,1-1-1,-1 0 1,0 1-1,1-1 1,0 1-1,-1-1 1,1 0-1,0 1 1,1 1 0,-2-3-12,1 1-1,-1-1 1,1 1 0,0-1 0,-1 0 0,1 0 0,0 1 0,-1-1 0,1 0 0,0 0 0,-1 1 0,1-1 0,0 0 0,-1 0 0,1 0 0,0 0 0,-1 0-1,1 0 1,0 0 0,0-1 0,-1 1 0,1 0 0,0 0 0,3-2 47,0 0 1,-1 0-1,1 0 0,-1 0 1,1 0-1,-1-1 0,0 1 0,0-1 1,5-6-1,13-20 66,0-1 0,-2-1 0,-1-1 0,-2 0 0,-1-1 0,-2-1 0,-1 0 0,8-38 0,-25 163-71,-1-35 101,1-22-82,1 0 0,2 0 1,4 50-1,-2-83-70,0 0-1,0-1 0,-1 1 1,1 0-1,0 0 1,0-1-1,0 1 1,0 0-1,0 0 0,1 0 1,-1-1-1,0 1 1,0 0-1,0-1 0,1 1 1,-1 0-1,0-1 1,1 1-1,-1 0 0,1-1 1,-1 1-1,0 0 1,1-1-1,-1 1 0,1-1 1,0 1-1,-1-1 1,1 1-1,-1-1 1,1 0-1,0 1 0,-1-1 1,1 0-1,0 1 1,0-1-1,-1 0 0,1 0 1,0 0-1,0 1 1,-1-1-1,1 0 0,0 0 1,0 0-1,-1 0 1,1 0-1,0-1 1,0 1-1,-1 0 0,1 0 1,0 0-1,-1-1 1,1 1-1,1-1 0,1-1-6,1 0-1,-1-1 1,0 0-1,0 1 1,0-1-1,-1 0 1,1 0 0,0 0-1,1-4 1,18-36-2344,-2-1 0,-2-1 0,-2-1 0,14-67 0,-8 34-1543,-2 9-3192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57 384,'8'-21'1015,"4"-9"7626,-9 24-560,-13 33-5532,-6 16-1621,2 0-1,2 0 1,2 1-1,2 0 1,2 1-1,2 0 1,1 46 0,4-80-837,-1 0 1,1-1-1,1 1 1,4 14-1,-6-23-85,1 0 0,-1 0 0,1 0 0,-1 0 0,1-1 0,0 1 0,0 0 0,0 0-1,0-1 1,0 1 0,0-1 0,0 1 0,1-1 0,-1 1 0,0-1 0,1 0 0,-1 1 0,1-1-1,0 0 1,-1 0 0,1 0 0,0 0 0,0-1 0,0 1 0,-1 0 0,1-1 0,0 1-1,0-1 1,0 0 0,3 1 0,-3-2-72,-1 0 0,0 1-1,0-1 1,0 0 0,0 1 0,0-1-1,0 0 1,-1 0 0,1 0-1,0 0 1,0 0 0,0 0 0,-1 0-1,1 0 1,-1 0 0,1 0 0,-1 0-1,1-1 1,-1 1 0,0 0 0,1 0-1,-1 0 1,0-1 0,0 1-1,0 0 1,0 0 0,0-1 0,0 1-1,0 0 1,0 0 0,-1 0 0,1-1-1,0 1 1,-2-2 0,-11-44-4096,-29-19 168,36 59 4124,1-1 0,-1 1-1,-1 1 1,1-1 0,-1 1 0,-11-8 0,19 15-84,-1-1 0,0 0 1,0 0-1,0 0 0,0 1 0,0-1 1,0 0-1,0 0 0,0 0 0,1 1 1,-1-1-1,0 0 0,0 0 0,0 0 1,0 1-1,0-1 0,0 0 0,0 0 1,0 1-1,0-1 0,0 0 0,0 0 1,-1 0-1,1 1 0,0-1 1,0 0-1,0 0 0,0 0 0,0 1 1,0-1-1,0 0 0,-1 0 0,1 0 1,0 0-1,0 1 0,0-1 0,0 0 1,0 0-1,-1 0 0,1 0 0,0 0 1,0 0-1,0 1 0,-1-1 0,1 0 1,0 0-1,0 0 0,-1 0 0,1 0 1,0 0-1,0 0 0,0 0 0,-1 0 1,1 0-1,0 0 0,0 0 1,0 0-1,-1 0 0,1 0 0,0 0 1,0-1-1,-1 1 0,1 0 0,11 19 426,-6-15-360,0 0-1,0-1 1,1 0-1,-1 0 1,1 0 0,0-1-1,0 1 1,10 1-1,-6-2-789,0-1 0,0 0 0,-1-1-1,1 0 1,0 0 0,0-1 0,0-1 0,15-3 0,-9 0-770,1 0 0,-1-2 1,-1 1-1,1-2 0,-1 0 0,0-1 1,-1-1-1,15-11 0,-16 3 6437,-13 18-4777,0 0 0,0-1 0,-1 1 0,1 0 0,0-1 0,0 1-1,0 0 1,0 0 0,0-1 0,0 1 0,-1 0 0,1 0 0,0-1 0,0 1 0,0 0-1,-1 0 1,1 0 0,0-1 0,0 1 0,-1 0 0,1 0 0,0 0 0,-1 0 0,1 0-1,0 0 1,0-1 0,-1 1 0,1 0 0,0 0 0,-1 0 0,1 0 0,0 0 0,0 0-1,-1 0 1,1 0 0,-1 0 0,-21 6 6870,8 2-7230,8-1 585,0-1 1,0 1-1,1 0 0,0 1 1,1-1-1,-7 15 0,9-18-388,0 0-1,1 0 0,-1 1 0,1-1 1,0 1-1,0-1 0,1 1 0,-1 0 1,1-1-1,0 1 0,0 0 0,0-1 0,1 1 1,1 6-1,-1-10-42,0 0 0,0 0 0,1 0 0,-1 0 1,0 0-1,0 0 0,1 0 0,-1 0 0,0-1 0,1 1 1,-1-1-1,1 1 0,-1-1 0,1 1 0,-1-1 0,1 0 1,-1 0-1,1 1 0,-1-1 0,1-1 0,0 1 0,-1 0 0,1 0 1,-1 0-1,1-1 0,2 0 0,41-11 196,-36 10-280,0-2-13,0 1 0,0 0 0,1 1-1,11-1 1,-19 2 95,0 1-1,0 0 0,-1 0 1,1 0-1,0 0 0,0 0 0,0 1 1,-1-1-1,1 0 0,0 1 1,0 0-1,-1-1 0,1 1 1,0 0-1,-1 0 0,1 0 1,-1 0-1,1 0 0,-1 0 1,0 0-1,1 0 0,-1 1 1,0-1-1,0 0 0,0 1 0,0-1 1,0 1-1,2 3 0,3 7 1364,-2-12-380,-2-25 126,-9-43-357,-6 27-463,9 33-425,1-1 1,0 0-1,1-1 1,0 1-1,-2-13 1,34 12-5960,-17 5 4607,0-1 1,0-1-1,-1 0 1,0-1 0,0 0-1,-1-1 1,19-18-1,0-3-4319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8232,'0'0'14339,"-6"13"-13811,-7 27 138,2 1-1,2 0 1,1 0-1,3 1 1,-1 45-1,5-76-418,0 5 45,1 1 0,0-1 1,4 23-1,-3-36-234,-1-1 1,1 1-1,-1-1 0,1 1 0,0-1 1,0 0-1,0 1 0,1-1 1,-1 0-1,0 0 0,1 0 0,2 3 1,-3-4-20,1 0 0,-1 0 0,0-1 0,0 1 0,0-1 0,1 1 0,-1-1 0,0 0 0,1 1 0,-1-1 0,0 0 0,1 0 0,-1 0 0,0 0-1,1 0 1,-1 0 0,0 0 0,1 0 0,-1 0 0,0-1 0,1 1 0,-1-1 0,0 1 0,0-1 0,2 0 0,2-2 38,-1 0 1,1 0-1,-1-1 0,0 1 0,0-1 0,0 0 0,0 0 0,-1 0 0,0-1 0,5-6 1,27-54 29,-30 54-80,3-4-93,17-34-682,-2 0-1,23-75 0,-53 135-7567,-9 14 761,9-3-1648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4837,'0'0'8808,"-1"67"-5989,1-44-898,1-5-383,8-1 95,0-1-255,1-5-674,5-2-447,-2-8-97,2-1-865,-2-5-2242,2-13-2594</inkml:trace>
  <inkml:trace contextRef="#ctx0" brushRef="#br0" timeOffset="1">226 0 14253,'0'0'10058,"-16"52"-8937,16-33 256,0 0-544,0-1-609,0-4-192,11-6-448,-1-3-2082,4-5-1346,-2 0-1569,-5-10-5029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14574,'0'0'7068,"8"1"-5515,-2-1-1336,0-1-1,0 1 1,0-1 0,0 0-1,0 0 1,0 0-1,-1-1 1,1 0 0,0 0-1,-1-1 1,0 1-1,1-1 1,-1 0-1,0-1 1,-1 1 0,1-1-1,-1 0 1,1 0-1,-1-1 1,4-5 0,34-38 261,-39 44-394,0 0 0,-1 1 1,1-1-1,-1 0 0,0-1 0,0 1 1,-1 0-1,1 0 0,-1-1 0,0 1 1,1-9-1,-2 13-70,0-1 1,0 1-1,0-1 1,0 1-1,0-1 1,0 1-1,0-1 1,0 1-1,-1-1 1,1 0-1,0 1 1,0-1-1,0 1 1,-1 0-1,1-1 1,0 1-1,0-1 1,-1 1-1,1-1 1,0 1-1,-1 0 1,1-1-1,-1 1 1,1 0-1,0-1 1,-1 1-1,1 0 1,-1-1-1,1 1 1,-1 0-1,1 0 1,-1 0-1,1-1 1,-1 1-1,0 0 1,-24 5 88,-19 21-93,34-17 44,1 1-1,0 0 1,0 1-1,1 0 1,-11 20-1,15-25-6,0 1 0,1 0-1,0 0 1,1 1 0,-1-1-1,1 0 1,1 1 0,0 0-1,0-1 1,0 1-1,1 10 1,0-16-41,0-1-1,0 1 1,1-1-1,-1 1 1,1 0-1,-1-1 1,1 1 0,0-1-1,-1 1 1,1-1-1,0 1 1,0-1-1,0 0 1,0 1 0,0-1-1,0 0 1,1 0-1,-1 0 1,0 0-1,1 0 1,-1 0 0,3 1-1,0 0 18,0-1 0,0 0 1,0 0-1,0 0 0,1 0 0,-1-1 0,0 1 1,0-1-1,5-1 0,1 0-46,0 0 0,-1 0 0,1-1 0,0-1 0,-1 0 0,0 0 0,13-7 0,-15 7-382,-1-1 0,0 0-1,0-1 1,0 0 0,-1 0-1,1 0 1,-1 0 0,7-11-1,-9 12-332,-1 0-1,0 0 0,0 0 1,0-1-1,-1 1 0,0 0 1,1-1-1,-2 1 0,2-9 1,-1-20-7078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19795,'0'0'2626,"-49"31"65,40-17-833,9-4-1730,0-1-192,15-9-2082,-2-1-6695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7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6278,'0'0'14921,"3"-11"-12877,0 2-1452,1 0 1,0 1-1,0-1 0,1 1 0,10-15 0,-11 19-312,-1 0-1,1 0 1,0 0-1,0 0 1,0 1-1,0 0 1,0-1 0,1 2-1,0-1 1,-1 0-1,1 1 1,0 0-1,0 0 1,9-2-1,-13 4-270,0 0 0,0 0 0,0 0 0,0 0 0,1 1 0,-1-1 0,0 0-1,0 0 1,0 1 0,0-1 0,0 0 0,0 1 0,0-1 0,0 1 0,0-1 0,0 1 0,0 0-1,0-1 1,0 1 0,-1 0 0,1 0 0,0 0 0,0 0 0,-1-1 0,1 1 0,-1 0-1,1 0 1,-1 0 0,1 0 0,-1 1 0,1-1 0,-1 0 0,0 0 0,0 0 0,1 0 0,-1 0-1,0 0 1,0 2 0,1 55 46,-2-43 29,-2 53 13,1-40-41,3 52-1,-1-79-46,0 1-1,0 0 0,0-1 1,1 1-1,-1-1 1,0 1-1,1 0 0,0-1 1,-1 1-1,1-1 1,0 1-1,-1-1 0,1 0 1,0 1-1,0-1 1,0 0-1,0 0 0,0 1 1,1-1-1,-1 0 1,0 0-1,0 0 0,1 0 1,1 0-1,0 0 18,0 0 1,-1-1-1,1 1 0,0-1 1,-1 0-1,1 0 0,0 0 0,-1-1 1,1 1-1,0 0 0,-1-1 1,1 0-1,3-1 0,3-1 37,-1-1 1,0 0-1,1 0 0,-2-1 0,1 0 1,0-1-1,9-9 0,-8 6-63,-1 0 0,0 0 0,-1-1 0,0 0 0,-1 0 0,0-1 0,-1 0 0,0 0 0,0 0 0,-1-1 0,-1 1 0,0-1 0,0 0 0,-1 0 0,-1 0 0,0-22 0,-1 35 0,0 1 0,0-1 0,0 0 0,-1 0 0,1 1 0,0-1 0,-1 0 0,1 0 0,-1 0 0,1 0 0,-1 0 0,0 1 0,1-1 0,-1 0 0,0-1 0,0 1 0,0 0 0,0 0 0,0 0 0,0 0 0,0-1 0,0 1 0,0 0 0,0-1 0,0 1 0,0-1 0,-1 1 0,1-1 0,0 0 0,0 1 0,-1-1 0,1 0 0,0 0 0,0 0 0,-1 0 0,1 0 0,0 0 0,0 0 0,-1 0 0,1-1 0,0 1 0,0 0 0,0-1 0,-1 1 0,1-1 0,0 0 0,0 1 0,0-1 0,0 0 0,0 1 0,0-1 0,0 0 0,0 0 0,0 0 0,1 0 0,-1 0 0,0 0 0,0 0 0,1 0 0,-1 0 0,1 0 0,-1-1 0,1 1 0,-1 0 0,1 0 0,0 0 0,0-1 0,-1 1 0,1-2 0,0 7-198,-1 0-1,1-1 1,0 1 0,0 0 0,0 0-1,0 0 1,1 0 0,0-1-1,2 8 1,-2-8-269,0 0 0,1 0-1,-1 0 1,1-1 0,0 1-1,0-1 1,0 1 0,0-1 0,1 0-1,-1 0 1,0 0 0,1 0-1,0 0 1,-1-1 0,1 1 0,3 1-1,5 1-1199,0-1 0,0 0 0,0-1-1,0 0 1,0 0 0,0-2 0,17 1-1,0-1-5624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0 811 12300,'0'0'2023,"6"-10"-560,6-12-671,2 1 1,0 1-1,32-35 1,68-60 381,-74 76-1040,507-466-1874,-546 504 1307,20-16-112,-11 11-5881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0 960 9289,'0'0'5173,"9"-5"-4186,34-28 67,-1-1 0,64-70 0,-56 54-671,93-92 237,406-384-87,-532 510-542,-11 10-39,0 0 1,0 0-1,1 1 1,0 0-1,0 0 0,1 0 1,13-6-1,-21 11 2,1 0-1,-1 0 0,0 0 0,1 0 0,-1 0 0,0 0 1,1 0-1,-1 0 0,1 0 0,-1 0 0,0 0 0,1 0 0,-1 0 1,0 0-1,1 0 0,-1 0 0,1 0 0,-1 0 0,0 0 1,1 0-1,-1 1 0,0-1 0,1 0 0,-1 0 0,0 0 1,0 1-1,1-1 0,-1 0 0,0 0 0,1 1 0,-1-1 1,0 0-1,0 1 0,0-1 0,1 0 0,-1 1 0,0-1 1,0 0-1,0 1 0,0-1 0,0 0 0,0 1 0,0-1 1,0 0-1,0 1 0,0-1 0,0 1 0,0-1 0,0 0 1,0 1-1,0-1 0,0 0 0,0 1 0,0-1 0,0 0 1,0 1-1,-1-1 0,1 0 0,0 1 0,0-1 0,-11 27-2188,-17 15-2431,-14 10-5205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53 830 11082,'-6'15'940,"0"-2"-802,-1 1-93,0 1-1,1 1 0,1-1 1,0 1-1,2 0 0,-4 28 0,7-43-47,0-1 0,0 1 0,0-1-1,0 1 1,0-1 0,0 1 0,1-1-1,-1 1 1,0-1 0,0 1 0,1-1-1,-1 1 1,0-1 0,1 1 0,-1-1-1,0 0 1,1 1 0,-1-1 0,1 1-1,-1-1 1,0 0 0,1 1 0,-1-1-1,1 0 1,-1 0 0,1 0 0,-1 1-1,1-1 1,0 0 0,-1 0 0,1 0-1,-1 0 1,1 0 0,-1 0 0,1 0-1,-1 0 1,1 0 0,-1 0 0,1 0-1,0 0 1,26-8 147,-8-4 39,0 0 0,0-2 0,-2 0 0,30-31 0,-13 13 183,33-30 269,739-636 4186,-780 678-4980,57-39 538,-77 55-630,1 0 1,0 0 0,0 1-1,0 0 1,0 1-1,1-1 1,-1 1-1,1 1 1,14-2-1,-22 3 59,1 0 0,-1 1 0,1-1 0,-1 0 0,0 1 0,1-1 0,-1 0 0,1 1 0,-1-1 0,0 1 0,0-1 0,1 1 0,-1-1 0,0 1 0,0-1 0,1 1-1,-1-1 1,0 1 0,0-1 0,0 1 0,0-1 0,0 1 0,0-1 0,0 1 0,0 0 0,0-1 0,0 1 0,0-1 0,0 1 0,0-1 0,0 1 0,0-1 0,-1 1 0,1-1 0,0 1-1,0-1 1,-1 1 0,1-1 0,0 1 0,-1 0 0,-15 25-7618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1103 5061,'0'0'4319,"11"-1"-3278,-1-1-718,0 0 1,-1 0 0,1-1 0,-1 0 0,0 0 0,0-1 0,0-1-1,0 1 1,-1-2 0,12-8 0,88-78 2204,-59 47-1940,154-134 995,511-436-396,-682 588-1400,-14 11-204,1 1 1,1 0 0,0 1-1,33-16 1,-40 26-158,-13 3 452,0 1-1,0 0 0,1 0 0,-1 0 1,0 0-1,0 0 0,1 0 1,-1 0-1,0 0 0,0 0 0,1 0 1,-1 0-1,0 0 0,1 0 0,-1 0 1,0 0-1,0 0 0,1 0 0,-1 0 1,0 0-1,0 0 0,1 0 1,-1 0-1,0 0 0,0 0 0,1 1 1,-1-1-1,0 0 0,0 0 0,0 0 1,1 0-1,-1 1 0,0-1 1,0 0-1,0 0 0,0 1 0,1-1 1,-1 0-1,0 0 0,0 1 0,0-1 1,0 0-1,0 0 0,0 1 0,0-1 1,-2 24-6493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1050 9865,'52'-72'961,"17"-14"449,18-11-33,16-7 256,12 0-351,5 4-386,-4 4-95,-11 11-384,-14 11-161,-13 13-96,-18 9-96,-13 10-32,-11 9-32,-12 9-833,-4 10-1088,-9 9-1379,-9 5-703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1057 14798,'615'-709'7303,"-518"606"-7546,147-121 0,-212 205-1958,-19 18-850,-13 1 2885,1 1 0,-1-1 1,0 1-1,0-1 0,0 1 1,1-1-1,-1 1 0,0-1 1,0 1-1,0-1 0,0 1 0,0-1 1,0 1-1,0 0 0,0-1 1,0 1-1,-1-1 0,1 1 0,0-1 1,0 1-1,0-1 0,-1 1 1,1-1-1,0 1 0,0-1 0,-1 0 1,0 2-1,-16 23-3581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1 840 17553,'0'0'1580,"14"-13"-374,294-302 3308,111-101-3711,-412 411-822,68-53-873,-68 53 629,-1 1 0,2 0 1,-1 1-1,0 0 0,1 0 0,0 0 0,-1 1 1,1 0-1,9-1 0,-17 3 125,1 0 0,0 0 0,0 0 0,0 0 0,0 0 0,-1 0 0,1 0 0,0 0 0,0 0 0,0 0 0,-1 0 0,1 1 0,0-1 0,0 0 1,0 0-1,-1 1 0,1-1 0,0 1 0,-1-1 0,1 1 0,0-1 0,-1 1 0,1-1 0,-1 1 0,1 0 0,-1-1 0,1 1 0,-1 0 0,1-1 0,-1 1 0,0 0 0,1 0 0,-1 1 0,0 30-4257,-9 2-789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0 504 17809,'0'0'9064,"56"-55"-8839,-19 18 95,12-10-256,11-7-64,3-4-160,6-1-1282,-3 5-736,-4 7-384,-8 8-1890,-4 8-1121,-9 8-5062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1 504 737,'0'0'23446,"77"-88"-23382,-32 36 0,7-5-32,9-4 0,1 1 0,2 5-32,-1 7-416,-7 10-641,-8 11-385,-10 12-223,-14 12-1058,-11 3-3234,-11 12-4838</inkml:trace>
  <inkml:trace contextRef="#ctx0" brushRef="#br0" timeOffset="1">466 524 18289,'0'0'2595,"54"-1"-1730,-19-26-513,7-8 289,8-13 319,5-8 354,1-2-1186,1-1-128,-3 1-577,-5 3-1793,-13 3-4164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 1833 7944,'-13'15'85,"-21"27"-346,-113 133-3580,93-118 6277,4-9 4232,50-48-6579,-1 1-1,1-1 1,0 0 0,0 0-1,0 1 1,0-1 0,-1 0 0,1 0-1,0 0 1,0 1 0,0-1-1,-1 0 1,1 0 0,0 0-1,0 0 1,-1 0 0,1 1-1,0-1 1,-1 0 0,1 0-1,0 0 1,0 0 0,-1 0 0,1 0-1,0 0 1,0 0 0,-1 0-1,1 0 1,0 0 0,-1 0-1,1 0 1,0 0 0,0 0-1,-1-1 1,1 1 0,0 0 0,0 0-1,-1 0 1,1 0 0,0 0-1,0-1 1,-1 1 0,1 0-1,0 0 1,0 0 0,0-1-1,-1 1 1,1 0 0,0 0-1,0-1 1,0 1 0,0 0 0,0 0-1,0-1 1,-1 1 0,1 0-1,0-1 1,-1-27 1109,13-37-835,32-49 736,6 1 0,102-171 0,-118 223-1022,199-341-624,533-695 0,-764 1094-94,-3 4-12,-10 11-818,-10 9-1898,0-2-1879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8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83 7335,'0'0'8888,"2"-10"-5861,7-34-475,-9 43-2447,0 0-1,1 0 1,-1 1 0,0-1 0,1 0-1,-1 0 1,0 0 0,0 1-1,0-1 1,0 0 0,0 0 0,0 0-1,0 0 1,0 1 0,0-1-1,0 0 1,-1 0 0,1 0 0,0 1-1,0-1 1,-1 0 0,1 0-1,0 1 1,-1-1 0,1 0 0,-1 1-1,1-1 1,-1 0 0,0 1-1,1-1 1,-1 1 0,1-1 0,-1 1-1,0-1 1,0 1 0,1-1-1,-1 1 1,0 0 0,0-1 0,1 1-1,-1 0 1,0 0 0,0-1-1,0 1 1,1 0 0,-1 0 0,0 0-1,0 0 1,0 0 0,0 0-1,1 0 1,-1 1 0,0-1 0,-1 0-1,-1 1 56,0 0 0,-1 0-1,1 1 1,0-1 0,-1 1-1,1-1 1,0 1 0,0 0 0,-4 4-1,0 3 35,0 0 0,1 0 0,1 0 0,-1 1 0,-6 18 0,10-23-61,0 0 1,0 1-1,1-1 1,0 0-1,0 0 1,0 1-1,0-1 1,1 1-1,0-1 0,0 1 1,1-1-1,-1 0 1,4 10-1,-3-13-119,0 0-1,0-1 0,1 1 0,-1-1 1,1 0-1,-1 1 0,1-1 0,0 0 1,0 0-1,-1 0 0,1 0 0,0 0 1,0 0-1,0-1 0,0 1 1,0-1-1,0 1 0,0-1 0,0 0 1,0 1-1,0-1 0,0 0 0,0 0 1,0-1-1,0 1 0,0 0 0,0-1 1,2 0-1,4 0 14,-1-1 1,0 0-1,0 0 1,0 0-1,0-1 1,10-5-1,-5 0-27,-1 0 0,0-1 0,-1-1 0,0 1 0,10-15 0,-15 18 0,0 0 0,-1 0 0,0 0 0,0-1 0,-1 0 0,0 0 0,0 0 0,-1 0 0,1 0 0,-2-1 0,2-8 0,-3 16 0,0 0 0,0 1 0,0-1 0,0 0 0,-1 0 0,1 0 0,0 0 1,0 0-1,0 0 0,0 0 0,-1 0 0,1 0 0,0 1 0,0-1 0,0 0 0,0 0 0,-1 0 0,1 0 0,0 0 0,0 0 0,0 0 0,-1 0 1,1 0-1,0 0 0,0 0 0,0-1 0,0 1 0,-1 0 0,1 0 0,0 0 0,0 0 0,0 0 0,0 0 0,-1 0 0,1 0 0,0 0 0,0-1 1,0 1-1,0 0 0,0 0 0,0 0 0,-1 0 0,1 0 0,0-1 0,0 1 0,0 0 0,0 0 0,0 0 0,0 0 0,0-1 0,0 1 0,0 0 1,0 0-1,0 0 0,0-1 0,0 1 0,0 0 0,0 0 0,-9 11-20,8-9-176,-28 54-1401,20-25-2599,9-2-6855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11819,'0'0'11141,"5"17"-10564,-5-14-554,7 19 125,-2 0 0,-1 0 0,0 1 0,0 32 0,-4-29-113,-1 29 32,3 1-1,10 59 1,-12-114-49,0 1 0,0 0 1,0 0-1,0-1 0,1 1 0,-1 0 0,1 0 0,-1-1 0,1 1 1,0 0-1,-1-1 0,1 1 0,0-1 0,0 1 0,0-1 0,0 0 1,0 1-1,1-1 0,-1 0 0,0 0 0,1 1 0,2 0 0,-3-2 28,1 0-1,-1 0 0,1 0 0,-1 0 0,1-1 1,-1 1-1,0-1 0,1 1 0,-1-1 0,1 1 1,-1-1-1,0 0 0,0 0 0,1 1 0,-1-1 1,0 0-1,0 0 0,0 0 0,0-1 0,1-1 1,9-11 374,0 0 0,-1-1 0,9-19 0,-17 30-376,23-42-116,70-130 726,-38 55-3339,-61 128-3229,-2 0 3335,-1 1 149,-11 14-4002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5285,'0'0'13325,"-8"51"-11596,16-45-127,5 0-289,2 0-256,4-2-609,5 2-319,8 2-97,-5 0-1762,0-1-2242,-2-3-2978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8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109 106 14157,'0'0'4314,"0"8"-3108,2 16-418,14 149 2272,-11-141-3452,2 0 0,0-1 0,18 46 0,-19-53-3344,-20-34-1020,-10-21 1241,13 16 4509,9 12-1000,-80-123 447,75 114 285,1 0-1,0 0 1,1-1 0,1 0-1,0 0 1,0 0 0,1-1 0,-2-26-1,6 34-477,0 0-1,0 0 0,1 0 0,0 0 1,0 0-1,0 1 0,1-1 0,0 1 1,0-1-1,0 1 0,0 0 0,1 0 1,0 1-1,0-1 0,1 1 0,-1 0 1,1 0-1,0 0 0,0 0 0,9-4 1,4-3 159,-1 2-1,2 0 1,-1 1 0,1 1 0,22-5 0,-27 8-217,0 1 0,1 0 0,0 2 0,0-1 0,-1 2 0,28 2-1,-41-2-169,0 0 0,0 0 0,0 0-1,0 1 1,0-1 0,0 0 0,0 1-1,0-1 1,-1 1 0,1-1-1,0 1 1,0-1 0,0 1 0,-1 0-1,1-1 1,0 1 0,0 0 0,-1 0-1,1-1 1,-1 1 0,1 0-1,-1 0 1,1 0 0,-1 0 0,1 0-1,-1 0 1,0 1 0,1 1 72,-1 0-1,0 0 1,0 0 0,0 0 0,0 0 0,-1 0 0,1-1-1,-1 1 1,-1 4 0,-2 4 235,0-1 1,-1 0-1,0 0 0,-7 9 0,-30 36 647,28-38-687,0 1-1,1 0 0,-19 37 1,31-54-287,1 0 0,-1 0 1,1 0-1,-1 0 0,1 0 1,0 0-1,-1 0 0,1 0 1,0 0-1,0 0 0,-1 0 0,1 0 1,0 1-1,0-1 0,0 0 1,1 0-1,-1 0 0,0 0 1,0 0-1,0 0 0,1 0 1,-1 0-1,1 0 0,-1 0 1,1 0-1,-1 0 0,1 0 1,-1 0-1,1 0 0,0 0 0,0 0 1,-1-1-1,1 1 0,0 0 1,0-1-1,0 1 0,0 0 1,0-1-1,0 1 0,0-1 1,0 1-1,0-1 0,0 0 1,0 0-1,0 1 0,0-1 0,0 0 1,0 0-1,1 0 0,-1 0 1,1 0-1,11 0 35,-1 0 1,1 0-1,21-4 0,-23 2 16,56-9 37,-49 6-452,0 1 0,0 2 0,1-1 0,-1 2 0,1 1 1,-1 0-1,0 1 0,22 4 0,-36-3 128,0-1 0,-1 1 0,1 0-1,0 0 1,-1 0 0,0 0 0,1 1 0,-1-1 0,0 1 0,0 0 0,-1 0 0,1 0 0,-1 0-1,4 5 1,14 31-8335,-16-24-1294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6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1 785 7559,'0'0'6582,"10"-6"-5994,21-16-13,-1-1 0,-1-2 1,45-49-1,78-107-449,-35 40 255,15-4-1725,7 10-6228,-102 103 3307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1210 7399,'0'0'5760,"11"-10"-4137,198-208 2628,-116 114-3297,752-688-592,-773 729-639,-48 43-1079,-16 17-1430,-14 14-828,-21 20-1399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1196 10442,'-46'69'75,"-61"123"-1,107-188 411,10-13-233,18-21 199,-23 24-251,431-455 4785,273-177-4530,-669 605-623,169-125 425,-174 135-685,0 1 0,2 1 1,1 3-1,43-16 0,-78 32 1,1 1 1,0 0-1,0 0 0,0 0 1,0 1-1,0-1 0,0 1 0,8 0 1,-12 0 311,1 0 1,-1 0 0,1 1-1,0-1 1,-1 0 0,1 0-1,-1 1 1,1-1 0,0 0 0,-1 1-1,1-1 1,-1 0 0,1 1-1,-1-1 1,0 1 0,1-1 0,-1 1-1,1-1 1,-1 1 0,0-1-1,1 1 1,-1-1 0,0 1-1,-3 23-1228,-18 13 179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2098 14286,'0'0'-11,"15"-12"-37,65-62 1448,108-128 0,-123 127-490,657-691 1868,38 36-4531,-710 683 1581,68-59 176,-99 91-182,0 1 0,0 1 1,1 1-1,28-13 0,-47 24 50,0 1 0,1-1 1,-1 0-1,1 0 0,-1 1 0,1-1 1,-1 1-1,1 0 0,-1-1 0,1 1 1,0 0-1,-1 0 0,1 0 0,-1 0 1,1 0-1,0 0 0,-1 0 0,1 1 0,-1-1 1,3 1-1,-3 0 38,0 1-1,-1-1 1,0 0-1,1 1 1,-1-1 0,0 0-1,1 1 1,-1-1-1,0 0 1,0 1 0,0-1-1,0 1 1,0-1-1,-1 0 1,1 1 0,0-1-1,-1 0 1,1 1-1,-1-1 1,1 0 0,-1 0-1,0 0 1,0 2-1,-11 18-550,0-1-1,-1 0 1,-1-1-1,-25 27 1,34-40 309,-78 85-6138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2215 13196,'0'0'646,"9"-15"-459,159-241 2720,358-415-1,276-188-4928,-778 834 1900,81-84-47,119-94 0,-214 194 111,0 1-1,0 1 0,1-1 1,-1 2-1,2-1 0,-1 2 0,1-1 1,-1 2-1,2-1 0,21-4 0,-33 9-74,0-1-1,0 1 0,0 0 0,0-1 0,-1 1 1,1 0-1,0 0 0,0 0 0,0 0 0,0 0 1,0-1-1,0 2 0,0-1 0,0 0 0,0 0 1,-1 0-1,1 0 0,0 0 0,0 1 0,0-1 1,0 1-1,0-1 0,-1 0 0,1 1 0,0-1 1,0 1-1,-1-1 0,1 1 0,0 0 0,-1-1 1,1 1-1,0 0 0,-1 0 0,1-1 0,-1 1 1,0 0-1,1 0 0,-1 0 0,1-1 0,-1 1 1,0 0-1,0 0 0,1 0 0,-1 0 0,0 0 1,0 1-1,-2 30-4142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1963 13997,'8'-5'-1196,"14"-9"246,0 0 0,-1-2 0,-1 0 0,21-22 0,78-91 668,-55 58 1828,247-254 5326,165-156-4753,-121 123-2018,-319 321-121,188-182-104,-174 175 101,3 1 0,89-55-1,-132 91-216,1 0 1,0 1-1,0 0 0,0 1 0,0 1 0,1-1 0,0 2 1,0 0-1,0 0 0,0 1 0,0 0 0,14 1 1,-26 1 42,1 0-1,0 0 1,0 0 0,0 0 0,-1 0 0,1 0 0,0 0 0,0 1 0,-1-1 0,1 0 0,0 0 0,0 1 0,-1-1 0,1 0 0,0 1 0,-1-1 0,1 1 0,0-1 0,-1 1-1,1-1 1,-1 1 0,2 1 0,0 21-7463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1266 18546,'0'0'154,"9"-5"-554,20-14 212,-1-1-1,-1-2 1,-1-1-1,-1-1 1,22-28-1,-16 19 391,889-830 973,-902 848-1179,19-17-6,0 1 0,3 3 0,0 1 0,58-30 0,-92 55-112,0-1 0,0 1-1,0 0 1,0 0 0,0 1 0,0 0-1,0 0 1,1 1 0,5-1 0,-11 1 20,0 1 1,0-1-1,-1 0 1,1 0 0,0 1-1,0-1 1,-1 0-1,1 1 1,0-1 0,-1 1-1,1-1 1,0 1-1,-1-1 1,1 1-1,-1-1 1,1 1 0,-1-1-1,1 1 1,-1 0-1,1-1 1,-1 1 0,1 0-1,-1 0 1,0-1-1,0 1 1,1 0-1,-1 0 1,0-1 0,0 1-1,0 0 1,0 0-1,0 0 1,0-1 0,0 1-1,0 0 1,0 0-1,0 0 1,0-1-1,-1 1 1,1 1 0,-12 34-4352,-13 1-3886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7:30.7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 4740,'0'0'6316,"10"-3"-5622,11-2-459,0 2 0,1 0 1,0 1-1,34 2 0,101 13 214,-42-2-259,610-16 1045,-286-8 354,-171 11-1401,439 5 531,-384 26-406,49 1-60,-380-32-708,1 0-1,-1-1 1,1 1 0,-1-2-1,1 1 1,-12-9-1,5 5-1929,-35-22-9904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3 11339,'0'0'7153,"-2"11"-5295,-8 60 1716,-3 113 0,13-182-3513,0 0-1,0 0 0,0-1 1,0 1-1,0 0 1,0 0-1,1 0 1,-1-1-1,0 1 1,1 0-1,0 0 1,-1-1-1,1 1 1,0 0-1,0-1 1,0 1-1,0-1 1,0 1-1,2 2 1,-1-4-17,-1 1 1,0-1 0,0 1-1,0-1 1,1 0 0,-1 0-1,0 0 1,0 1 0,0-1-1,1 0 1,-1-1 0,0 1-1,0 0 1,1 0 0,-1 0-1,0-1 1,0 1 0,0-1-1,1 1 1,-1-1 0,1 0-1,5-3 77,0 0-1,-1-1 0,0 0 1,1 0-1,-2-1 0,1 1 1,7-11-1,1-4-3,-1-2 0,0 1 0,-2-2 0,0 0 0,-2 0-1,0-1 1,-2 0 0,-1 0 0,4-26 0,-31 168-165,10-69 83,2 0 1,-3 71 0,12-119-150,0 0 1,0 0-1,0 0 0,0 0 1,0 1-1,0-1 0,1 0 1,-1 0-1,0 0 0,0 0 1,1 1-1,-1-1 0,1 0 1,-1 0-1,1 0 0,0 0 1,-1 0-1,1 0 0,0 0 1,-1 0-1,1-1 0,2 2 1,-2-1-314,0-1 1,1 0-1,-1 1 0,0-1 1,1 0-1,-1 0 0,1 0 1,-1 0-1,0 0 0,1-1 1,-1 1-1,0 0 0,1-1 1,-1 1-1,0-1 0,1 1 1,-1-1-1,0 1 1,0-1-1,2-1 0,22-16-9022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1 801 21749,'0'0'64,"58"-40"-257,-3-6 258,12-14-770,8-10-416,5-3 1057,1-1 96,-2 2 32,-3 4 128,-6 6-96,-3 5 0,-8 7-64,-8 9-128,-10 3-1730,-18 9-2626,-15 9-2562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2407 0 10282,'0'0'1916,"-10"3"-752,-21 9-845,1 0 0,0 2 0,1 1-1,-41 29 1,-115 94 1290,141-103-1508,-191 155-228,8 11 0,10 10 0,9 8 0,-266 364 0,446-544 218,-229 326 171,31 17 111,209-349-550,1 0-1,2 0 1,1 2-1,2-1 1,1 2-1,2-1 1,-7 66-1,14-81-3158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13869,'0'0'3945,"4"14"-3625,20 102 936,26 108 204,-37-180-1561,1 0 0,2-1 0,23 43 0,-38-86-123,5 14-185,-6-9-1282,-6-6-3448,-12-9 3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40 494 5701,'-5'-9'2616,"-1"-1"-2069,1 0 1,1 0-1,-1-1 0,2 0 0,0 1 0,0-1 0,1-1 1,0 1-1,0-15 0,3 12-196,0-1 0,1 0 0,1 0 1,0 0-1,1 1 0,0 0 0,2 0 0,-1 0 0,2 0 0,0 1 0,0 0 1,1 0-1,12-13 0,-8 11-227,1 0 0,1 1 0,1 0 0,0 1 0,0 1-1,1 1 1,1 0 0,0 1 0,30-13 0,-40 20-117,0 0 0,0 1 0,0 0 1,0 0-1,0 1 0,0 0 0,1 0 0,-1 1 0,0 0 0,0 0 0,9 1 0,-13 0 33,-1 0 0,1 0 0,0 0 1,-1 0-1,1 0 0,-1 0 0,1 0 0,-1 1 0,0 0 0,1-1 0,-1 1 0,0 0 0,0 0 0,0 0 0,0 0 0,-1 0 0,1 1 0,0-1 0,-1 1 0,0-1 0,0 1 0,1-1 0,-1 1 0,-1 0 1,1-1-1,0 1 0,-1 0 0,1 0 0,-1-1 0,0 1 0,0 3 0,0 7 264,0-1 0,-1 1 0,-1 0 1,0-1-1,-1 1 0,0-1 0,0 0 0,-2 0 1,1 0-1,-13 21 0,6-15-66,-1-1-1,0 0 1,-1 0 0,-1-1 0,-28 25-1,40-40-222,1 1 32,-1-1 0,0 1 0,1 0 1,-1-1-1,0 0 0,0 1 0,-1-1 0,1 0 0,0 0 0,0 0 0,0 0 0,-1 0 0,1-1 0,-4 2 0,21-17-591,18 7-1014,-5 1-1574,-3-8-4489,-14 0-595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11691,'0'0'6369,"6"11"-5360,127 286 2844,-62-127-3468,-71-170-436,0 0 1,-1 0-1,1 0 0,0-1 0,0 1 0,-1 0 0,1 0 0,0 0 0,-1 0 1,1 0-1,0 0 0,-1 0 0,1 0 0,0 0 0,-1 0 0,1 0 0,0 0 1,0 0-1,-1 0 0,1 0 0,0 0 0,-1 0 0,1 0 0,0 0 0,-1 0 0,1 0 1,0 0-1,0 1 0,-1-1 0,1 0 0,0 0 0,0 0 0,-1 1 0,1-1 1,0 0-1,0 0 0,-1 1 0,1-1 0,0 0 0,0 0 0,0 1 0,0-1 0,0 0 1,-1 1-1,1-1 0,0 0 0,0 0 0,0 1 0,0-1 0,0 0 0,0 1 1,0-1-1,0 0 0,0 1 0,0-1 0,0 0 0,0 1 0,0-1 0,0 0 1,1 1-1,-1-1 0,-40-21-3285,17 7 751,-17-4-2198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2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8 520 5862,'-2'-10'2279,"0"-6"-1534,0 1 1,1-1-1,0 0 1,1 0-1,1 1 1,1-1-1,0 1 0,1-1 1,0 1-1,11-28 1,-2 18-314,2 1 1,0 1-1,2 0 0,1 1 1,0 1-1,1 0 1,2 1-1,0 2 0,1 0 1,1 1-1,0 1 1,49-26-1,-65 38-331,1 1 1,0 0-1,1 1 0,-1 0 0,0 0 1,1 0-1,-1 1 0,9 0 0,-14 1-47,0 0-1,0 0 1,-1 1 0,1-1-1,0 0 1,0 1-1,0 0 1,0-1-1,-1 1 1,1 0 0,0 0-1,-1 0 1,1 0-1,0 0 1,-1 0 0,0 1-1,1-1 1,-1 0-1,0 1 1,1-1-1,-1 1 1,0-1 0,0 1-1,0 0 1,0-1-1,-1 1 1,1 0-1,0 0 1,-1 0 0,1-1-1,-1 1 1,0 0-1,0 0 1,1 0 0,-1 3-1,0 16 408,0 0 0,-1 0-1,-2-1 1,0 1 0,-1 0-1,-1-1 1,-11 32 0,-9 33 524,24-80-974,0-1-1,0 0 0,0 0 0,1 0 1,0 0-1,-1 1 0,1-1 1,1 0-1,-1 0 0,2 8 1,-1-10-11,0 0 1,1 0-1,-1 0 0,0 0 1,1-1-1,-1 1 1,1 0-1,-1-1 0,1 1 1,0-1-1,0 0 1,0 0-1,0 1 1,0-1-1,0-1 0,0 1 1,0 0-1,0 0 1,0-1-1,1 1 1,2 0-1,28 4 29,1 0 0,58-1 0,-53-3-94,60 9 0,-80-6-398,25 3-1635,-16-8-2804,-12-2-3191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1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89 6342,'0'0'16197,"-3"-4"-16149,1 1-15,0 0-1,0 0 1,0 0 0,1 0 0,-1 0 0,1-1 0,0 1 0,0-1 0,0 1-1,1-1 1,-1 1 0,1-1 0,0 1 0,0-1 0,0 1 0,0-1 0,1 0-1,0-4 1,-5 24-37,1 1 1,0 0-1,2-1 0,-1 1 0,2 0 0,3 30 1,-3-47 0,0 0 0,0 0 0,0 1 0,0-1 0,0 0 0,0 0 0,0 1 0,0-1 0,0 0 0,0 0 0,0 1 0,0-1 0,0 0 0,0 0 0,0 0 0,0 1 0,0-1 0,0 0 0,1 0 0,-1 0 0,0 1 0,0-1 0,0 0 0,0 0 0,1 0 0,-1 0 0,0 1 0,0-1 0,0 0 0,0 0 0,1 0 0,-1 0 0,0 0 0,0 0 0,1 0 0,-1 0 0,0 0 0,0 0 0,1 0 0,-1 0 0,0 0 0,0 0 0,0 0 0,1 0 0,-1 0 0,0 0 0,0 0 0,1 0 0,-1 0 0,0 0 0,0 0 0,0 0 0,1 0 0,-1 0 0,0-1 0,0 1 0,9-12 45,-6-13 514,-1 1 0,-2 0 0,-1-30 0,0 26 1011,1 37-1610,0-1 0,1 1 0,0 0 0,1-1 0,4 18 0,-4-23-227,-1 1 0,1-1 1,-1 0-1,1 0 0,0 1 1,1-1-1,-1 0 0,0-1 1,1 1-1,4 4 0,-6-6 47,-1-1-1,1 0 1,0 1 0,-1-1-1,1 1 1,0-1-1,-1 0 1,1 1-1,0-1 1,-1 0-1,1 0 1,0 0 0,0 0-1,-1 1 1,1-1-1,0 0 1,0 0-1,-1 0 1,1 0-1,1-1 1,14-9-8361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23 103 4837,'0'-10'12295,"-3"-13"-8502,-3 3-4648,-2 15 4269,7 8-3413,0 0 0,0 0 1,0 0-1,1 0 0,-1 0 1,1 0-1,0 0 0,0 0 1,0 1-1,1 3 0,-1-2-5,0-4-31,0 1 1,-1-1-1,1 0 0,0 1 0,0-1 1,0 1-1,0-1 0,1 1 0,-1-1 1,0 0-1,1 1 0,-1-1 0,0 1 1,1-1-1,0 0 0,-1 0 0,1 1 1,0-1-1,0 0 0,0 0 0,-1 0 1,1 0-1,0 0 0,1 0 0,-1 0 1,0 0-1,0 0 0,0 0 0,0-1 1,1 1-1,-1 0 0,0-1 0,1 1 1,-1-1-1,1 0 0,-1 1 0,2-1 1,-1 0 23,0-1-1,0 1 1,-1-1 0,1 1 0,-1-1 0,1 0 0,0 0 0,-1 0 0,0 0 0,1 0-1,-1 0 1,0 0 0,1 0 0,-1-1 0,0 1 0,0-1 0,0 1 0,0 0-1,0-1 1,0 0 0,-1 1 0,1-1 0,0 1 0,-1-1 0,1 0 0,-1 0 0,0 1-1,1-1 1,-1 0 0,0 0 0,0-1 0,0-3 15,0-29 774,0 34-708,0 0 1,0 1 0,0-1 0,-1 0-1,1 0 1,0 0 0,0 0 0,-1 0-1,1 1 1,-1-1 0,1 0 0,-1 0-1,1 1 1,-1-1 0,1 0 0,-1 1-1,0-1 1,1 1 0,-1-1 0,0 0-1,1 1 1,-1 0 0,0-1 0,0 1-1,0-1 1,0 1 0,1 0-1,-1 0 1,0-1 0,0 1 0,0 0-1,0 0 1,-1 0 0,2 0-55,-1 1 1,0-1-1,1 1 1,-1-1-1,1 0 1,-1 1-1,1 0 1,-1-1 0,1 1-1,-1-1 1,1 1-1,-1 0 1,1-1-1,0 1 1,-1 0-1,1-1 1,0 1-1,0 0 1,0-1-1,-1 1 1,1 0-1,0 0 1,0-1-1,0 1 1,0 0-1,0 0 1,0 1-1,1 29-36,-1-23 37,0-8-18,0 1 0,0-1 0,0 0-1,0 0 1,0 0 0,0 1 0,0-1 0,0 0-1,0 0 1,0 0 0,0 1 0,0-1 0,0 0-1,0 0 1,0 0 0,0 1 0,0-1 0,0 0-1,1 0 1,-1 0 0,0 1 0,0-1 0,0 0-1,0 0 1,0 0 0,1 0 0,-1 0 0,0 1-1,0-1 1,0 0 0,0 0 0,1 0 0,-1 0-1,0 0 1,0 0 0,0 0 0,1 0 0,-1 0-1,0 0 1,0 0 0,1 0 0,-1 0 0,0 0-1,0 0 1,0 0 0,1 0 0,-1 0 0,0 0-1,0 0 1,0 0 0,1 0 0,-1 0 0,0 0-1,0 0 1,0 0 0,1 0 0,-1-1 0,10-10 113,-4-36 379,-11 25-195,5 21-293,-1 1 1,1 0 0,-1-1 0,1 1 0,-1-1 0,1 1 0,-1 0-1,1 0 1,-1-1 0,1 1 0,-1 0 0,1 0 0,-1 0 0,0-1 0,1 1-1,-1 0 1,1 0 0,-1 0 0,0 0 0,1 0 0,-1 0 0,1 0-1,-1 0 1,0 1 0,1-1 0,-1 0 0,1 0 0,-1 0 0,1 1 0,-1-1-1,1 0 1,-1 0 0,0 1 0,0 0-7,0 0-1,0 0 1,0 0 0,0 0 0,1 1-1,-1-1 1,0 0 0,1 0 0,-1 1-1,0-1 1,1 0 0,0 1 0,-1-1-1,1 0 1,0 1 0,0-1 0,-1 1-1,1-1 1,1 2 0,-1 35-96,1-25 81,8-92 1070,-14 202-1116,7-120 274,3-12-53,2-14 79,0-77 186,-20 129-139,8-15-297,1 1 0,1-1-1,0 1 1,1 0 0,0-1 0,2 1-1,-1 0 1,5 29 0,-4-43 7,0-1 0,0 0 0,0 0-1,0 1 1,0-1 0,0 0 0,0 1 0,0-1 0,0 0 0,0 0 0,0 1-1,0-1 1,1 0 0,-1 1 0,0-1 0,0 0 0,0 0 0,1 0 0,-1 1 0,0-1-1,0 0 1,0 0 0,1 0 0,-1 1 0,0-1 0,0 0 0,1 0 0,-1 0 0,0 0-1,1 0 1,-1 0 0,0 1 0,0-1 0,1 0 0,-1 0 0,0 0 0,1 0 0,-1 0-1,1 0 1,10-10-424,4-15-4597,-14 14-2777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5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52 10890,'0'0'6972,"10"-1"-6619,-4 0-297,16-3 58,-1 1 1,1 0-1,0 2 0,0 1 0,25 3 1,-60-4 3371,-25 1-2405,-18 0-999,22-1 331,0 2-1,0 1 1,0 2-1,0 2 0,0 0 1,1 3-1,-50 19 0,108-38-441,111-37 58,-111 40-55,0 1 1,0 1-1,1 1 1,31-1-1,-57 5 29,0 0 0,0 0-1,0 0 1,0 0 0,-1 0 0,1 1-1,0-1 1,0 0 0,0 0-1,0 0 1,0 0 0,0 0 0,0 0-1,-1 0 1,1 0 0,0 1-1,0-1 1,0 0 0,0 0-1,0 0 1,0 0 0,0 0 0,0 0-1,0 1 1,0-1 0,0 0-1,0 0 1,0 0 0,0 0 0,0 1-1,0-1 1,0 0 0,0 0-1,0 0 1,0 0 0,0 0-1,0 1 1,0-1 0,0 0 0,0 0-1,0 0 1,0 0 0,0 0-1,0 1 1,0-1 0,0 0-1,0 0 1,0 0 0,1 0 0,-1 0-1,0 0 1,0 0 0,0 1-1,0-1 1,0 0 0,0 0 0,1 0-1,-1 0 1,-14 8 142,-4-5-94,0 0 1,0-1 0,-1-1 0,1-1-1,-28-2 1,24 0 133,1 2 1,-1 0-1,-26 4 0,48-4-185,0 0-1,-1 0 1,1 0-1,0 0 1,0 0 0,0 0-1,0 0 1,-1 0-1,1 0 1,0 0-1,0 0 1,0 0-1,0 0 1,-1 0-1,1 0 1,0 0-1,0 0 1,0 0-1,0 0 1,-1 0 0,1 0-1,0 0 1,0 0-1,0 0 1,0 1-1,0-1 1,-1 0-1,1 0 1,0 0-1,0 0 1,0 0-1,0 0 1,0 1 0,0-1-1,0 0 1,0 0-1,0 0 1,-1 0-1,1 1 1,0-1-1,0 0 1,0 0-1,0 0 1,0 0-1,0 1 1,0-1 0,0 0-1,0 0 1,0 0-1,0 0 1,0 1-1,0-1 1,1 0-1,-1 0 1,0 0-1,0 0 1,0 1-1,0-1 1,12 5-491,-8-5 79,0-1 0,-1 1 0,1 0 0,0-1 0,-1 0 0,1 0 0,-1 0-1,1 0 1,-1 0 0,0-1 0,1 0 0,-1 0 0,0 1 0,4-5 0,24-21-7697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0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76 4324,'0'0'5242,"-6"-8"-4174,-1-4-582,-16-21 1180,4 10 2625,18 26-4279,1 0-1,-1 0 0,1-1 0,0 1 0,0 0 0,0 0 0,0-1 0,0 1 0,1 0 1,-1 0-1,1-1 0,-1 1 0,1-1 0,2 4 0,15 35 4,-18-39-3,1 0 1,0 0-1,0 0 1,0 0-1,0 0 1,0-1-1,0 1 1,1 0-1,-1 0 1,0-1-1,1 1 1,0-1-1,-1 1 1,1-1-1,0 0 1,-1 1-1,1-1 1,0 0-1,0 0 1,0 0-1,0-1 1,0 1-1,1 0 1,-1-1-1,0 1 1,0-1-1,0 0 1,0 0-1,0 0 1,1 0-1,-1 0 1,0 0-1,0-1 1,0 1-1,0-1 1,1 1-1,-1-1 1,0 0-1,0 0 1,2-1-1,-32-30 2167,20 26-2102,-1 0-1,0 0 1,1 0 0,-2 1 0,1 1 0,-1 0 0,1 0 0,-1 1 0,-18-4 0,24 6-60,0 0-1,0 1 1,0-1-1,0 1 1,0 0-1,0 0 1,0 1-1,0-1 1,0 1 0,0 0-1,0 0 1,1 0-1,-1 1 1,0-1-1,0 1 1,1 0-1,-1 0 1,1 0-1,0 0 1,0 1-1,0-1 1,0 1 0,0 0-1,0 0 1,1 0-1,-1 0 1,1 1-1,-2 3 1,4-7-31,1 1 0,0 0 0,0-1 0,0 1 0,-1-1 0,1 0 0,0 1 0,0-1 0,0 0 0,0 1 0,0-1 0,0 0 0,0 0 0,0 0 0,0 0 0,0 0 0,-1 0 0,1 0 0,0 0 0,0 0 0,0 0 0,0 0 0,0-1 0,1 0 0,32-3 22,-15 1-36,1 0 1,-1 1-1,1 1 0,0 1 0,0 0 1,-1 2-1,1 0 0,-1 1 0,34 11 0,-51-14 33,-1 1-1,1-1 0,0 1 0,-1-1 0,1 0 0,0 0 0,-1 1 0,1-1 0,0 0 0,-1-1 0,1 1 0,0 0 0,-1 0 1,1-1-1,-1 1 0,1-1 0,-1 1 0,1-1 0,0 0 0,-1 0 0,0 1 0,1-1 0,-1 0 0,0 0 0,1 0 0,-1-1 1,0 1-1,0 0 0,0 0 0,0-1 0,0 1 0,0-1 0,0 1 0,0 0 0,-1-1 0,1 0 0,-1 1 0,1-1 0,-1 1 1,1-1-1,-1 0 0,0 1 0,0-1 0,0 0 0,0 1 0,0-1 0,0 0 0,0 1 0,-1-1 0,1 0 0,-1 1 0,1-1 0,-1 1 1,0-3-1,0 3 4,-1 0-1,1 0 1,0 1 0,0-1 0,0 0 0,-1 0 0,1 1-1,0-1 1,-1 0 0,1 1 0,-1 0 0,1-1 0,-1 1 0,1 0-1,-1 0 1,1 0 0,-1 0 0,1 0 0,0 0 0,-1 0-1,1 0 1,-1 0 0,1 1 0,-3 0 0,-37 11 132,-14 24-104,46-29-24,0 0-1,-1-1 1,1 0-1,-1-1 1,-1 0-1,1 0 1,-16 4-1,13-10-742,12-10-3374,1 2-1405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9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79 15439,'0'0'9470,"-2"8"-8007,1-3-1358,0-4-72,1 0-1,-1 0 0,1 0 0,-1 0 1,1 0-1,0 0 0,0 0 0,-1 1 1,1-1-1,0 0 0,0 0 0,0 0 1,0 0-1,0 0 0,0 1 0,0-1 1,1 0-1,-1 0 0,0 0 0,1 0 1,-1 0-1,1 0 0,-1 0 0,1 0 0,-1 0 1,1 0-1,0 0 0,-1 0 0,1 0 1,0 0-1,0 0 0,0-1 0,-1 1 1,1 0-1,0-1 0,0 1 0,0 0 1,0-1-1,0 0 0,1 1 0,-1-1 1,0 1-1,0-1 0,0 0 0,0 0 1,0 0-1,0 0 0,1 0 0,-1 0 1,0 0-1,0 0 0,0 0 0,2-1 1,1 1 13,0-1 0,0 1 0,0-1-1,0 0 1,0-1 0,0 1 0,0-1 0,-1 0 0,1 0 0,-1 0 0,1 0 0,-1 0 0,0-1 0,1 0 0,-1 1 0,-1-1 0,1 0 0,0-1 0,-1 1-1,1 0 1,-1-1 0,0 1 0,0-1 0,-1 0 0,1 0 0,-1 1 0,0-1 0,0 0 0,0 0 0,0 0 0,-1-1 0,1 1 0,-1 0 0,0 0 0,0 0-1,-1 0 1,-1-6 0,2 9-33,0 0-1,0 0 1,-1 1 0,1-1-1,0 0 1,-1 0-1,1 1 1,-1-1-1,1 0 1,-1 1-1,0-1 1,1 0-1,-1 1 1,1-1 0,-1 1-1,0-1 1,0 1-1,1-1 1,-1 1-1,0-1 1,0 1-1,0 0 1,1 0-1,-1-1 1,0 1 0,0 0-1,0 0 1,0 0-1,0 0 1,1 0-1,-1 0 1,0 0-1,0 0 1,0 0-1,0 0 1,0 1 0,1-1-1,-1 0 1,0 1-1,0-1 1,1 0-1,-1 1 1,0-1-1,0 1 1,1-1-1,-2 2 1,-2 0-17,1 0 1,-1 1-1,0-1 0,1 1 1,-1 0-1,1 0 1,-5 7-1,4-4 49,0 0 0,0 0 0,0 1 0,1-1 0,0 1 0,1 0 0,0 0 0,0-1 0,0 2 0,1-1 0,0 0 0,0 0 0,0 0 0,1 1 1,1 7-1,0-14-27,0 1 0,0-1 0,0 0 0,0 0 1,0 0-1,0 0 0,0 0 0,1 0 0,-1 0 1,0 0-1,0 0 0,1 0 0,-1-1 1,1 1-1,-1 0 0,1-1 0,-1 0 0,1 1 1,-1-1-1,1 0 0,-1 0 0,1 1 0,-1-1 1,1 0-1,2-1 0,43-5 283,-35 2-267,-1-1-1,1 0 1,-1-1 0,18-12 0,-22 13-53,1-1 0,-1 2 1,1-1-1,0 1 0,1 0 0,-1 1 0,1 0 1,0 0-1,-1 1 0,15-2 0,-22 4 24,0 0 0,-1 0 1,1 0-1,0 0 0,0 0 0,-1 1 0,1-1 0,0 0 0,0 1 0,-1-1 0,1 0 0,0 1 0,-1-1 0,1 1 0,-1-1 1,1 1-1,0-1 0,-1 1 0,1-1 0,-1 1 0,1 0 0,-1-1 0,0 1 0,1 0 0,-1-1 0,0 1 0,1 0 1,-1 0-1,0 1 0,5 32 287,-5-32-273,-1 1 0,1 0 0,0 0 0,1 0 0,-1 0 0,0-1 0,1 1-1,0 0 1,-1 0 0,1-1 0,0 1 0,0-1 0,1 1 0,-1 0-1,0-1 1,1 0 0,2 4 0,-1-5-19,-1 0 0,0 0 0,1-1 0,-1 1 0,1 0 0,-1-1 0,1 0 0,-1 1 0,1-1 0,-1 0 0,1 0 0,0-1 0,-1 1 0,1 0 0,2-2 0,45-15 0,-1 1 0,-48 15-74,0 1 0,0 0 1,0 0-1,0-1 0,0 1 0,1 0 0,-1 0 1,0 0-1,0 1 0,0-1 0,0 0 1,0 0-1,0 1 0,1-1 0,-1 0 0,0 1 1,0-1-1,0 1 0,0-1 0,0 1 0,0 0 1,0 0-1,-1-1 0,1 1 0,0 0 0,1 2 1,1 27-4918,-3-16 2701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6758,'0'0'4741,"1"-62"-8553,5 41 1410,-2 3 384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1 382 7303,'0'0'352,"3"-65"-672,1 28-609,5-15 192,1-14-288,1-12-800,-2-5-449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94 103 7783,'0'0'321,"-1"-62"-193,-3 41 512,3 9-95,-2 5 288,1 12-641,1 9-64,1 4-288,0 2 352,0-1-160,0 0-64,0-2-256,0 2-481,0 2-1889,0 0-1763</inkml:trace>
  <inkml:trace contextRef="#ctx0" brushRef="#br0" timeOffset="1">23 1500 2402,'-11'60'1249,"-1"-6"-4900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2851,'0'0'672,"-5"60"-95,5-41-225,0-1-192,0-9-128,2-18-1441,1-27 512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0 4068,'0'0'2050,"-1"91"-1922,-13-32-96,3 5 96,-1-4-32,1-7 192,4-10 65,-1-10-193,2-14-352,-3-10-4325</inkml:trace>
  <inkml:trace contextRef="#ctx0" brushRef="#br0" timeOffset="1">0 2048 7623,'0'0'4901,"0"-73"-4965,3 60-513,1 13-1184,0 0-3941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5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12043,'0'0'993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7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5317,'0'0'-160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8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23 6374,'0'0'10570,"22"-14"-9753,16 11-260,-35 1 627,-25 1 155,9 2-902,1 0 1,-1 1-1,0 1 0,1 0 1,-1 1-1,-13 6 0,-7 1 170,51-15-632,1 1 1,-1 1-1,1 0 1,-1 1 0,28 2-1,-8 0 6,-25 1 89,-27 1 88,-29 2 111,-29-8 458,42 2-392,24 0-294,8 1-130,26 1-24,1-2 0,-1 0 0,0-2 0,0-2 0,47-12 0,-101 28 239,17-6-17,-1-1 1,0 0-1,1-1 0,-21 5 0,-115-5 889,137-3-1182,11 0-165,29 1 160,-1-1 1,0-2-1,0-1 0,0-2 1,58-16-1,-47 9-2,-31 9 322,-29 9 137,-42 11 593,-86 13-1,56-24-4609,82-6-2091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81 3267,'0'0'12332,"-37"-14"-12524,45 8 192,4-4-481,0-2-960,-3-1-353,-2 0-1121,0 1-2178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7303,'0'0'5061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19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10314,'0'0'15444,"2"12"-14067,3 157 2547,-4-61-2259,-1-107-1664,0 0 0,0 1 0,-1-1 0,1 0 0,0 0 0,0 0 0,0 1 0,1-1 0,-1 0 0,0 0 0,0 0 0,1 1 0,-1-1 0,0 0 0,1 0 0,-1 0 0,1 0 0,0 0 0,-1 0 0,1 0 0,0 0 0,0 0 0,-1 0 0,1 0 0,0 0 0,0-1 0,0 1 0,0 0 0,0-1 0,0 1 0,0-1 0,0 1 0,1-1 1,-1 1-1,0-1 0,0 0 0,0 1 0,0-1 0,1 0 0,-1 0 0,0 0 0,0 0 0,1 0 0,-1 0 0,0 0 0,0-1 0,0 1 0,1 0 0,-1-1 0,0 1 0,0 0 0,2-2 0,4-1-3,0-1 1,0 0-1,0 0 1,0-1-1,0 0 1,9-9-1,25-29 2,-2-1 0,-1-2 0,-3-1 0,-2-2 0,33-65 0,-67 107-956,-10 12-1830,-10 8-7779,-3 4-6390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9673,'0'0'352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34 3683,'0'0'1218,"-4"57"-450,1-42 578,2-6-161,-2-4 128,0-5 289,1-6-930,2-13-576,-3-4 32,0-3 0,1 2-63,-3 7-65,1 13-1057,-3 4-1570,2 13-2658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6022,'0'0'1954,"-21"80"-1378,21-36 33,0 6 352,9 3-513,7 0-224,2-2-128,6 1-96,-1-4 0,0-3-1601,-4-9-3428</inkml:trace>
  <inkml:trace contextRef="#ctx0" brushRef="#br0" timeOffset="1">152 984 8840,'-16'64'1506,"3"-7"-994,1-7-255,6-4-129,6-11-96,0-11-257,0-6-1248,1-4-2242,8 3-674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2037 2659,'0'0'4003,"-35"-50"-2593,24 46 511,2 4-191,0 14-1378,2 16-320,-1 7 161,2 3-97,4-3 32,2-5-64,0-9 32,0-14-96,2-9-192,7-22-801,-2-23-1249,-3-15-5510</inkml:trace>
  <inkml:trace contextRef="#ctx0" brushRef="#br0" timeOffset="1">17 238 13357,'-11'-59'576,"6"8"-320,5 10-224,0 10-32,4 8-32,3 5-192,-2 9-320,0 3-33,-2 6 129,2 0-33,-3 17-191,1 15 95,-1 13 705,-2 7-1825,0 8-6311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5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1335 10826,'-7'72'417,"-1"-13"-33,7-4-128,1-7-96,0-8-160,11-8 64,-1-10-128,1-8-320,-1-10-705,-2-4-1313,-3-19-1378</inkml:trace>
  <inkml:trace contextRef="#ctx0" brushRef="#br0" timeOffset="1">75 75 15246,'0'0'2339,"-49"-48"-2435,49 39-4325,0-8-1632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 11371,'0'0'2466,"-55"20"-2274,36-16-32,9-3-96,7-1 65,5-10-161,9 4 160,1-1-192,-4 5-1121,-8 1-1410,-23 0-5124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13549,'0'0'480,"75"-36"-1985,-33 16-161,0-5-4099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149 188 16271,'0'0'929,"-12"-58"-1217,-12 27 320,9 2 0,-1 3-64,-13 5-1922,-24-2-4132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15407,'0'0'1761,"-20"60"-1665,22-51-192,16 0-320,11-8-481,4-1-384,3 0-353,-6-3-608,-6-6-673,-14 6-3010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12268,'0'0'10441,"11"55"-7302,0-40-1569,5-5-1026,4-4-351,2-2-257,5-4-2403,2 0-2017,1-10-2435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2:23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1067 117 9001,'-10'-6'3427,"-12"-7"-2946,-1 2-1,1 1 1,-2 0 0,1 2 0,-2 0 0,1 2-1,-27-4 1,34 8-343,0 1 0,0 0-1,-1 1 1,1 0 0,0 2 0,0 0-1,0 1 1,0 0 0,1 2 0,-1 0 0,1 0-1,-18 10 1,6 2-138,0 1 0,1 1 0,1 2 0,1 0 0,0 2-1,2 1 1,-32 42 0,13-9-19,2 3 0,-47 94-1,49-76 43,4 2-1,3 1 0,-23 100 0,40-122-205,3 0 0,3 0 0,2 1 0,2 0 0,7 87 0,-1-128 93,0 1-1,2-1 0,0 0 0,1 0 0,1 0 0,0-1 0,2 1 0,0-2 0,20 32 0,-22-40 52,1 0-1,0-1 1,1 1-1,0-1 1,0-1-1,1 0 1,0 0-1,0 0 1,0-1-1,1-1 0,0 0 1,0 0-1,1-1 1,-1 0-1,1-1 1,0 0-1,0 0 1,15 0-1,-1-1 120,0-2-1,0-1 0,0-2 1,-1 0-1,1-1 1,-1-1-1,0-2 1,0 0-1,0-2 0,41-21 1,-6-2 618,-2-3 0,96-77 0,-96 65-43,-2-3-1,-3-2 1,-2-2-1,-2-2 1,-3-2-1,73-124 1,-91 132-486,-3 0 0,-2-2 0,-2 0 0,-2-2 0,-3 0 0,-2-1 1,-2 0-1,-3-1 0,1-92 0,-8 127-229,-2 0 1,-1 1-1,0-1 0,-2 0 1,0 1-1,-2 0 1,0 0-1,-1 1 0,-17-34 1,19 43-93,-2 1-1,0-1 1,0 1 0,0 0 0,-1 1-1,-1 0 1,1 0 0,-1 1 0,-1 0-1,1 0 1,-1 1 0,0 0 0,0 1 0,-1 0-1,0 1 1,0 0 0,0 1 0,0 0-1,-13-1 1,-5 1-803,0 1 0,-1 2 0,1 0 0,-1 3 0,1 0 0,0 2 0,0 1 0,-42 14 0,-115 52-6421,184-71 7279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7.1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21 102 12236,'0'0'12774,"-5"-5"-11781,4 4-912,-13-19 516,14 12-139,16 10 243,47 32 684,-55-28-1374,1-1-1,0 0 0,0 0 1,1 0-1,0-1 0,-1-1 1,1 0-1,16 3 0,-13-5 11,-1 0-1,1-1 0,0 0 1,0-2-1,-1 1 0,1-1 1,-1-1-1,1 0 0,12-6 1,6-4 58,-1-1 1,30-20 0,-28 15-24,53-23 1,-83 41-60,-1 0 1,0 1 0,0-1 0,1 1 0,-1-1 0,1 1 0,-1 0 0,0-1 0,1 1-1,-1 0 1,1 0 0,-1 0 0,1 0 0,-1 0 0,1 0 0,-1 0 0,0 1 0,1-1-1,-1 0 1,2 2 0,-2-2 7,-1 1 1,1 0-1,-1-1 0,1 1 0,-1 0 0,1 0 0,-1 0 1,1-1-1,-1 1 0,0 0 0,0 0 0,0 0 0,1 0 0,-1 0 1,0 0-1,0 0 0,0-1 0,0 1 0,0 0 0,0 0 1,-1 0-1,1 0 0,0 1 0,-2 3 26,1 0 0,-1 0 0,0 0 0,0 0 0,-1 0 0,1-1 0,-1 1 0,0-1 0,-5 6 0,-4 0 136,0 0-1,-1-1 1,0 0-1,0-1 0,-1-1 1,0 0-1,0-1 1,-17 5-1,-10 2 180,-73 11-1,87-20-267,0 0 0,-54-2 0,72-2-73,0-1 1,0 1 0,1-2 0,-1 0 0,0 0-1,1 0 1,-1-1 0,1 0 0,0-1 0,0 0 0,0 0-1,0-1 1,-7-5 0,15 9-6,-1 1 0,0 0 0,0-1 0,1 1 0,-1-1 0,0 0 0,1 1 0,-1-1 0,1 0 0,-1 1 0,1-1 0,-1 0 0,1 1 0,-1-1 0,1 0 0,0 0 0,-1 0 0,1 1 0,0-1 0,0 0 0,-1 0 0,1 0 0,0 0 0,0 0 0,0 0 0,0 1 0,0-1 0,1-1 0,-1 1 0,1 0 0,0 0 0,0 0 0,0 0 0,0 0 0,0 0 0,1 1 0,-1-1 0,0 0 0,0 1 0,1-1 0,-1 1 0,0-1 0,0 1 0,1 0 0,1-1 0,68-4 0,-58 5 0,5 0-12,172-16-996,-167 12 883,0 0 1,0-2 0,-1 0 0,0-2 0,-1 0-1,26-14 1,-47 21 132,1 1 1,0 0-1,0-1 0,0 1 0,-1 0 0,1-1 1,0 1-1,-1-1 0,1 1 0,0-1 0,-1 1 1,1-1-1,0 0 0,-1 1 0,1-1 0,-1 0 1,0 1-1,1-1 0,-1 0 0,1 0 0,-1 0 1,1-1-1,-15-6 280,-39 4 312,45 4-497,-31-2-18,-18-2 71,-2 2 0,1 3 1,-82 12-1,275-12-6306,-74-6 2098,0-2-1665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0 11115,'0'0'9673,"-21"67"-9481,21-26-32,5 15-128,-2 5-64,3 10-1281,-3 2-353,1 6-480,-1-1-480,-2-1-1058,2 0-3395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 2915,'-13'84'8135,"-2"-2"-6629,0 2-225,6 4-993,1-2 65,7 0-321,-1 3-417,2-4-191,0-5-769,0-4-513,2-6 1313,1-7 417,1-6-2306,-1-5-4805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1.4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43 1441,'-16'-7'2686,"16"3"-2658,0-20 1173,0 24-1193,-1 0 0,1 0 1,0 0-1,0-1 0,0 1 1,0 0-1,0 0 0,0-1 1,0 1-1,0 0 0,0 0 0,0-1 1,0 1-1,0 0 0,0 0 1,0-1-1,0 1 0,0 0 1,0 0-1,0 0 0,0-1 0,1 1 1,-1 0-1,0 0 0,0-1 1,0 1-1,0 0 0,0 0 1,1 0-1,-1 0 0,0-1 0,0 1 1,0 0-1,0 0 0,1 0 1,-1 0-1,0 0 0,0-1 1,1 1-1,-1 0 0,0 0 0,0 0 1,1 0-1,-1 0 0,0 0 1,0 0-1,1 0 0,-1 0 1,0 0-1,0 0 0,0 0 0,1 0 1,-1 0-1,0 0 0,0 0 1,1 0-1,-1 1 0,0-1 1,0 0-1,1 0 0,-1 0 0,0 0 1,0 0-1,0 0 0,0 1 1,1-1-1,-1 0 0,0 5-2074,2-5 967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2.8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1 416,'5'1'4737,"-15"2"-3683,-2-1-2247,12-3 1156,0 1-1,0 0 1,0 0 0,0 0 0,0 0 0,0 0-1,0 0 1,0 0 0,0 0 0,0 0 0,0 0-1,1 0 1,-1 0 0,0 0 0,0 0 0,0 0-1,0-1 1,0 1 0,0 0 0,0 0 0,0 0 0,0 0-1,0 0 1,0 0 0,0 0 0,0 0 0,0 0-1,0 0 1,0 0 0,0-1 0,0 1 0,-1 0-1,1 0 1,0 0 0,0 0 0,0 0 0,0 0-1,0 0 1,0 0 0,0 0 0,0 0 0,0 0-1,0 0 1,0 0 0,0 0 0,0 0 0,0 0-1,0 0 1,0-1 0,0 1 0,-1 0 0,1 0 0,0 0-1,0 0 1,3-2-1105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84 16367,'0'0'11232,"-9"12"-10436,7-9-737,-7 7 116,0 1 0,1 1-1,1 0 1,0 0 0,0 0-1,1 1 1,1-1-1,0 1 1,1 1 0,-4 19-1,8-33-158,0 1 0,0-1-1,-1 1 1,1-1-1,0 1 1,0-1-1,0 1 1,0-1 0,0 1-1,0-1 1,1 1-1,-1-1 1,0 1-1,0-1 1,0 1-1,0-1 1,0 1 0,1-1-1,-1 1 1,0-1-1,0 0 1,1 1-1,-1-1 1,0 1 0,1-1-1,-1 0 1,1 1-1,-1-1 1,0 0-1,1 1 1,-1-1 0,1 0-1,-1 0 1,1 1-1,18-7 788,16-19 241,-25 15-1044,-1 1 0,0-1 0,0-1 0,-1 0 0,0 0 0,-1 0 0,-1-1 0,0 0 0,0 0 0,-1-1 0,0 0 0,-1 0 0,-1 0 0,0 0 0,2-27 0,-5 39-22,-1 0 0,1 0 0,0 0 0,0 0 0,0 0 0,-1 0 1,1 0-1,0 0 0,-1 0 0,1 0 0,-1 1 0,1-1 0,-1 0 0,1 0 0,-1 0 0,0 0 0,1 1 0,-1-1 1,0 0-1,0 1 0,0-1 0,1 1 0,-1-1 0,0 1 0,0-1 0,0 1 0,0-1 0,0 1 0,0 0 0,0 0 1,0-1-1,0 1 0,0 0 0,0 0 0,0 0 0,0 0 0,0 0 0,0 0 0,0 0 0,0 1 0,0-1 0,0 0 0,0 1 1,0-1-1,0 0 0,0 1 0,0-1 0,1 1 0,-1-1 0,0 1 0,0 0 0,0-1 0,1 1 0,-1 0 0,0 0 1,1-1-1,-1 1 0,0 0 0,1 0 0,-1 0 0,1 0 0,0 0 0,-1 0 0,1 0 0,-1 1 0,-4 31-7964,5-19 379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3.9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0 128,'7'2'2274,"22"7"2047,-14-6-5145,-12 7-1386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4.3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3427,'0'0'865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0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2210,'0'0'-288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3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3683,'0'0'1986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0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32 2530,'0'0'2552,"-14"8"-2397,40-26 611,-25 9 1320,-20 6 144,19 3-2470,15-4-3582,-4-2 1697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9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1011 545,'11'-8'1494,"233"-157"2433,-4 3-2932,38-46 1709,208-138-3054,-468 335 154,1 1-247,-1 0-1,-1-2 1,0 0 0,-1-1 0,29-29-1,-41 31 3845,-13 11-2215,-14 11-1005,-47 48-1119,20-16-2904,-80 52 0,67-56 1653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0.0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1153 4356,'0'0'4052,"15"-8"-3598,355-215 839,-146 85-1049,308-202 2454,170-100-1355,-697 437-916,-9 3-238,-20 8-252,-37 17 82,19-2-90,-65 47 0,21-12-3450,26-21-1102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4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1305 6790,'0'0'11862,"2"-8"-11349,1 3-435,-1 1 0,0-1 1,1 0-1,0 1 0,0 0 1,0 0-1,0 0 0,1 0 0,0 0 1,-1 0-1,1 1 0,1 0 1,-1 0-1,0 0 0,1 1 1,0-1-1,9-3 0,165-91 166,-4-9 0,198-156-1,-227 153-224,259-148 0,-378 244 16,-1-2 0,-1 0 0,0-2 0,-1-1 0,-1-1 0,28-30 0,-45 37 279,-17 14-254,-17 12-108,-451 262 87,406-236-51,-283 189 13,218-134 30,75-55 6,434-249 16,360-207 177,-470 277-109,-135 74 25,-124 61 131,-15 6-242,-18 6-96,-12 13 63,26-12 67,1-1 0,-2 0 0,1-1 0,-21 5 0,73-44 604,95-47-669,-109 68-19,0 1-1,1 1 0,0 1 0,35-8 0,-52 15-139,8-1-152,-10 0-3288,-7-4-729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7.5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0 113 1537,'0'0'11740,"9"-1"-10726,38-9 595,-16 2-615,1 1 0,52-2 0,-55 10-616,0 2 0,0 1 0,0 2 0,39 12 0,-56-15-421,13 1 451,0 0 1,0-2-1,0-1 0,0-1 0,0-1 1,1-1-1,-1-2 0,26-6 1,-10 3-149,76-4 1,256 1 551,101 1-92,-457 11-712,-1 0 0,0 1 1,17 4-1,-17-2 22,1-2 1,-1 0-1,19 1 1,609-2 965,-348-3-711,-264 3-293,-1 1 1,48 11-1,32 4 79,62 5 58,-103-12-84,92 3 0,-14-9-14,-52-1 7,0-4 0,98-12-1,202-33-65,-267 36 18,140 10 0,115-5 17,-128-3-9,1081 2 88,-971-10-86,-1-1 0,-6 0 18,-67 2-4,357 30-46,45 7 53,-258-17-10,-121 1 4,98 6-30,244-20 40,-394-3-18,-186 12 10,-58 0-15,0 0 0,0-2-1,0 0 1,0-2-1,-1 0 1,1 0 0,-1-2-1,30-9 1,-46 11-398,0 1 0,-1 0 0,1 0-1,0-1 1,0 1 0,-1-1 0,1 0 0,-1 1 0,1-1 0,-1 0-1,0 0 1,0 0 0,0 0 0,0 0 0,0 0 0,0 0 0,0 0 0,-1 0-1,1-1 1,-1-3 0,3-4-1855,6-20-7262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6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8200,'0'0'6053,"7"10"-6127,39 55 220,-3-4 40,91 102 0,-127-157-375,-1 0 1,1 0 0,1 0 0,-1-1 0,1 0 0,12 6 0,-17-10 102,-1 0 0,1 0-1,0 0 1,0 0 0,-1-1 0,1 1 0,0-1 0,0 0-1,0 0 1,0 0 0,0 0 0,0 0 0,-1 0 0,1-1 0,0 1-1,0-1 1,0 0 0,-1 0 0,1 0 0,0 0 0,-1-1-1,1 1 1,3-4 0,-2 2 80,0 0-1,-1 1 1,1-1-1,0 1 1,1-1-1,-1 1 1,6-2-1,-8 4 10,-1-1 0,1 1-1,0 0 1,0 0-1,-1 0 1,1 0 0,0 0-1,0 1 1,-1-1-1,1 0 1,0 1 0,-1-1-1,1 1 1,-1 0-1,1-1 1,-1 1 0,1 0-1,-1 0 1,1 0-1,-1 0 1,0 0 0,1 1-1,-1-1 1,0 0-1,2 3 1,16 23 576,-1 0 1,-2 2-1,-1 0 0,21 55 0,-5-12-475,-27-62-96,57 123 92,87 141 0,-144-268-112,1 2 63,0 0-1,1 0 0,0 0 1,8 7-1,-13-14-29,0 0 1,0 0-1,0 0 1,0 0 0,0 0-1,1 0 1,-1 0-1,0-1 1,0 1-1,1 0 1,-1-1-1,0 1 1,1-1-1,-1 0 1,1 1-1,-1-1 1,1 0-1,-1 0 1,1 0-1,-1 0 1,1 0-1,-1 0 1,0 0 0,1 0-1,-1-1 1,1 1-1,-1 0 1,1-1-1,-1 0 1,0 1-1,1-1 1,-1 0-1,0 1 1,2-2-1,11-13 125,15-11 143,-27 25-283,-1 0 1,1 1-1,-1-1 0,1 0 1,-1 1-1,1 0 1,0-1-1,-1 1 0,1 0 1,0 0-1,0 0 1,-1 0-1,1 0 1,0 0-1,-1 0 0,1 1 1,0-1-1,-1 1 1,1-1-1,-1 1 0,1-1 1,1 2-1,7 5 115,0 1 0,-1 0-1,0 1 1,0 0 0,-1 0-1,-1 1 1,1 0 0,-1 0 0,7 15-1,5 5 179,-12-20-215,35 54 146,2-2 0,72 76 0,-110-133-239,-1 0 0,1 0 0,1-1 1,-1 0-1,0-1 0,1 1 0,0-1 0,0 0 1,0-1-1,0 0 0,0 0 0,0 0 1,1-1-1,-1 0 0,0-1 0,1 1 0,-1-1 1,11-2-1,39 4-817,-47 0 400,1 0-1,-1 0 1,0 1 0,1 1 0,-1 0 0,-1 0 0,1 1-1,16 11 1,-5-2-772,-1 2-1,28 28 1,-6 0-1818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0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7335,'0'0'12171,"-11"0"-7403,7 0-4563,-1 0 1,1 0-1,-1 0 1,1 0-1,-1 1 1,1 0-1,-1 0 1,1 0-1,0 0 1,-1 1-1,1-1 1,0 1-1,0 0 1,0 1 0,0-1-1,0 1 1,1-1-1,-1 1 1,1 0-1,0 0 1,0 1-1,0-1 1,0 1-1,0-1 1,-2 6-1,2-4-119,0-1 0,1 1 0,0 0 0,0 0 0,0 0 0,0 0-1,1 0 1,0 0 0,0 0 0,0 1 0,0 9 0,2-14-69,-1 0 0,1 0 0,-1 0 0,1-1 0,-1 1 1,1 0-1,-1 0 0,1-1 0,0 1 0,-1 0 0,1-1 0,0 1 1,0-1-1,0 1 0,-1-1 0,1 1 0,0-1 0,0 0 0,0 1 1,0-1-1,0 0 0,0 0 0,0 1 0,0-1 0,1 0 0,32 3 227,-24-3-181,20 2 31,-10-1-445,0 1 0,0 0 0,-1 1 0,1 1 0,21 8 0,-40-12 363,0 0 0,-1 0 0,1 1 0,0-1 0,-1 0 1,1 0-1,0 0 0,-1 1 0,1-1 0,-1 0 0,1 1 0,0-1 0,-1 0 1,1 1-1,-1-1 0,1 1 0,-1-1 0,1 1 0,-1-1 0,0 1 0,1-1 1,-1 1-1,0 0 0,1-1 0,-1 1 0,0 0 0,0-1 0,1 1 0,-1-1 1,0 1-1,0 0 0,0 0 0,0-1 0,0 2 0,-1-1 72,0 1 0,0-1 0,0 1-1,0-1 1,0 0 0,-1 0 0,1 0 0,0 0-1,-1 0 1,1 0 0,-1 0 0,1 0 0,-3 0-1,-51 18 1699,23-11-1782,0-2 0,-1-1 0,-45 1 0,77-6-26,1 0 1,0 0-1,-1 0 1,1 0-1,0 0 1,-1 0-1,1 0 1,0 0-1,0 0 1,-1-1-1,1 1 1,0 0-1,-1 0 0,1 0 1,0 0-1,0 0 1,-1-1-1,1 1 1,0 0-1,0 0 1,-1 0-1,1-1 1,0 1-1,0 0 0,0 0 1,-1-1-1,1 1 1,0 0-1,0 0 1,0-1-1,0 1 1,0 0-1,0-1 1,0 1-1,0 0 1,-1-1-1,1 1 0,0 0 1,0 0-1,0-1 1,0 1-1,1 0 1,-1-1-1,7-19-2739,16-15-4055,7-2-349,5-6-3364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7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8648,'0'0'3518,"12"2"-2247,-6-1-1067,0 0 0,0 0 0,0 1 0,0-1 0,-1 1 0,1 1 0,0-1 0,-1 1 0,0 0 0,1 0 0,-1 0 0,-1 1 0,1 0 0,0 0 0,-1 0 0,0 0 0,5 8 1,127 170 1096,175 212-310,-267-347-1317,3-1 0,1-2 0,2-2 0,2-3 0,95 55 0,-112-75 129,34 17-243,-1 4 1,95 72-1,6 39 374,45 34 1060,-181-161-935,0-1 0,2-2-1,1-1 1,0-2 0,41 14 0,-30-14-663,-2 1 0,0 2-1,-1 3 1,76 53 0,-5 17 1975,-58-41-541,76 66 244,-110-100-911,2-2 1,0 0-1,48 23 0,-61-35-76,0-1 0,1-1 0,-1 0 0,1-1 0,-1 0 0,1-1 0,0 0 0,-1-1 0,1-1 0,0 0 0,0 0 0,24-8 0,41-2-577,-68 11 409,-1 0 0,1 1 0,-1 0 0,1 1 0,-1 0 0,0 0 0,0 0 0,0 2 0,0-1 0,0 1 0,-1 0 0,0 1 1,0 0-1,14 10 0,5 9 315,0 0 1,37 45 0,-22-22 232,-32-37-385,7 9 63,1-1-1,23 16 1,-37-30-161,0-1-1,0 0 1,0-1 0,1 1 0,-1-1 0,1 0-1,-1 0 1,1 0 0,0 0 0,0-1 0,0 0 0,0 0-1,0 0 1,0-1 0,0 1 0,10-2 0,-13 0-42,0 1 1,0-1-1,0 0 1,-1 1-1,1-1 1,0 0-1,0 0 1,-1-1-1,1 1 1,-1 0-1,1 0 1,-1-1-1,0 1 1,1-1-1,-1 1 1,0-1-1,0 0 1,0 1-1,0-1 1,0 0-1,0 0 1,-1 0-1,1 0 1,-1 0-1,1 1 1,0-4-1,1-56-2440,-2 48 1424,-2-52-5359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8.1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7976,'-5'10'176,"-4"7"-21,-30 63 2717,37-74-2741,1-1 1,0 1-1,0 0 1,1 0 0,-1 0-1,1 0 1,1 0 0,-1-1-1,1 1 1,0 0 0,0 0-1,3 6 1,30 69 430,-21-56-102,18 42 107,413 822 3,-416-838-1305,3-1 1,40 49-1,-60-85 692,1 0 1,1-2-1,0 1 0,0-2 0,1 1 0,1-2 1,0 0-1,0-1 0,1 0 0,0-1 0,21 7 1,-20-10 49,0 0 0,-1 1 1,0 1-1,0 1 0,0 0 0,-1 1 1,-1 1-1,0 0 0,0 1 0,20 20 1,46 63 1004,-4 3 1,67 113 0,-54-77-656,-41-63-217,131 183 132,-132-193-254,3-2-1,56 52 0,-91-97-24,0-1 0,0 0 0,1-1-1,0 0 1,1-2 0,0 0 0,1 0-1,0-2 1,0 0 0,0-1 0,1-1-1,0-1 1,29 3 0,-21-5-110,1 2-1,-1 1 1,0 1-1,0 2 1,-1 0-1,0 2 1,-1 1-1,0 1 1,0 1 0,-1 1-1,-1 1 1,0 1-1,21 20 1,262 282 2869,-93-88-2376,-162-180-435,2-3 1,80 56-1,-117-92 78,1 0 0,-1-2 0,2 0-1,-1-1 1,1-1 0,0 0 0,1-2 0,-1 0 0,1-1 0,0 0 0,0-2 0,22 0-1,-17-2-83,-6-1-171,0 1 1,0 0 0,0 2 0,-1 0 0,1 0-1,0 2 1,-1 0 0,0 1 0,0 1-1,18 8 1,-7 4 634,-1 0-1,-1 1 0,40 39 1,66 80 1626,-41-41-1176,-83-89-778,30 31 185,75 59 0,-102-90-230,0 0 0,0-1 0,1 0 0,-1-1-1,1 0 1,1 0 0,-1-2 0,1 0 0,0 0-1,0-1 1,0 0 0,25 0 0,-34-3 21,1 0 1,-1-1 0,0 1-1,1-1 1,-1 0 0,0-1-1,0 1 1,0-1 0,0 0-1,0 0 1,0 0 0,-1 0-1,1-1 1,-1 1-1,1-1 1,-1 0 0,0 0-1,0 0 1,3-4 0,3-7-18,-1 1 0,0-1 0,12-30 0,-16 33-474,0 1 1,1-1 0,1 1 0,0-1 0,0 2 0,1-1 0,8-9 0,-14 18 293,1-1-1,-1 1 1,1 0 0,0 0-1,-1 0 1,1 0 0,0 0 0,0 0-1,-1 0 1,1 0 0,0 1-1,0-1 1,0 1 0,0 0-1,0-1 1,0 1 0,0 0-1,0 0 1,0 0 0,0 0-1,0 0 1,0 1 0,0-1 0,0 1-1,0-1 1,0 1 0,0 0-1,-1 0 1,1 0 0,0 0-1,0 0 1,-1 0 0,1 0-1,-1 0 1,1 1 0,-1-1-1,1 1 1,1 2 0,6 7-680,0 0 1,-1 1-1,-1 0 1,9 17-1,-12-21 67,32 62-3598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0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16720,'0'0'470,"10"14"-294,4 7-152,0 1 1,-1 0-1,-2 1 1,12 31 0,34 118-69,87 231 597,-119-347-682,1-1 1,4-1-1,1-2 1,73 92-1,-91-129-132,0-1 0,1 0-1,1-1 1,0-1 0,0 0 0,1-1-1,1 0 1,0-2 0,0 0 0,1-1-1,0 0 1,0-2 0,1 0 0,0-1-1,23 3 1,6-1 561,55 15 0,-85-17 9,-1 1 1,0 1-1,0 1 0,-1 0 1,0 1-1,22 16 0,-3 4 570,0 1-1,53 61 0,51 82 759,-86-104-1088,12 14-228,205 247 196,-216-270-576,3-3 0,2-3 1,82 58-1,-102-87-96,2-3-1,0-1 0,2-2 1,0-1-1,0-3 1,92 19-1,-101-25-114,-1 1 0,0 2-1,0 1 1,-1 1 0,-1 2-1,42 28 1,-34-16 420,-1 2 0,-1 2 0,-2 1 0,34 42 0,276 371 4006,-36-40-2718,-239-325-1426,3-2 1,142 117 0,-180-170-38,1-1 0,2-2-1,50 23 1,124 41-1423,-133-58 863,-1 3-1,89 53 1,-73-21 734,-3 5-1,102 97 1,-113-92 535,3-4 0,150 97 1,-209-154-654,1 0 0,0-1-1,1-2 1,0-1 0,42 10 0,-54-16-93,0-1 0,1 0 1,-1-1-1,0-1 0,1 0 0,-1-1 0,1 0 0,-1-1 0,0-1 0,0 0 0,0-1 0,18-8 0,42-27-2650,18-7-5909,-47 31-1079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9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13645,'0'0'4169,"13"16"-4265,39 53 157,74 130 1,-57-74-34,100 170 185,-128-233-293,2-1-1,77 84 1,-90-117-52,1-1 1,1-1-1,2-1 0,0-2 0,74 36 1,-74-41 238,-2 2 0,0 2-1,-1 1 1,-1 1 0,-2 1 0,0 2 0,46 58 0,-7 8 584,72 132 0,-9-11-52,-98-167-624,2-2-1,54 56 1,-77-90-23,0-1 1,1 0-1,0 0 1,1-1-1,0-1 1,1 0-1,-1-1 1,19 7-1,-21-10 0,0-1-1,0-1 1,0 1-1,1-2 0,-1 1 1,0-2-1,1 1 1,-1-2-1,1 1 0,-1-2 1,21-4-1,-1-4 10,51-23 0,-56 21-233,2 1 0,35-10 0,-53 19 160,1 0-1,-1 0 1,1 1 0,0 1-1,-1 0 1,1 0 0,0 1 0,-1 0-1,1 1 1,10 3 0,-4 1 132,-1 1 0,0 0 0,0 2 0,-1-1 1,-1 2-1,1 0 0,-1 1 0,-1 0 0,20 23 0,14 18 922,42 62-1,-70-88-604,117 166 1703,-70-93-1448,5-3 1,147 153-1,-206-237-633,1 0 0,0-1-1,0-1 1,1 0 0,1-1-1,-1 0 1,2-2 0,-1 1-1,1-2 1,0 0 0,0-1-1,1 0 1,0-2 0,-1 0-1,28 1 1,-3-3-444,2 0-531,70 9-1,-98-7 843,1 1-1,0 1 0,-1 0 1,0 0-1,0 2 0,-1 0 0,26 16 1,-7 1 204,-2 2 0,0 1 0,32 37 0,76 102 1521,0 0-377,-113-138-1066,1-1-1,1-1 1,1-1-1,62 39 1,-78-57-240,0 0 0,0-1 0,1-1 1,0 0-1,0-1 0,25 4 0,-28-7-305,0 0-1,0-1 0,0 0 1,0-1-1,0 0 1,0-1-1,0 0 0,-1 0 1,21-9-1,10-6-2543,-4 0-1122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0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11915,'8'-2'278,"3"-1"-135,1 0 0,-1 1 0,0 0 0,1 1 0,-1 1 0,1-1 0,-1 2 0,1 0 0,-1 0 1,1 1-1,-1 0 0,0 1 0,0 0 0,15 7 0,5 8 223,0 1 1,-2 1-1,0 1 1,-1 2-1,48 51 1,107 149 489,-138-165-548,-18-23-244,233 278 148,-222-274-213,1-2 1,2-1-1,2-3 1,1-1-1,71 38 0,-6-16 44,-54-28 146,-1 2 1,-1 2 0,56 43-1,-54-27 154,-2 3-1,56 67 0,81 121 458,-113-135-472,177 179-1,-237-265-319,0-2-1,1 1 1,1-2-1,1-1 1,-1 0-1,42 17 1,-50-25-1,1-1 1,-1 0 0,1 0 0,0-1-1,0 0 1,0-1 0,0-1 0,0 0-1,0 0 1,-1-2 0,1 1 0,0-1-1,0-1 1,-1 0 0,12-5 0,80-43-84,-79 38-223,1 0 0,0 1 0,37-11 1,-52 21 263,1 0 1,-1 0-1,0 1 1,1 0-1,-1 0 1,0 1-1,1 1 1,-1 0 0,1 0-1,-1 1 1,0 1-1,19 6 1,-11-1 193,-1 1-1,0 0 1,0 1 0,-1 1 0,0 1 0,20 19 0,83 94 1399,-75-76-988,-4-6-45,106 105 444,-131-135-924,1-1 1,0 0-1,0-1 1,1 0-1,1-2 1,0 0-1,38 13 1,-49-20-26,1 0 1,0 0 0,0-1-1,0 0 1,0-1 0,0 0-1,0 0 1,0 0 0,0-1-1,0-1 1,0 1-1,0-1 1,-1 0 0,1-1-1,-1 0 1,1 0 0,10-8-1,2-3-40,-1 0 0,0-2 0,-2-1 0,24-26 0,-21 20-303,1 2 0,33-28 0,-46 44 151,-1 0 1,1 0 0,-1 1-1,1 0 1,0 0 0,1 1-1,-1 0 1,1 0 0,-1 1-1,1 0 1,0 1 0,13-1-1,-17 2 167,0 0-1,0 1 0,0 0 1,0 0-1,0 0 1,0 0-1,0 1 0,-1 0 1,1 0-1,0 0 0,-1 0 1,1 1-1,-1 0 0,0 0 1,0 0-1,0 0 0,-1 1 1,6 5-1,4 8-28,0 0 1,-2 1-1,13 24 0,-16-27-1296,0 0 1,1-1-1,0 0 0,15 16 0,-5-19-6940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1.5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2167 10890,'0'0'6385,"-5"9"-4591,-11 29-1292,16-38-499,0 0 1,0 0-1,0 0 1,1 0 0,-1 0-1,0-1 1,0 1 0,0 0-1,1 0 1,-1 0 0,0 0-1,0 0 1,1 0 0,-1 0-1,0 0 1,0 0 0,0 0-1,1 0 1,-1 0 0,0 0-1,0 0 1,1 0 0,-1 0-1,0 0 1,0 0-1,1 0 1,-1 0 0,0 0-1,0 0 1,0 0 0,1 1-1,-1-1 1,0 0 0,0 0-1,0 0 1,0 0 0,1 0-1,-1 1 1,0-1 0,0 0-1,0 0 1,0 0 0,0 1-1,0-1 1,1 0 0,-1 0-1,0 0 1,0 1-1,0-1 1,0 0 0,0 0-1,0 1 1,0-1 0,0 0-1,0 0 1,0 1 0,25-20 222,0 0 0,-1-2 0,32-36 0,-12 12 300,245-246 1218,148-143-1224,-255 258-702,485-455 293,-209 230-2768,-377 332-210,-20 13-1686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0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11499,'20'-58'1523,"-12"32"26,2-1 0,0 1 0,16-28 0,-25 53-1478,-1 0-1,0 0 1,1 0 0,-1 0-1,1 0 1,-1 0 0,1 1-1,0-1 1,-1 0-1,1 0 1,0 0 0,-1 1-1,1-1 1,0 0 0,0 1-1,0-1 1,0 1-1,-1-1 1,1 1 0,0-1-1,0 1 1,0 0 0,0-1-1,2 1 1,-2 1-11,0-1 1,-1 1 0,1 0-1,0-1 1,0 1 0,-1 0-1,1 0 1,-1 0 0,1-1-1,-1 1 1,1 0 0,-1 0-1,1 0 1,-1 0 0,0 0-1,1 0 1,-1 0 0,0 0-1,0 1 1,5 62 1445,-5-60-1384,-14 389 1830,10-314-1811,1 34 217,3-111-331,0 0 1,0 0 0,0 0 0,1 0-1,-1 0 1,0 0 0,1-1 0,-1 1 0,1 0-1,0 0 1,-1 0 0,1-1 0,0 1-1,0 0 1,2 2 0,-2-3-11,0-1 0,0 1 0,0 0 0,0-1 0,0 0 0,0 1 0,-1-1 0,1 1 0,0-1 0,0 0 0,0 0 0,0 0 0,0 1 0,0-1 0,0 0 0,0 0 0,1 0 0,-1-1 0,0 1-1,0 0 1,1-1 0,3-1 52,0 0-1,0 0 0,0-1 0,0 0 1,0 0-1,-1 0 0,0 0 0,1-1 0,5-7 1,77-85 21,-5-4 1,90-143 0,-167 235-627,21-38-2044,-26 44 2023,1 0 1,0 0-1,-1-1 0,1 1 1,-1 0-1,1-1 0,-1 1 1,0 0-1,0 0 0,0-1 1,-1-3-1,-4-1-7093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16528,'0'0'2562,"16"55"-1121,9-38-320,5-2-288,4-4-576,7-4-129,3 0-769,-1-5-1505,-2 0-1313,-5-2-3652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7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15631,'0'0'4997,"2"73"-3588,1-23-416,2 12-64,5 2-417,1 1-288,6 0-160,1-6 0,-2-5 1,1-8-546,-5-9-992,-4-10-513,-7-12-448,-8-14-3941,-14-20-1152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0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10 300 11211,'-2'-14'2765,"0"5"-2294,0 0-64,1 0 1,0 0 0,0-1-1,0 1 1,1 0-1,1-1 1,0 1-1,0 0 1,0 0-1,1 0 1,1 0-1,0 0 1,5-13-1,0 11-202,0 1-1,1 0 0,0 0 1,0 1-1,1 0 1,0 0-1,0 1 0,1 0 1,1 1-1,-1 0 0,1 1 1,0 1-1,0 0 0,1 0 1,-1 1-1,1 1 0,0 0 1,0 0-1,0 2 0,1-1 1,-1 2-1,0 0 1,0 0-1,22 5 0,-31-5-201,0 1-1,0 1 1,0-1-1,0 0 1,0 1-1,0 0 0,0 0 1,-1 0-1,1 0 1,-1 1-1,0-1 1,1 1-1,-1 0 1,-1 0-1,1 0 1,4 6-1,-3-3 14,-1 0-1,0 0 1,0 1-1,-1-1 1,0 1 0,0 0-1,-1-1 1,1 1-1,-1 10 1,0 5 211,-2 0 0,0 0 0,-1 1-1,-2-1 1,-7 28 0,6-30 158,0 0 1,2 0-1,0 0 0,1 1 0,2 28 1,0-47-393,0 1 0,1-1 1,-1 1-1,1 0 0,0-1 1,0 1-1,0-1 0,0 0 1,0 1-1,0-1 0,1 0 1,-1 0-1,1 1 0,0-1 1,0 0-1,-1-1 0,1 1 1,4 3-1,0-2 102,0 1 1,0-1-1,0 0 1,0-1-1,1 1 1,-1-1-1,8 1 1,53 6-2447,-13-8-7119,-25-1-7389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12780,'0'0'15871,"-5"13"-14899,-28 88 76,4 1 0,-18 122 0,45-210-1048,0-1 0,2 1 0,0 19 0,0-33 0,0 0 0,0 0 0,0 1 0,0-1 0,0 0 0,0 0 0,0 1 0,0-1 0,0 0 0,0 0 0,0 1 0,0-1 0,1 0 0,-1 0 0,0 1 0,0-1 0,0 0 0,0 0 0,0 0 0,0 1 0,1-1 0,-1 0 0,0 0 0,0 0 0,0 1 0,0-1 0,1 0 0,-1 0 0,0 0 0,0 0 0,1 0 0,-1 0 0,0 1 0,0-1 0,0 0 0,1 0 0,-1 0 0,0 0 0,0 0 0,1 0 0,-1 0 0,0 0 0,12-8 0,4-12 0,-12 9 0,-1 0 0,0 0 0,-1 0 0,0 0 0,0-1 0,-2 1 0,0-16 0,6-44 0,-6 70 0,0 1 0,0-1 0,1 1 0,-1-1 0,0 1 0,0-1 0,1 1 0,-1 0 0,0-1 0,1 1 0,-1 0 0,0-1 0,1 1 0,-1 0 0,1-1 0,-1 1 0,1 0 0,-1 0 0,0-1 0,1 1 0,-1 0 0,1 0 0,-1 0 0,1 0 0,-1 0 0,1 0 0,-1 0 0,1 0 0,-1 0 0,1 0 0,-1 0 0,1 0 0,-1 0 0,1 0 0,-1 0 0,1 0 0,-1 1 0,1-1 0,-1 0 0,1 0 0,-1 0 0,0 1 0,1-1 0,-1 0 0,1 1 0,-1-1 0,31 20 0,-17-10 0,-8-8 0,0 1 0,1-1 0,0 0 0,-1-1 0,1 0 0,0 0 0,0 0 0,0-1 0,0 0 0,0 0 0,0 0 0,0-1 0,-1-1 0,1 1 0,8-3 0,-11 2 0,-1 1 0,1 0 0,0-1 0,-1 0 0,1 0 0,-1 0 0,0 0 0,1 0 0,-1-1 0,0 1 0,-1-1 0,1 0 0,0 0 0,-1 0 0,0 0 0,1 0 0,-1-1 0,0 1 0,-1-1 0,1 1 0,-1-1 0,0 0 0,1 0 0,-2 1 0,1-1 0,0 0 0,0-7 0,-2 11 0,1-1 0,0 1 0,0-1 0,0 1 0,0 0 0,0-1 0,0 1 0,-1-1 0,1 1 0,0-1 0,0 1 0,-1 0 0,1-1 0,0 1 0,0 0 0,-1-1 0,1 1 0,0 0 0,-1 0 0,1-1 0,-1 1 0,1 0 0,0 0 0,-1-1 0,1 1 0,-1 0 0,1 0 0,0 0 0,-1 0 0,1 0 0,-1 0 0,1 0 0,-1 0 0,1 0 0,-1 0 0,1 0 0,-1 0 0,1 0 0,0 0 0,-1 0 0,1 0 0,-1 0 0,1 1 0,-1-1 0,1 0 0,0 0 0,-1 0 0,1 1 0,0-1 0,-1 0 0,0 1 0,-22 14 0,17-9 0,0 0 0,0 1 0,1 0 0,0 0 0,0 0 0,1 0 0,0 1 0,0 0 0,1 0 0,-1 0 0,2 0 0,-1 1 0,2-1 0,-3 17 0,4-24 0,0 0 0,0 0 0,0 0 0,0 0 0,0 0 0,0 0 0,0 0 0,1 0 0,-1 0 0,0 0 0,1 0 0,-1 0 0,0 0 0,1 0 0,-1 0 0,1 0 0,0 0 0,-1-1 0,1 1 0,0 0 0,0 0 0,-1-1 0,1 1 0,0 0 0,0-1 0,0 1 0,0-1 0,0 1 0,0-1 0,1 1 0,2 0 0,0 0 0,-1-1 0,1 0 0,0 0 0,-1 0 0,1 0 0,0-1 0,-1 1 0,6-2 0,4-2 0,1 0 0,-1-1 0,0-1 0,12-7 0,19-17 0,-35 22 0,1 1 0,0 0 0,0 0 0,0 1 0,1 1 0,20-8 0,-31 13 0,0 0 0,1 0 0,-1 0 0,0 0 0,1 0 0,-1 0 0,0 0 0,1 0 0,-1 0 0,0 0 0,1 0 0,-1 0 0,0 0 0,1 0 0,-1 0 0,0 1 0,1-1 0,-1 0 0,0 0 0,0 0 0,1 1 0,-1-1 0,0 0 0,0 0 0,1 1 0,-1-1 0,0 0 0,0 1 0,0-1 0,1 0 0,-1 0 0,0 1 0,0-1 0,0 0 0,0 1 0,0 0 0,2 19 0,-7 21 0,4-38 0,-1 2 0,1 0 0,0 1 0,0-1 0,0 1 0,1-1 0,0 1 0,0 9 0,1-14 0,-1-1 0,0 1 0,0 0 0,1-1 0,-1 1 0,0-1 0,1 1 0,-1-1 0,0 1 0,1-1 0,-1 1 0,1-1 0,-1 0 0,0 1 0,1-1 0,0 1 0,-1-1 0,1 0 0,-1 1 0,1-1 0,-1 0 0,1 0 0,-1 0 0,1 1 0,0-1 0,-1 0 0,2 0 0,1 0 0,0 0 0,0-1 0,0 1 0,0-1 0,0 0 0,-1 0 0,1 0 0,0 0 0,4-2 0,33-19 0,-32 16 0,0 1 0,1 0 0,-1 1 0,1 0 0,0 0 0,1 1 0,-1 0 0,0 0 0,1 1 0,0 1 0,17-2 0,-26 3-49,0 1 0,0-1 0,0 1-1,0-1 1,0 1 0,0 0 0,-1-1 0,1 1 0,0 0 0,0-1 0,-1 1-1,1 0 1,0 0 0,-1 0 0,1 0 0,-1 0 0,1 0 0,-1 0 0,0 0-1,1-1 1,-1 1 0,0 1 0,1-1 0,-1 0 0,0 0 0,0 0 0,0 0-1,0 0 1,0 0 0,0 0 0,-1 1 0,-4 34-4230,-6-17-2650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8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7815,'0'0'15348,"5"9"-14547,71 165 2263,-76-173-3011,1 1 1,-1-1-1,1 1 0,0-1 0,0 1 0,0-1 0,0 0 0,0 1 1,0-1-1,0 0 0,0 0 0,0 1 0,0-1 0,1 0 0,-1 0 1,1 0-1,-1-1 0,0 1 0,1 0 0,0-1 0,-1 1 0,1-1 1,-1 1-1,1-1 0,0 1 0,-1-1 0,1 0 0,0 0 0,-1 0 1,1 0-1,0 0 0,-1 0 0,1-1 0,-1 1 0,1-1 1,0 1-1,2-2 0,1-1 84,-1 1 0,0-1 1,0 0-1,0 0 0,0-1 1,-1 1-1,1-1 0,-1 0 1,0 0-1,0 0 0,2-5 1,5-11 95,-1 0 0,7-26 0,-10 27-15,1 1-1,1 0 1,10-19-1,-12 85 285,-6-44-502,7 54 0,-7-56 0,0-1 0,1 1 0,-1 0 0,0-1 0,1 1 0,-1 0 0,1-1 0,-1 1 0,1 0 0,0-1 0,0 1 0,0-1 0,0 1 0,0-1 0,0 0 0,0 1 0,0-1 0,0 0 0,1 0 0,-1 0 0,1 0 0,-1 0 0,0 0 0,1 0 0,0 0 0,-1-1 0,3 2 0,-2-3 0,0 1 0,-1 0 0,1-1 0,0 1 0,0-1 0,-1 0 0,1 0 0,0 1 0,-1-1 0,1 0 0,-1 0 0,1-1 0,-1 1 0,0 0 0,1 0 0,-1-1 0,0 1 0,2-3 0,19-34 0,-16 28 0,108-226-6401,-98 201-298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4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20 419 6694,'0'0'3107,"-3"10"-977,-2 1-1506,3-8-314,0 1 0,1 0-1,-1 0 1,1 0 0,0 0-1,0 1 1,0-1 0,1 0-1,-1 8 1,1-11-180,0 0 0,0 0 0,0-1 0,1 1 0,-1 0 0,0 0 1,0 0-1,0-1 0,0 1 0,1 0 0,-1 0 0,0-1 0,1 1 0,-1 0 0,1-1 0,-1 1 0,1 0 0,-1-1 0,1 1 0,-1-1 0,1 1 0,0-1 0,-1 1 0,1-1 1,0 1-1,-1-1 0,1 0 0,0 1 0,0-1 0,-1 0 0,1 1 0,0-1 0,0 0 0,-1 0 0,1 0 0,0 0 0,0 0 0,0 0 0,-1 0 0,1 0 0,0 0 0,0 0 0,0 0 1,-1-1-1,1 1 0,0 0 0,0-1 0,-1 1 0,1 0 0,0-1 0,-1 1 0,2-2 0,3 0 274,0 0 0,0-1 0,0 0 0,0 0 0,-1 0 0,8-7 0,16-24 481,-1-1-1,-2-1 0,26-51 0,52-123-508,-91 184-253,-3 5-245,5-6 944,-22 56-422,-83 312-185,77-268 123,3 1-1,-3 130 1,16-201-2161,4-9 213,3-10-1342,7-33-8269,-8 19 1094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1 4132,'0'0'15860,"-7"11"-14253,1-3-1293,0 1 0,1 0 1,1 0-1,0 0 0,0 0 0,1 1 0,0 0 0,0 0 0,1-1 1,0 1-1,1 1 0,0 14 0,1-24-266,1 0 0,-1 0 1,0 0-1,1 0 0,-1 0 0,0-1 1,1 1-1,-1 0 0,1 0 1,-1 0-1,1-1 0,0 1 0,-1 0 1,1-1-1,0 1 0,-1-1 0,1 1 1,0-1-1,0 1 0,-1-1 0,1 1 1,0-1-1,0 1 0,0-1 0,0 0 1,0 0-1,0 0 0,0 1 0,-1-1 1,1 0-1,0 0 0,0 0 0,0 0 1,0 0-1,0-1 0,0 1 0,0 0 1,0 0-1,1-1 0,1 0 134,1 0 0,0 0-1,-1 0 1,1 0 0,-1 0 0,0-1-1,1 0 1,5-4 0,3-5-17,-1-2-1,0 1 1,-1-2-1,0 1 1,14-27 0,-29 95-133,4-50 10,-6 44 76,7-48-103,0 0-1,-1 0 1,1 1 0,0-1 0,0 0-1,0 1 1,0-1 0,0 0-1,0 1 1,0-1 0,1 0 0,-1 1-1,0-1 1,1 0 0,-1 0-1,1 1 1,-1-1 0,1 0 0,0 0-1,-1 0 1,1 0 0,0 0 0,0 0-1,0 0 1,0 0 0,0 0-1,0 0 1,1 1 0,6-2 71,0 0 0,1 0 0,-1 0-1,0-1 1,0-1 0,0 1 0,0-1 0,0-1 0,-1 1 0,1-1 0,-1 0 0,13-8 0,-12 6-84,1 1 1,0 0 0,0 1 0,0-1 0,0 2 0,1-1 0,-1 1-1,14 0 1,-23 2 6,0 0 0,1 0 0,-1 0 0,0 0 0,1 0 0,-1 1 0,0-1 0,0 0 0,1 0 0,-1 0 0,0 1 0,0-1 0,1 0 0,-1 1 0,0-1 0,0 0 0,1 0 0,-1 1 0,0-1 0,0 0 0,0 1 0,0-1 0,0 0 0,0 1 0,0-1 0,0 0 0,0 1 0,1-1 0,-1 1 0,0-1 0,-1 0 0,1 1 0,0-1 0,0 0 0,0 1 0,0-1 0,0 0 0,0 1 0,0-1 0,-1 1 0,1-1-3,0 0 0,0 0 0,0 1 0,0-1 0,0 0-1,0 0 1,-1 1 0,1-1 0,0 0 0,0 0 0,0 0 0,-1 1 0,1-1 0,0 0 0,0 0 0,0 0 0,-1 0 0,1 0 0,0 1 0,0-1 0,-1 0 0,1 0 0,0 0 0,0 0 0,-1 0 0,1 0 0,0 0 0,0 0 0,-1 0 0,1 0 0,0 0 0,0 0 0,-1 0 0,1 0 0,0 0 0,0 0 0,-1 0 0,1 0 0,0-1 0,0 1 0,-1 0 0,1 0 0,0 0 0,0 0 0,0 0 0,-1-1 0,1 1-1,0 0 1,0 0 0,0 0 0,0-1 0,-1 1 0,1 0 0,0 0 0,0 0 0,0-1 0,0 1 0,0 0 0,0 0 0,0-1 0,0 1 0,0 0 0,0 0 0,0-1 0,0 1 0,0-1 0,-2-1-10,1 0 0,0 0-1,0 0 1,0 0 0,0 0 0,1 0 0,-1 0-1,1 0 1,-1-1 0,1 1 0,0 0-1,0 0 1,0-1 0,0 1 0,0 0 0,0 0-1,0-1 1,1 1 0,-1 0 0,1 0 0,0 0-1,0 0 1,0 0 0,0 0 0,1-3 0,0 3-62,1-1 0,0 0 0,-1 1 0,1 0-1,0-1 1,0 1 0,0 0 0,0 0 0,0 1 0,1-1 0,-1 1 0,0 0 0,1-1 0,6 0 0,-7 1-419,19-6-5301,-14-4-3098,-7 0-2087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 7143,'0'0'17552,"75"-26"-17520,-39 30-384,-3-4-4228,-3 0-11051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5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87 220 10442,'0'0'13437,"-9"1"-12941,5 0-465,1-1 0,0 1-1,-1 0 1,1 0 0,0 0 0,0 0-1,0 1 1,0-1 0,0 1-1,0 0 1,0 0 0,0 0 0,1 0-1,-1 0 1,1 0 0,-1 1 0,1 0-1,0-1 1,0 1 0,0 0 0,0 0-1,1 0 1,-1 0 0,1 0 0,0 0-1,0 0 1,0 1 0,-1 5 0,0 0 87,0 0 0,0 0 1,1 0-1,1 0 0,0 17 1,0-25-113,0-1 0,0 1 0,1-1 0,-1 1 1,0-1-1,0 0 0,0 1 0,1-1 0,-1 1 0,0-1 1,1 1-1,-1-1 0,0 0 0,1 1 0,-1-1 1,0 0-1,1 1 0,-1-1 0,1 0 0,-1 1 1,0-1-1,1 0 0,-1 0 0,1 0 0,-1 1 1,1-1-1,-1 0 0,1 0 0,-1 0 0,1 0 1,-1 0-1,1 0 0,-1 0 0,1 0 0,-1 0 0,1 0 1,-1 0-1,1 0 0,-1 0 0,1-1 0,-1 1 1,1 0-1,-1 0 0,1 0 0,-1-1 0,1 1 1,23-14 374,-4-4-50,-1-1-1,0 0 1,-2-1-1,-1-1 1,0-1-1,-1-1 1,-2 0-1,0 0 1,-2-1 0,0-1-1,13-49 1,-18 38 563,-8 29-351,-6 23-512,-3 11-22,1 1 0,1 0 1,2 1-1,1 0 0,1 0 1,1 1-1,0 38 0,4-67-3,1 1-1,-1-1 1,0 1-1,1-1 1,-1 1-1,1-1 1,0 1-1,-1-1 1,1 0-1,0 0 1,0 1-1,0-1 1,0 0-1,0 0 1,0 0-1,0 0 1,0 0-1,0 0 1,0 0-1,1 0 1,-1 0-1,0-1 1,1 1-1,-1 0 1,0-1-1,1 1 1,-1-1-1,1 0 1,-1 1-1,1-1 1,-1 0-1,1 0 1,-1 0-1,1 0 1,-1 0-1,1 0 0,-1 0 1,1-1-1,1 0 1,4 1 30,-1-2 0,1 1 0,0-1 0,-1 0 0,0 0 0,1-1 0,10-6 0,-4 0-27,0-1 0,-1 0 0,0-1 0,-1-1 1,0 0-1,-1 0 0,0-1 0,-1 0 1,0-1-1,7-16 0,-26 91-223,5-43 253,1-1-1,1 1 1,0-1-1,0 30 1,3-46-39,0 0 1,0 0 0,0-1-1,0 1 1,0 0 0,1 0-1,-1-1 1,0 1 0,0 0 0,0 0-1,1-1 1,-1 1 0,0 0-1,1 0 1,-1-1 0,1 1-1,-1 0 1,1-1 0,-1 1-1,1-1 1,-1 1 0,1-1 0,0 1-1,-1-1 1,1 1 0,0-1-1,-1 1 1,1-1 0,0 0-1,1 1 1,27-4 4,-21 0-6,0-1 1,0 0-1,-1 0 0,1 0 0,7-7 0,-3 1 1,0-1 0,-1 0 0,-1-1 0,14-20 0,-20 26 0,0-1 0,0 1 0,-1-1 0,0 0 0,0 0 0,0-1 0,-1 1 0,0-1 0,-1 1 0,1-1 0,-1-8 0,-12 25 0,-1 10 0,8-12 0,0 1 0,1-1 0,0 1 0,0 0 0,1 0 0,0 0 0,0 0 0,1 0 0,0 0 0,0 1 0,2 13 0,-1-21-41,1 0 0,0 1 1,0-1-1,0 0 0,0 0 0,0 0 1,0 0-1,0 0 0,0-1 0,0 1 1,0 0-1,0 0 0,0-1 0,1 1 0,-1-1 1,0 1-1,1-1 0,-1 1 0,0-1 1,1 0-1,-1 0 0,0 1 0,1-1 1,-1 0-1,1 0 0,-1-1 0,0 1 0,1 0 1,-1 0-1,2-1 0,1 1-353,1-1 0,-1 0 0,1 0 0,-1 0 0,1 0 0,-1-1 0,0 1 0,6-4 0,7-14-5425,-5-6-2290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3844,'0'0'25304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24 9417,'0'0'13463,"0"11"-12593,-5 302 1559,6-319-2247,0 1 0,0 0 0,1 0 0,-1 0-1,2-1 1,3-7 0,6-13-45,49-190-2919,-62 226 2519,0 1 0,1-1 0,0 1-1,0 0 1,3 12 0,0 2 230,-2-9 48,-1-5-11,0-1 0,1 1 0,0 0 0,1-1 0,0 0 1,0 1-1,1-1 0,1 0 0,0 0 0,0 0 0,6 9 0,-9-18 31,0 0 0,-1 0-1,1 0 1,0 0-1,0 0 1,0 0 0,0 0-1,0-1 1,0 1-1,0 0 1,0-1 0,0 1-1,1-1 1,-1 1 0,0-1-1,0 0 1,0 1-1,0-1 1,1 0 0,-1 0-1,0 0 1,0 0-1,1 0 1,-1 0 0,0 0-1,0 0 1,1 0-1,-1-1 1,0 1 0,0 0-1,0-1 1,1 1-1,-1-1 1,0 0 0,0 1-1,0-1 1,0 0 0,0 1-1,0-1 1,0 0-1,-1 0 1,1 0 0,0 0-1,0 0 1,-1 0-1,1 0 1,0 0 0,0-2-1,3-4 219,0 0 0,0 0-1,0 0 1,-1 0 0,0-1-1,2-9 1,-1-2 136,-1-1 0,0 0 0,-2-1 0,0 1 0,-1 0 0,-1 0 0,-6-32 0,7 52-382,0 0-1,0 1 1,0-1-1,0 0 1,0 0-1,0 0 1,-1 0 0,1 0-1,0 0 1,0 0-1,0 0 1,0 0-1,0 0 1,0 0-1,-1 0 1,1 0-1,0 0 1,0 0-1,0 0 1,0 0-1,0 0 1,-1 0 0,1 0-1,0 0 1,0 0-1,0 0 1,0 0-1,0 0 1,0 0-1,0 0 1,-1 0-1,1 0 1,0-1-1,0 1 1,0 0-1,0 0 1,0 0 0,0 0-1,0 0 1,0 0-1,0 0 1,0 0-1,-1-1 1,1 1-1,0 0 1,0 0-1,0 0 1,0 0-1,0 0 1,0 0 0,0-1-1,0 1 1,0 0-1,0 0 1,-3 19 40,3-17-41,0-1 0,-1 0-1,1 1 1,0-1 0,0 0-1,0 1 1,0-1-1,0 0 1,0 1 0,1-1-1,-1 0 1,0 1 0,1-1-1,-1 0 1,1 0 0,-1 1-1,1-1 1,0 0-1,-1 0 1,1 0 0,0 0-1,0 0 1,0 0 0,0 0-1,0 0 1,0 0 0,0 0-1,0 0 1,0-1-1,1 2 1,1-4 49,-1-1-1,0 1 1,0 0-1,0-1 1,0 1-1,0-1 1,0 0-1,-1 1 1,1-1-1,-1 0 1,0 0-1,0 0 1,0 0-1,0 0 1,0-3-1,3-6-467,1 1-459,4-8-2455,-3 7-2013,-3 5-1680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9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87 11050,'0'0'6513,"2"-8"-3374,-2 7-3217,9-51 5356,-9 51-5056,0 0-1,0-1 0,0 1 0,0 0 0,0-1 1,0 1-1,0 0 0,0 0 0,-1-1 0,1 1 1,-1 0-1,1 0 0,-1 0 0,1 0 0,-1-1 0,0 1 1,1 0-1,-2-1 0,1 2-154,0-1-1,-1 1 1,1 0 0,0 0-1,0 0 1,0-1 0,0 1-1,0 0 1,-1 1 0,1-1-1,0 0 1,0 0 0,0 0-1,0 1 1,-1-1 0,1 0-1,0 1 1,0-1 0,0 1-1,0 0 1,0-1-1,0 1 1,0 0 0,0-1-1,-1 3 1,-1 0-57,-1 0-1,1 1 1,-1 0 0,1 0-1,0 0 1,1 0-1,-1 0 1,1 1 0,0-1-1,0 1 1,0-1 0,1 1-1,-1 0 1,0 8-1,-1 6-35,0-1-1,1 30 0,2-47 29,0 0-1,0 0 1,0 0 0,0 0-1,0 0 1,0 0 0,1 0-1,-1 0 1,0 0 0,0 0-1,1 0 1,-1 0-1,1 0 1,-1 0 0,1 0-1,-1 0 1,1 0 0,-1-1-1,1 1 1,0 0-1,0 0 1,-1-1 0,1 1-1,0-1 1,0 1 0,0 0-1,0-1 1,-1 1-1,1-1 1,0 0 0,0 1-1,0-1 1,0 0 0,0 0-1,0 1 1,0-1 0,0 0-1,0 0 1,0 0-1,0 0 1,0 0 0,0-1-1,2 1 1,1-1 28,0 0 0,0 0 1,0 0-1,0-1 0,0 1 0,-1-1 0,1 0 0,-1 0 1,7-5-1,1-1 15,-1-1-1,-1 0 1,0-1-1,0 0 1,0 0 0,-2-1-1,1 0 1,-1-1 0,-1 0-1,6-15 1,-13 30-95,-2 6-623,0 0 0,1 0 0,0-1 0,0 2 0,1-1 0,0 0 0,0 13 0,2-21 505,-1-1 1,1 1 0,-1 0 0,1-1 0,-1 1 0,1-1 0,-1 1 0,1 0 0,0-1 0,-1 1 0,1-1 0,0 0 0,0 1 0,-1-1 0,1 0 0,0 1 0,0-1 0,-1 0 0,1 0 0,0 1 0,0-1 0,0 0 0,0 0 0,-1 0 0,1 0 0,0 0 0,0 0 0,0-1-1,0 1 1,-1 0 0,1 0 0,0 0 0,0-1 0,-1 1 0,1-1 0,0 1 0,0 0 0,0-2 0,33-14-4604,-9-5-706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8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78 231 12556,'0'0'5893,"-10"11"-3698,4-4-1961,0 0 93,0-1 1,0 1-1,1 0 1,0 0 0,0 1-1,1-1 1,-1 1-1,2 0 1,-1 1 0,1-1-1,0 0 1,1 1-1,-2 15 1,4-24-310,0 1 0,0 0-1,0 0 1,0-1 0,0 1 0,0 0-1,0-1 1,0 1 0,0 0 0,0-1-1,1 1 1,-1-1 0,0 1 0,0 0-1,1-1 1,-1 1 0,0-1 0,1 1-1,-1-1 1,1 1 0,-1-1 0,1 1-1,-1-1 1,1 1 0,-1-1 0,1 1-1,-1-1 1,1 0 0,0 1 0,-1-1-1,2 0 1,24-3 426,-19 0-296,1-1-1,-1 0 1,1 0 0,10-8 0,-6 0-113,0 0 1,0 0-1,-1-1 0,-1-1 1,0 1-1,-1-2 0,0 1 1,-1-1-1,-1-1 0,-1 1 1,0-1-1,-1 0 0,0-1 1,-1 1-1,-1-1 0,-1 0 1,-1 1-1,0-1 0,-1 0 1,-2-22-1,2 38-40,0 0 0,0 1 1,0-1-1,0 0 0,0 0 0,0 1 0,0-1 0,-1 0 0,1 0 0,0 1 1,0-1-1,0 0 0,-1 1 0,1-1 0,0 0 0,-1 1 0,1-1 1,-1 0-1,1 1 0,-1-1 0,1 1 0,-1-1 0,1 1 0,-1-1 0,1 1 1,-1-1-1,0 1 0,1-1 0,-1 1 0,0 0 0,0-1 0,-1 2-9,1-1-1,-1 0 1,1 1 0,0-1-1,-1 1 1,1 0-1,0-1 1,0 1-1,-1 0 1,1 0-1,0 0 1,0 0-1,0 0 1,-2 2-1,-29 45-87,29-42 125,0 1-1,0-1 1,1 1-1,0 0 1,0 0 0,0 1-1,1-1 1,0 9-1,1-12-17,1 0-1,-1 0 0,1 0 0,0-1 0,0 1 0,0-1 0,1 1 0,-1 0 1,1-1-1,0 0 0,0 0 0,0 1 0,1-1 0,-1 0 0,0-1 0,1 1 0,4 3 1,-1 0-191,0 0 1,0 0-1,0 1 1,-1 0 0,0 0-1,0 0 1,-1 1-1,0-1 1,0 1-1,-1 0 1,4 15 0,-4-8-583,0 0 0,-2 1 0,0-1 0,-1 1-1,-2 26 1,1-38 149,1 4-575,0-2-2518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9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0 15022,'0'0'6203,"-4"14"-5295,-95 559 6598,97-560-7386,1-9-2,0 0 1,0 1-1,1-1 0,-1 1 0,1-1 0,0 1 1,0-1-1,1 0 0,1 9 0,13-32 576,4-20-288,22-59 0,-29 62-406,3 2 0,29-53 0,-43 86-16,-1-1 1,1 1-1,0 0 1,-1 0 0,1 0-1,0-1 1,0 1-1,0 0 1,0 0 0,0 0-1,0 1 1,0-1-1,0 0 1,0 0 0,0 1-1,0-1 1,0 0-1,3 0 1,-4 1-4,1 0 0,-1 1 0,1-1 0,-1 0 0,1 1 0,-1-1 0,0 0 0,1 1 0,-1-1 0,0 1 0,1-1-1,-1 1 1,0-1 0,0 1 0,1-1 0,-1 1 0,0-1 0,0 1 0,0-1 0,0 1 0,1-1 0,-1 1 0,0-1 0,0 1 0,0-1 0,0 1 0,0-1 0,-1 2 0,1-1 18,1 1-1,-1 0 1,0-1 0,0 1-1,-1-1 1,1 1 0,0-1 0,0 1-1,-1-1 1,1 1 0,-1-1-1,1 1 1,-1-1 0,0 1 0,0-1-1,1 0 1,-1 1 0,0-1-1,0 0 1,0 0 0,0 0 0,-1 0-1,1 0 1,0 0 0,0 0-1,-1 0 1,-1 1 0,3-2 129,2-5-165,0 0 1,1 0-1,-1 0 1,1 0-1,0 1 1,1-1-1,-1 1 0,1 0 1,7-7-1,3-4-24,-12 14-445,0 0 1,1 1-1,-1-1 0,0 1 0,1 0 1,-1 0-1,0 0 0,1 0 1,-1 0-1,0 0 0,1 1 0,-1-1 1,5 2-1,8 0-1970,-7-2 1567,0 0 0,-1-1-1,1 0 1,-1-1 0,1 0 0,13-4-1,6-14 1192,-26 19 4,1-1 0,-1 0 0,0 1 0,0-1 0,0 0 0,0 0 0,-1 0 0,1 0 0,0 0 0,-1 0 0,0 0 0,1 0 0,-1 0 0,0-3 0,-23 7 3221,19 2-3307,0 0 0,1 0 0,0 0 1,0 1-1,0-1 0,1 1 0,-1 0 0,1-1 1,0 1-1,1 0 0,-1 0 0,1 0 0,0 1 0,0-1 1,0 8-1,1-13-196,0 1 1,0-1-1,0 0 0,0 1 1,0-1-1,0 1 1,0-1-1,1 1 0,-1-1 1,0 0-1,0 1 1,0-1-1,1 1 0,-1-1 1,0 0-1,1 1 1,-1-1-1,0 0 0,1 1 1,-1-1-1,0 0 1,1 0-1,-1 1 0,0-1 1,1 0-1,-1 0 1,1 0-1,-1 1 0,1-1 1,-1 0-1,0 0 1,1 0-1,0 0 0,22-1 151,18-15-198,-35 13 5,-1 0-1,0-1 1,0 0-1,-1 0 1,1 0-1,-1-1 1,0 1-1,0-1 1,-1 0 0,1 0-1,-1 0 1,0-1-1,0 1 1,-1-1-1,0 0 1,0 0-1,0 0 1,1-8-1,-18 27-100,12-9 217,0 0 0,0 1 0,1 0 0,-1 0 0,1 0 0,0 0 0,0 0 0,1 0 1,0 0-1,0 0 0,0 1 0,0-1 0,1 0 0,0 1 0,0-1 0,0 0 0,3 11 0,0-5-201,1-1 0,1 0 0,0 0 0,0 0 1,1 0-1,0-1 0,11 13 0,-12-13-12,1-1 0,-1 1 0,0 0 0,-1 0 0,0 0 0,-1 1 0,0 0 0,0-1 0,-1 1 0,1 14 0,-2-20 270,-1-1 0,1 0-1,-1 1 1,0-1 0,-1 1 0,1-1-1,0 0 1,-1 1 0,0-1-1,0 0 1,0 0 0,0 0-1,0 1 1,-1-1 0,1 0 0,-1-1-1,0 1 1,0 0 0,0 0-1,0-1 1,0 1 0,-1-1-1,1 0 1,-1 0 0,0 0-1,1 0 1,-1 0 0,0 0 0,0-1-1,0 1 1,0-1 0,-1 0-1,1 0 1,-6 1 0,8-2-85,0 0 0,1 0 0,-1 0 0,0 1 0,0-1 0,1 0 0,-1-1 0,0 1 0,1 0 0,-1 0 0,0 0 0,0 0-1,1-1 1,-1 1 0,0 0 0,1 0 0,-1-1 0,0 1 0,1-1 0,-1 1 0,1 0 0,-1-1 0,1 1 0,-1-1 0,1 0 0,-1 1 0,1-1 0,-1 1 0,1-1 0,-1 0 0,-4-29 299,5 21-376,0-1-1,1 1 1,1 0 0,3-14-1,5 0-249,1 0 0,1 1-1,0 1 1,19-23-1,-13 18 66,-1 0 0,13-29 0,-24 41 276,-1 1-1,0-1 0,0 0 1,-1-1-1,-1 1 1,-1-1-1,2-28 0,-4 43-44,0-1 0,0 1 0,0-1-1,0 1 1,0 0 0,0-1 0,0 1 0,0-1-1,0 1 1,0 0 0,0-1 0,0 1-1,-1-1 1,1 1 0,0 0 0,0-1-1,0 1 1,-1-1 0,1 1 0,0 0 0,0-1-1,-1 1 1,1 0 0,0 0 0,-1-1-1,1 1 1,0 0 0,-1 0 0,1-1 0,0 1-1,-1 0 1,1 0 0,0 0 0,-1 0-1,1-1 1,-1 1 0,1 0 0,0 0 0,-1 0-1,1 0 1,-1 0 0,1 0 0,-1 0-1,1 0 1,0 0 0,-1 1 0,1-1-1,-1 0 1,0 0 0,0 1 10,0-1-1,-1 1 1,1-1-1,0 1 1,-1 0-1,1 0 1,0 0-1,0 0 1,0 0-1,0 0 1,0 0-1,0 0 1,0 0-1,-1 2 1,-1 1 13,1 1 0,0 0 1,0 1-1,0-1 0,1 0 0,0 0 1,0 1-1,0-1 0,1 1 0,0-1 1,-1 1-1,3 9 0,-2-13-86,1 1 0,-1-1 1,1 1-1,0-1 0,0 1 0,0-1 1,0 0-1,0 1 0,0-1 0,1 0 0,-1 0 1,1 0-1,0 0 0,-1 0 0,1 0 0,0-1 1,0 1-1,0-1 0,0 1 0,0-1 1,1 1-1,-1-1 0,0 0 0,1 0 0,-1-1 1,1 1-1,-1 0 0,6 0 0,3 0-1931,0 0 0,0-1 0,1 0-1,12-2 1,19-8-11280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9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7431,'0'0'21391,"-4"9"-21220,-8 18 306,0 0 1,2 1-1,1 0 0,1 0 1,2 1-1,-5 42 1,11-70-470,0 0-1,0 0 1,0 1 0,0-1 0,0 0 0,1 0 0,-1 1 0,0-1 0,1 0 0,-1 0 0,1 0 0,-1 0-1,1 0 1,0 0 0,-1 0 0,1 0 0,0 0 0,0 0 0,0 0 0,0 0 0,0 0 0,0-1 0,0 1 0,0 0-1,0-1 1,0 1 0,0-1 0,0 1 0,0-1 0,1 1 0,-1-1 0,0 0 0,0 0 0,0 1 0,1-1 0,-1 0-1,0 0 1,0 0 0,1 0 0,-1-1 0,0 1 0,0 0 0,2-1 0,3 0 1,0 0 1,-1-1-1,0 0 0,1 0 1,-1 0-1,0 0 0,0-1 1,7-4-1,1-4-9,-1 0 0,-1-1 0,0 0 0,0-1 0,-1 0 0,-1-1 0,0 0 0,8-19 0,-27 51 0,0 0 0,2 1 0,0 0 0,2 0 0,0 0 0,1 1 0,0 0 0,-1 29 0,6-49 0,-1 1 0,1 0 0,0 0 0,0 0 0,0-1 0,0 1 0,0 0 0,1 0 0,-1 0 0,0-1 0,0 1 0,0 0 0,1 0 0,-1-1 0,0 1 0,1 0 0,-1 0 0,1-1 0,-1 1 0,1 0 0,-1-1 0,1 1 0,-1-1 0,1 1 0,0-1 0,-1 1 0,1-1 0,0 1 0,-1-1 0,1 1 0,0-1 0,1 1 0,0-1 0,1 0 0,-1 0 0,1-1 0,-1 1 0,0 0 0,1-1 0,-1 1 0,0-1 0,0 0 0,1 0 0,2-2 0,52-34 0,-32 16 0,-17 13 0,0 0 0,0 1 0,1 0 0,0 1 0,0 0 0,1 0 0,-1 1 0,1 0 0,11-3 0,-20 8 0,0 0 0,-1 1 0,1-1 0,-1 0 0,1 1 0,-1-1 0,1 1 0,-1-1 0,0 1 0,1-1 0,-1 1 0,0-1 0,1 1 0,-1-1 0,0 1 0,1 0 0,-1-1 0,0 1 0,0-1 0,0 1 0,0 0 0,0-1 0,1 1 0,-1 0 0,0-1 0,0 1 0,-1-1 0,1 1 0,0 0 0,0 0 0,-1 24 0,1-24 0,-11 59 0,12-60 0,-1 1 0,1-1 0,-1 0 0,1 0 0,0 1 0,-1-1 0,1 0 0,-1 0 0,1 0 0,0 0 0,-1 0 0,1 0 0,-1 0 0,1 0 0,0 0 0,-1 0 0,1 0 0,0-1 0,-1 1 0,1 0 0,-1 0 0,1 0 0,-1-1 0,1 1 0,-1 0 0,1-1 0,0 0 0,19-8 0,33-27 0,-39 25 0,2 0 0,-1 1 0,1 1 0,1 0 0,-1 1 0,1 1 0,31-9 0,-48 16 0,1-1 0,0 1 0,-1 0 0,1-1 0,0 1 0,0 0 0,0 0 0,-1 0 0,1 0 0,0 0 0,0 0 0,-1 0 0,1 0 0,0 0 0,0 0 0,0 0 0,-1 0 0,1 1 0,0-1 0,0 0 0,-1 1 0,1-1 0,0 0 0,-1 1 0,1-1 0,0 1 0,-1-1 0,1 1 0,-1-1 0,1 1 0,0-1 0,-1 1 0,0 0 0,1-1 0,-1 1 0,1 0 0,-1 0 0,0-1 0,1 1 0,-1 0 0,0 0 0,0-1 0,0 1 0,0 0 0,1 0 0,-1-1 0,0 1 0,0 0 0,-1 0 0,1 0 0,0 1 0,-19 50 0,6-19 0,18-31-3642,-3-2 883,14 0-5158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3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 11883,'0'-1'221,"0"1"1,0 0-1,0 0 0,0-1 0,0 1 0,1 0 1,-1 0-1,0 0 0,0-1 0,0 1 0,0 0 0,0 0 1,0 0-1,1 0 0,-1-1 0,0 1 0,0 0 1,0 0-1,0 0 0,1 0 0,-1 0 0,0 0 0,0-1 1,0 1-1,1 0 0,-1 0 0,0 0 0,0 0 1,0 0-1,1 0 0,-1 0 0,0 0 0,0 0 0,1 0 1,-1 0-1,0 0 0,0 0 0,0 0 0,1 0 1,-1 0-1,0 0 0,0 0 0,0 1 0,1-1 0,-1 0 1,0 0-1,0 0 0,0 0 0,1 0 0,-1 0 1,0 1-1,0-1 0,5 18 3937,-2 36-4263,-2-42 1417,2 107-692,3-174 2342,-5 42-2898,-1-32 45,0 43-106,0 1-1,0-1 0,0 0 0,0 0 0,0 1 0,-1-1 0,1 0 1,0 1-1,-1-1 0,0 0 0,1 1 0,-1-1 0,0 1 0,0-1 0,0 1 1,0-1-1,0 1 0,-3-3 0,3 45-253,2-39 249,0 1 1,0 0-1,0 0 0,0 0 1,1-1-1,-1 1 0,1-1 0,0 1 1,-1-1-1,1 1 0,0-1 1,1 0-1,-1 0 0,0 0 1,0 0-1,1-1 0,-1 1 0,1 0 1,0-1-1,-1 0 0,1 0 1,0 0-1,0 0 0,0 0 1,0 0-1,0-1 0,0 1 0,0-1 1,0 0-1,0 0 0,0 0 1,0 0-1,0-1 0,0 1 0,0-1 1,5-2-1,1 1 26,-1 0 1,1-1-1,-1-1 1,1 1-1,-1-1 0,-1-1 1,1 0-1,0 0 1,-1 0-1,0-1 0,8-8 1,-9 7-24,0-1 1,0 0-1,-1 0 1,0-1-1,0 0 1,-1 1-1,0-2 1,-1 1-1,0 0 1,0-1-1,-1 1 1,-1-1-1,2-13 1,-4 23-9,0 0 1,0 0-1,0 1 1,0-1-1,1 0 1,-1 0-1,0 1 1,0-1-1,0 1 0,1-1 1,-1 1-1,0-1 1,0 1-1,1 0 1,-1-1-1,0 1 1,1 0-1,-1-1 1,1 1-1,-1 0 0,0 1 1,-9 12 20,1 1 1,1 1-1,1-1 1,0 1-1,0 0 0,2 1 1,0 0-1,1-1 1,-4 35-1,8-50-16,0 0 1,0 0-1,1 0 0,-1 0 0,0-1 1,0 1-1,0 0 0,1 0 0,-1 0 1,1 0-1,-1 0 0,1-1 0,-1 1 1,1 0-1,-1 0 0,1-1 0,-1 1 1,1 0-1,0-1 0,0 1 0,-1 0 1,1-1-1,0 1 0,0-1 0,0 0 1,-1 1-1,1-1 0,1 1 0,35 3-209,-25-5-39,-1-1-1,0 0 0,0 0 0,16-7 0,7-11-7084,-22 8 235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6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19891,'0'0'7933,"0"13"-7101,-2 88 1182,-1-25-1409,3 1-1,12 83 1,-11-156-883,9 34-1352,1-25-2552,8-8-5807,-8-5 310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67 10634,'0'0'13122,"10"1"-12097,2 1-993,0 0 519,-1-1 0,0 1-1,1-2 1,-1 0 0,12-1-1,-21 1-480,0 0-1,-1-1 0,1 1 0,0 0 0,0-1 0,-1 1 0,1-1 1,0 0-1,-1 1 0,1-1 0,-1 0 0,1 0 0,-1 0 1,1 0-1,-1 0 0,0 0 0,1 0 0,-1-1 0,0 1 0,0-1 1,0 1-1,0 0 0,0-1 0,0 0 0,0 1 0,-1-1 1,1 1-1,-1-1 0,1 0 0,-1 0 0,1 1 0,-1-1 0,0 0 1,0 0-1,0 1 0,0-1 0,0 0 0,0 0 0,-1 1 0,1-1 1,-1 0-1,1 1 0,-1-3 0,0 3-56,1 0 0,-1 0 0,0 0 0,1 0 0,-1 0 0,0 0 0,1 0 0,-1 0 0,0 0 0,0 1 0,0-1 0,0 0 0,0 0 0,0 1-1,0-1 1,0 1 0,0-1 0,0 1 0,0-1 0,0 1 0,-1 0 0,1-1 0,0 1 0,0 0 0,0 0 0,-1 0 0,1 0 0,0 0 0,0 0 0,0 0 0,-1 1 0,1-1 0,0 0 0,0 1 0,-2 0 0,-1 0-26,0 0 0,0 0 0,1 1 0,-1-1 0,0 1-1,1 0 1,-1 0 0,1 0 0,-5 4 0,0 3 8,1 1 1,1-1-1,0 1 0,0 0 0,1 1 0,0 0 0,0-1 0,2 1 0,-1 1 0,1-1 0,1 0 0,0 1 0,1-1 0,-1 20 0,2-29-34,0 0 1,1-1-1,-1 1 1,0 0-1,0 0 0,1-1 1,-1 1-1,1 0 1,0 0-1,-1-1 1,1 1-1,0-1 1,0 1-1,0-1 1,0 1-1,0-1 0,0 1 1,1-1-1,-1 0 1,0 0-1,1 0 1,-1 1-1,1-1 1,2 1-1,1 0-234,-1 0 0,1-1 0,0 1 0,0-1 0,0 0 0,0-1 0,0 1 0,11-1 0,-4-1-576,1 0 0,-1 0 0,1-1 0,-1-1 0,0 0 0,0-1 0,12-5 0,13-13-7292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 12492,'0'0'16538,"9"-1"-15881,-7 0-646,0 0 0,1 1 0,-1-1 1,0 1-1,1 0 0,-1 0 0,0 0 0,1 0 1,-1 0-1,0 0 0,1 1 0,-1-1 0,0 1 1,1 0-1,-1-1 0,0 1 0,0 0 0,0 0 0,0 0 1,0 1-1,0-1 0,0 1 0,0-1 0,0 1 1,-1-1-1,1 1 0,0 0 0,-1 0 0,0 0 1,1 0-1,-1 0 0,0 0 0,0 0 0,0 0 1,0 0-1,0 1 0,-1-1 0,1 0 0,-1 1 1,1 3-1,-2 47 106,-1-45-100,2-1 1,-1 1-1,1 0 1,0 0-1,1 0 0,0 0 1,3 13-1,-3-19-13,0-1 0,0 0 0,0 0-1,0 0 1,0 0 0,0 0 0,0-1 0,0 1 0,0 0-1,1 0 1,-1-1 0,0 1 0,1-1 0,-1 1 0,0-1-1,1 1 1,-1-1 0,1 0 0,-1 0 0,0 0 0,1 0-1,-1 0 1,1 0 0,-1 0 0,0 0 0,1 0 0,-1-1-1,1 1 1,-1-1 0,2 0 0,2 0 14,0 0 0,0-1 0,0 0 0,0 0 0,-1 0 1,9-5-1,-6 1 0,-1-1 0,0 1 0,0-1 0,0 0 0,-1 0 0,0-1 0,-1 0 0,1 1 0,2-11 0,-4 13 40,-1-1-1,0 0 1,-1 1 0,1-1-1,-1 0 1,0 0 0,-1 0 0,1 0-1,-1 0 1,-1 0 0,1 0 0,-1 0-1,0 0 1,-3-9 0,4 14-57,0 0 0,0-1 0,-1 1 0,1 0 0,-1 0 0,1 0 0,-1 0 0,1 0 0,-1 0 1,0 0-1,1 0 0,-1 1 0,0-1 0,0 0 0,0 0 0,0 1 0,0-1 0,0 0 0,0 1 0,0-1 0,0 1 0,0-1 0,0 1 0,0-1 0,0 1 0,0 0 1,0 0-1,0-1 0,-1 1 0,1 0 0,0 0 0,0 0 0,0 0 0,0 1 0,0-1 0,-1 0 0,1 0 0,0 1 0,0-1 0,0 0 0,0 1 0,0-1 0,0 1 0,0 0 1,0-1-1,0 1 0,0 0 0,-1 1 0,1-2-27,0 1 1,0 0 0,0 0-1,0 0 1,0 0-1,1 0 1,-1 0 0,0 0-1,0 1 1,1-1 0,-1 0-1,1 0 1,-1 0-1,1 1 1,-1-1 0,1 0-1,0 1 1,0-1-1,-1 0 1,1 1 0,0-1-1,0 0 1,1 1 0,-1-1-1,0 0 1,0 1-1,1-1 1,-1 0 0,0 0-1,1 1 1,-1-1 0,1 0-1,0 0 1,-1 0-1,1 1 1,0-1 0,0 0-1,0 0 1,0 0-1,0 0 1,1 1 0,3 1-476,0-1 1,0 0-1,-1 0 1,1 0-1,1 0 1,-1-1-1,0 1 1,0-1-1,1-1 1,8 1-1,57-2-10927,-42-3 2839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2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73 280 10602,'0'0'11803,"-10"10"-9806,4-5-1764,1-2 39,1 1 0,-1 0 0,1 0-1,0 1 1,0-1 0,0 1-1,1 0 1,-1 0 0,1 0-1,0 0 1,1 1 0,-1-1 0,1 1-1,0 0 1,1-1 0,-3 12-1,4-16-250,0-1-1,0 1 0,1-1 1,-1 1-1,0 0 0,0-1 0,0 1 1,0-1-1,0 1 0,1-1 1,-1 1-1,0-1 0,1 1 1,-1-1-1,0 1 0,1-1 0,-1 0 1,0 1-1,1-1 0,-1 1 1,1-1-1,-1 0 0,1 0 1,-1 1-1,1-1 0,-1 0 0,1 0 1,-1 1-1,1-1 0,0 0 1,24 1 230,22-14-91,-14-5-110,-25 12-414,-1 2 0,1-1 0,1 1 1,-1 0-1,1 1 0,-1 0 0,1 0 1,16-2-1,-24 5 345,-1 0 0,1 1-1,-1-1 1,1 0 0,-1 1 0,1-1-1,-1 1 1,1-1 0,-1 1 0,0-1 0,1 1-1,-1-1 1,0 1 0,1-1 0,-1 1-1,0-1 1,0 1 0,0-1 0,1 1 0,-1 0-1,0-1 1,0 1 0,0-1 0,0 1-1,0 0 1,0-1 0,0 1 0,0-1 0,0 2-1,-1-1-41,1 0-1,0-1 1,0 1-1,0 0 0,0 0 1,0 0-1,0 0 0,0 0 1,0 0-1,1 0 1,-1-1-1,0 1 0,0 0 1,1 0-1,-1 0 1,1 0-1,-1-1 0,1 1 1,-1 0-1,1 0 0,-1-1 1,1 1-1,0 0 1,-1-1-1,1 1 0,0-1 1,-1 1-1,1-1 0,0 1 1,0-1-1,0 1 1,-1-1-1,1 0 0,2 1 1,1-2-96,-1 0 0,1 1 0,-1-2 0,1 1 0,-1 0 0,1-1 0,-1 0 0,0 1 0,0-1 0,0-1 1,0 1-1,0 0 0,0-1 0,-1 1 0,1-1 0,2-3 0,40-56-2918,-37 50 2753,10-17-977,-1 0-1,-2-1 0,-1-1 0,11-35 1,-4-16 1749,-24 89 6394,-2 6-3438,-23 58-1346,21-24-1546,2 0 0,3 1 1,4 62-1,-1-60-510,-1-49-2,-1 0 0,1 0 1,0 0-1,0 0 0,0 1 0,0-1 1,0 0-1,0 0 0,0 0 0,0 0 1,1 1-1,-1-1 0,0 0 0,1 0 1,-1 0-1,1 0 0,-1 0 0,1 0 1,0 0-1,-1 0 0,1 0 0,0 0 1,0 0-1,-1 0 0,1 0 0,0-1 1,2 2-1,-2-3 12,0 1 1,0-1-1,1 1 1,-1-1-1,0 0 1,0 0-1,0 0 0,1 0 1,-1 0-1,0 0 1,0 0-1,-1 0 1,1 0-1,0 0 0,0 0 1,0-1-1,-1 1 1,1 0-1,-1 0 1,1-1-1,-1 1 0,1-3 1,8-15 200,-2-1 0,0 0 1,-1 0-1,-1 0 0,5-40 1,-7 63-131,-1 1 1,1-1-1,0 0 0,0 0 1,1 0-1,-1 0 1,0 0-1,1-1 0,0 0 1,0 0-1,0 0 1,7 3-1,0-2-65,0 0 0,1-1 0,-1 0 0,0-1 0,1-1 0,12 0 0,-21 1 26,0-1-1,0 0 1,1 0-1,-1-1 1,0 1 0,0-1-1,1 0 1,-1 1-1,0-1 1,0-1-1,0 1 1,0 0-1,0-1 1,0 1-1,-1-1 1,1 0-1,0 0 1,-1 0-1,1 0 1,-1-1-1,0 1 1,0-1-1,0 1 1,0-1 0,2-3-1,-4 6-3,0-1 0,0 1 1,0-1-1,0 1 0,0-1 0,0 1 0,0-1 0,0 1 1,0 0-1,0-1 0,0 1 0,0-1 0,0 1 0,0-1 1,0 1-1,0-1 0,0 1 0,-1-1 0,1 1 1,0 0-1,0-1 0,0 1 0,-1-1 0,1 1 0,0 0 1,-1-1-1,1 1 0,0 0 0,-1 0 0,1-1 0,-1 1 1,1 0-1,0 0 0,-1-1 0,0 1 0,-22-4 379,17 4-408,1 0 1,-1 1 0,1 0-1,-1 0 1,1 0-1,-8 3 1,10-3-19,1 0 0,0 1 1,0-1-1,0 1 0,-1-1 0,1 1 0,1 0 1,-1 0-1,0 0 0,0 0 0,1 0 1,-1 0-1,1 0 0,-1 0 0,1 1 0,0-1 1,0 1-1,0-1 0,0 1 0,1-1 0,-1 1 1,1-1-1,-1 1 0,1 0 0,0-1 1,0 1-1,0-1 0,1 1 0,-1 0 0,0-1 1,1 1-1,0-1 0,-1 1 0,1-1 0,0 1 1,1-1-1,-1 0 0,0 1 0,1-1 1,-1 0-1,1 0 0,-1 0 0,1 0 0,0 0 1,0 0-1,0-1 0,0 1 0,0-1 0,0 1 1,1-1-1,-1 0 0,0 0 0,1 0 0,-1 0 1,1 0-1,-1 0 0,4 0 0,6 1-1407,0 1-1,0-2 1,1 0-1,16 0 1,17-1-7856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1 472 17905,'0'0'105,"0"0"-1,0 1 1,0-1-1,0 0 1,0 1 0,0-1-1,0 1 1,0-1-1,0 0 1,0 1 0,1-1-1,-1 0 1,0 1-1,0-1 1,0 0 0,1 0-1,-1 1 1,0-1 0,0 0-1,1 0 1,-1 1-1,0-1 1,1 0 0,-1 0-1,0 0 1,1 1-1,-1-1 1,0 0 0,1 0-1,-1 0 1,0 0-1,1 0 1,-1 0 0,0 0-1,1 0 1,-1 0 0,0 0-1,1 0 1,-1 0-1,1 0 1,-1 0 0,0 0-1,1 0 1,-1 0-1,0 0 1,1 0 0,-1-1-1,0 1 1,1 0-1,21-11 874,-2-3-226,-1 0 0,0-2 0,-2 0 0,29-33 0,55-81 747,-94 121-1380,63-96 1252,-62 92-1233,-1 0 0,-1-1 0,0 0 0,-1-1 0,0 1 0,2-18-1,-37 298-195,30-215 59,1-33-7,-1 1-1,-1-1 0,-1 0 0,-6 33 1,8-50-29,0-1 0,0 0 0,0 0-1,0 1 1,-1-1 0,1 0 0,0 0 0,0 1 0,0-1 0,0 0 0,0 0 0,0 0 0,-1 1 0,1-1 0,0 0 0,0 0 0,0 0 0,0 0 0,-1 1 0,1-1 0,0 0 0,0 0-1,-1 0 1,1 0 0,0 0 0,0 0 0,-1 0 0,1 1 0,0-1 0,0 0 0,-1 0 0,1 0 0,0 0 0,0 0 0,-1 0 0,1 0 0,0 0 0,0 0 0,-1 0 0,1-1-1,0 1 1,0 0 0,0 0 0,-1 0 0,1 0 0,0 0 0,0 0 0,-1 0 0,1-1 0,0 1 0,0 0 0,0 0 0,0 0 0,-1-1 0,1 1 0,0 0 0,0 0 0,0 0 0,0-1-1,0 1 1,-1 0 0,1 0 0,0-1 0,-9-13-887,-8-25-29,7 19 1242,1-1 0,1 0 0,-7-27 1,17 47-235,0-1 1,0 1 0,0 0-1,1 0 1,-1 1 0,0-1 0,0 0-1,1 1 1,-1-1 0,0 1 0,1 0-1,-1 0 1,3 0 0,1-1 25,76-16 363,-56 10-546,1 1 1,1 1 0,35-1-1,-61 7 66,-1-1 0,1 0-1,-1 1 1,1 0 0,-1-1 0,1 1 0,-1 0-1,0 0 1,0 0 0,1 0 0,-1 0-1,0 0 1,0 0 0,0 0 0,0 0 0,0 0-1,0 1 1,0-1 0,0 0 0,-1 1 0,1-1-1,-1 1 1,1-1 0,-1 1 0,1-1-1,-1 1 1,0-1 0,1 1 0,-1-1 0,0 1-1,0-1 1,-1 3 0,1 67 908,-1-49-336,1-21-508,0-1 0,-1 1 0,1-1-1,0 1 1,0-1 0,0 1 0,0-1 0,0 1 0,0-1-1,0 1 1,0-1 0,0 1 0,0-1 0,1 1 0,-1-1-1,0 1 1,0-1 0,0 1 0,0-1 0,1 1 0,-1-1-1,0 0 1,1 1 0,-1-1 0,0 1 0,1-1 0,-1 0 0,0 1-1,1-1 1,-1 0 0,1 1 0,-1-1 0,0 0 0,1 0-1,-1 0 1,1 1 0,-1-1 0,1 0 0,-1 0 0,1 0-1,-1 0 1,1 0 0,-1 0 0,1 0 0,0 0 0,27-17 607,24-35-661,-46 45-299,24-26-3329,-8 16-5148,-11 10 1209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9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27 4516,'0'0'21578,"-5"12"-21477,0 0-73,1-1 1,0 1-1,0 0 0,1 0 0,1 0 0,0 1 0,-1 17 0,5 6 31,2 0 0,10 46 0,-7-47-8,-2 1 0,2 47 1,-7-79-50,0 0 1,-1-1-1,1 1 1,-1 0 0,0 0-1,0 0 1,0-1-1,0 1 1,-4 6 0,4-8 46,0-1 1,0 0-1,0 1 1,0-1-1,0 0 1,0 0-1,0 0 1,-1 1-1,1-1 1,0-1-1,-1 1 1,1 0-1,0 0 1,-1 0-1,1-1 1,-1 1-1,1-1 1,-1 1-1,0-1 1,1 1-1,-1-1 1,0 0-1,1 0 1,-1 0-1,-2 0 1,2-1-17,1 1-1,0-1 1,0 0 0,-1 1 0,1-1 0,0 0-1,0 0 1,0 0 0,0 0 0,0 0 0,0 0-1,0 0 1,0 0 0,1 0 0,-1 0-1,0-1 1,1 1 0,-1 0 0,1-1 0,-1 1-1,1 0 1,-1-1 0,1 1 0,0 0 0,0-1-1,0 1 1,0-1 0,0-1 0,0-44 473,0 47-506,2-12-25,0 1-1,1 0 1,0 0 0,0 1-1,1-1 1,1 0-1,0 1 1,0 0-1,9-11 1,11-15-164,32-34 0,-24 32 133,-14 14 84,36-46-25,-52 64 29,1 0 0,-1 1-1,0-1 1,-1 0-1,1 0 1,-1-1-1,0 1 1,-1 0-1,0-1 1,1-11 0,-2 18-31,0 0-1,1 0 1,-1-1 0,0 1 0,0 0 0,0-1 0,0 1 0,0 0 0,0 0-1,-1-1 1,1 1 0,0 0 0,0-1 0,0 1 0,0 0 0,0 0 0,0-1 0,0 1-1,0 0 1,-1 0 0,1-1 0,0 1 0,0 0 0,0 0 0,-1 0 0,1-1 0,0 1-1,0 0 1,-1 0 0,1 0 0,0 0 0,0-1 0,-1 1 0,1 0 0,0 0-1,0 0 1,-1 0 0,1 0 0,0 0 0,-1 0 0,1 0 0,-1 0 0,-15 7 41,-11 18 6,21-16-43,0 0 0,1 1 1,0-1-1,-4 14 0,7-18-20,1-1 0,-1 0 0,1 1 0,0-1-1,1 1 1,-1-1 0,1 1 0,0-1 0,0 1 0,0-1-1,1 1 1,1 8 0,-1-12-128,0 0 0,0 0 0,0 0 0,0 1 0,1-1 1,-1 0-1,0-1 0,0 1 0,1 0 0,-1 0 0,0 0 0,1-1 0,-1 1 0,1-1 0,-1 1 1,1-1-1,-1 0 0,1 1 0,-1-1 0,1 0 0,-1 0 0,1 0 0,-1 0 0,1 0 0,-1-1 1,1 1-1,-1 0 0,1-1 0,1 0 0,3 0-710,0 0 1,1-1-1,-1 0 1,0 0-1,-1-1 0,7-3 1,19-19-5079,-1-6-2183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3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1 10826,'0'0'13213,"-6"8"-12546,-2 7-388,0-1 1,1 2-1,1-1 1,0 1-1,1 0 0,1 0 1,1 0-1,0 1 0,1-1 1,0 1-1,2 24 1,0-40-270,0 0 1,1 0 0,-1 0 0,0 0 0,1 0 0,-1 0 0,1 0 0,-1 0 0,1-1 0,0 1 0,-1 0 0,1 0 0,0 0-1,-1-1 1,1 1 0,0 0 0,0-1 0,0 1 0,0 0 0,0-1 0,-1 1 0,1-1 0,2 1 0,32 4 375,32-12-2118,-65 6 1453,37-5-2188,-38 5 2446,0 1 1,0 0-1,0 0 0,0 0 1,-1-1-1,1 1 0,0 0 1,0 0-1,0 0 0,0 0 1,0 0-1,0 1 0,0-1 1,0 0-1,0 0 1,0 0-1,-1 1 0,1-1 1,0 1-1,0-1 0,0 1 1,0-1-1,-1 1 0,1-1 1,0 1-1,-1-1 0,1 1 1,0 0-1,-1 0 1,1-1-1,-1 1 0,2 1 1,-2 4 298,0 1 1,-1-1-1,1 0 1,-1 0-1,0 0 1,0 0 0,-1 0-1,0 0 1,0 0-1,-1 0 1,1 0-1,-1-1 1,0 1 0,-1-1-1,1 0 1,-1 0-1,0 0 1,0-1-1,-1 1 1,1-1 0,-1 0-1,0 0 1,0-1-1,0 0 1,-1 1-1,1-2 1,-1 1-1,0-1 1,0 0 0,0 0-1,0 0 1,-6 0-1,10-2-295,1 0 0,0 0 0,-1 0-1,1 0 1,0 0 0,-1 0-1,1-1 1,0 1 0,-1-1 0,1 1-1,0-1 1,0 1 0,0-1 0,-1 0-1,1 1 1,0-1 0,0 0 0,0 0-1,0 0 1,0 0 0,1 0-1,-1 0 1,0 0 0,0 0 0,1 0-1,-1 0 1,0-1 0,1 1 0,-1 0-1,1 0 1,0-1 0,-1 1 0,1 0-1,0 0 1,0-1 0,0 1 0,0 0-1,0-3 1,0 1-456,0-1 0,0 1 0,0-1 0,1 1 0,0 0 0,-1-1 0,1 1 0,0 0 1,1 0-1,-1 0 0,1 0 0,-1 0 0,1 0 0,3-5 0,0 4-1660,1-1 1,0 1-1,-1 0 0,2 0 1,11-6-1,10-1-9628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9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102 295 14318,'0'0'9448,"-9"3"-7990,2-2-1297,1 2 1,0-1 0,0 1-1,0 0 1,1 0 0,-1 0-1,1 1 1,0 0-1,-6 5 1,8-6-73,0-1 1,1 1-1,0 0 1,-1 0-1,1 0 0,0 0 1,0 0-1,1 0 0,-1 1 1,0-1-1,1 0 0,0 1 1,0 0-1,0-1 0,1 1 1,-1 0-1,1-1 1,0 1-1,-1 0 0,2-1 1,-1 5-1,1-6-74,0-1-1,0 0 1,-1 0 0,1 0-1,0 1 1,0-1 0,0 0-1,0 0 1,0 0 0,0 0 0,0-1-1,1 1 1,-1 0 0,0 0-1,0-1 1,1 1 0,-1-1-1,0 1 1,1-1 0,-1 1-1,0-1 1,1 0 0,-1 0 0,1 0-1,-1 0 1,1 0 0,-1 0-1,0 0 1,1 0 0,-1 0-1,1-1 1,-1 1 0,0-1-1,2 0 1,3 0 21,1 0-1,-1-1 1,0 0 0,0 0-1,0-1 1,8-3-1,-6-1-133,1 0 0,-1 0 0,0-1-1,0-1 1,-1 1 0,0-1 0,-1 0-1,0 0 1,8-16 0,1-9-2144,16-56 0,-22 62 1284,0 0-1,2 0 1,18-32 0,-28 58 1236,0 0 0,0 0-1,0 0 1,-1 0 0,1 0 0,-1 0 0,0 0 0,0-1 0,1 1 0,-1 0-1,0 0 1,-1 0 0,1 0 0,0-1 0,-1-1 0,-6-2 588,-4 22-690,1 10 505,1 2 0,2-1 1,1 1-1,-5 50 1,5 116 1577,6-163-2555,1-31 306,-1 1 0,0-1 0,0 0-1,0 1 1,1-1 0,-1 1 0,0-1 0,0 1 0,0-1 0,0 1-1,0-1 1,0 1 0,0-1 0,0 1 0,0-1 0,0 0-1,0 1 1,0-1 0,-1 1 0,1-1 0,0 1 0,0-1 0,0 1-1,-1-1 1,1 0 0,0 1 0,0-1 0,-1 0 0,1 1-1,0-1 1,-1 0 0,1 1 0,0-1 0,-1 1 0,-8-18 185,-5-30 354,9 31-470,2 0-1,0-1 1,1 1-1,0-1 1,1 0-1,2-20 1,-1 36-111,1 0 0,-1 0 0,0 0 0,0 0 0,1-1 0,-1 1-1,1 0 1,-1 0 0,1 0 0,-1 0 0,1 0 0,-1 0 0,1 0 0,0 0 0,0 1 0,-1-1 0,1 0 0,0 0 0,0 1 0,0-1-1,0 0 1,0 1 0,0-1 0,0 1 0,0-1 0,0 1 0,0-1 0,0 1 0,1 0 0,-1 0 0,0-1 0,0 1 0,0 0 0,0 0-1,1 0 1,-1 0 0,0 1 0,0-1 0,0 0 0,2 1 0,53 18-2607,-41-13 1682,-5-3-1205,0 0 0,0-1 0,0 0 0,0-1-1,10 1 1,7-2-6315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3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18 5733,'0'0'21541,"-10"-5"-20628,6 3-820,0 0 0,0 1-1,0-1 1,-1 1 0,1 0 0,0 0 0,-1 0 0,1 0 0,-1 1 0,1 0 0,-1 0 0,1 0 0,-1 0 0,1 1 0,0-1 0,-1 1 0,1 0 0,0 1-1,-1-1 1,1 1 0,-5 2 0,-1 1 131,-27 13 567,36-17-769,-1 0 1,1-1-1,-1 1 0,1 0 0,0 0 0,0 0 0,-1 0 0,1 0 0,0 0 1,0 1-1,0-1 0,0 0 0,0 1 0,1-1 0,-1 0 0,0 1 0,1-1 0,-1 1 1,0 2-1,1-4-22,1 1 1,-1 0-1,1-1 1,-1 1 0,1 0-1,-1-1 1,1 1-1,0-1 1,-1 1 0,1-1-1,0 1 1,-1-1-1,1 0 1,0 1 0,0-1-1,0 0 1,-1 0 0,1 1-1,0-1 1,0 0-1,0 0 1,-1 0 0,1 0-1,1 0 1,28 2-133,-24-1 14,31 0-1089,-26-2 816,1 1 0,-1 1 0,0-1 0,1 2 0,-1 0-1,0 0 1,0 1 0,0 0 0,0 1 0,11 5 0,-21-8 477,1 0 1,-1 0 0,0 1 0,0-1 0,0 0 0,0 0 0,0 1 0,0-1-1,-1 1 1,1-1 0,0 1 0,-1-1 0,1 1 0,-1-1 0,1 1-1,-1-1 1,0 1 0,1 0 0,-1-1 0,0 1 0,0 0 0,0-1 0,-1 1-1,1-1 1,0 1 0,-1 0 0,1-1 0,-1 1 0,1-1 0,-1 1-1,0-1 1,1 1 0,-1-1 0,0 0 0,0 1 0,-1 0 0,-2 5 270,-1-1-1,0-1 1,1 1 0,-2-1 0,1 0 0,-10 8 0,9-9-278,0 0 0,1 0 1,-1-1-1,-1 0 0,1 0 0,0 0 1,-1-1-1,1 0 0,-1 0 1,0 0-1,0-1 0,0 0 1,-12 0-1,18-2-145,1 1 0,-1 0 0,1-1 1,-1 1-1,0-1 0,1 1 0,-1-1 0,1 1 0,-1-1 0,1 1 1,-1-1-1,1 1 0,0-1 0,-1 1 0,1-1 0,0 0 0,-1 1 1,1-1-1,0 0 0,0 1 0,0-1 0,-1 0 0,1 1 1,0-1-1,0 0 0,0 1 0,0-1 0,0 0 0,0 1 0,1-1 1,-1 0-1,0 1 0,0-1 0,1-1 0,7-25-4809,8 8-1408,3-1-2291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4:29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149 228 20724,'0'0'11466,"-11"0"-10921,6-1-544,1 1 1,0 0-1,-1 0 0,1 0 0,-1 0 1,1 1-1,0 0 0,-1 0 1,1 0-1,0 0 0,0 1 0,0-1 1,0 1-1,0 0 0,0 0 0,0 1 1,0-1-1,1 1 0,0 0 1,-1 0-1,1 0 0,0 0 0,0 1 1,-3 5-1,1-4-1,1 1 0,1-1 0,-1 1 0,1 0 0,0 0 0,0 0 0,1 1 0,-1-1 0,1 1 0,1-1 0,0 1 0,-1 0 0,1 10 0,2-16 0,-1 0 0,0-1 0,1 1 0,-1 0 0,1-1 0,-1 1 0,1 0 0,0-1 0,-1 1 0,1-1 0,-1 1 0,1-1 0,0 1 0,0-1 0,-1 1 0,1-1 0,0 0 0,0 1 0,-1-1 0,1 0 0,0 0 0,0 0 0,0 1 0,0-1 0,-1 0 0,1 0 0,0 0 0,0-1 0,0 1 0,0 0 0,1 0 0,29-7 0,-18 2 0,-1-2 0,0 0 0,0 0 0,-1-1 0,0 0 0,0-1 0,16-18 0,61-77 0,-65 73 0,-2 0 0,-1-2 0,29-64 0,-87 178 0,25-58 0,1 1 0,1 1 0,1 0 0,1 0 0,2 1 0,-9 49 0,16-71-35,-1-1 1,1 1-1,0 0 1,1-1-1,-1 1 1,0 0-1,1-1 1,0 1-1,0 0 1,0-1-1,0 1 0,1-1 1,-1 0-1,1 1 1,0-1-1,0 0 1,0 0-1,0 0 1,1 0-1,-1-1 1,1 1-1,3 2 1,-2-2-313,0-1 1,0 0 0,0 0 0,1 0 0,-1 0-1,0-1 1,1 0 0,-1 0 0,1 0 0,-1 0-1,8-1 1,17 1-11457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0 16976,'0'0'4837,"-3"9"-2851,-4 16-1224,1 0 0,1 0 0,1 0 0,0 29 0,3 116 3729,1-99-3824,0-70-667,0 0 0,0-1 0,0 1 0,0-1 0,0 1 0,0-1 0,0 1 0,1-1 0,-1 1 0,0 0 0,0-1 0,0 1 0,1-1 0,-1 1 0,0-1 0,0 1 0,1-1 0,-1 1 0,0-1 0,1 0 0,-1 1 0,1-1 0,-1 1 0,1-1 0,-1 0 0,0 1 0,1-1 0,-1 0 0,1 0 0,0 1 0,-1-1 0,1 0 0,-1 0 0,1 0 0,-1 0 0,1 0 0,-1 0 0,1 0 0,0 0 0,-1 0 0,1 0 0,-1 0 0,1 0 0,-1 0 0,1 0 0,-1 0 0,1 0 0,-1-1 0,1 1 0,-1 0 0,1 0 0,-1-1 0,1 1 0,-1 0 0,1-1 0,-1 1 0,1-1 0,0 0 0,29-22 0,-11-2 0,-2 1 0,0-2 0,-2 0 0,-1-1 0,20-52 0,4-7 0,-32 78-4662,-7 16-4059,-9 8-670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1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6 140 16944,'0'0'3812,"-1"10"-54,-3 32-950,4-41-2726,0 1 0,0 0 0,1 0 0,-1 0 0,1-1 0,-1 1 0,1 0 0,0 0 0,0-1 0,-1 1 0,1-1 0,0 1 0,1-1 0,-1 1 0,0-1 0,0 1 0,1-1 0,-1 0 0,1 0 0,-1 0 0,1 0 0,-1 0 0,1 0 0,-1 0 0,1 0 0,0-1 0,0 1 0,-1-1 0,1 1 0,0-1 0,0 0 0,3 1 0,3 0-308,-1-1 0,0 1 1,0-1-1,0-1 0,0 1 1,11-3-1,-13 1-239,0 0-1,0-1 1,-1 0-1,1 0 1,-1 0 0,0 0-1,0-1 1,0 1-1,0-1 1,0 0-1,-1 0 1,0-1 0,0 1-1,0-1 1,2-5-1,3-5-844,0 0-1,-1 0 0,6-25 1,-12 40 1643,-1-1 0,1 0 0,-1 0-1,0 1 1,1-1 0,-1 0 0,0 0 0,0 0 0,1 0 0,-1 1 0,0-1-1,0 0 1,0 0 0,0 0 0,0 0 0,0 0 0,0 0 0,-1 1 0,1-1-1,0 0 1,0 0 0,-1 0 0,1 0 0,-1-1 0,-15 13 2715,-16 30-1745,30-37-1161,-1 0 0,1 0-1,0 0 1,1 0 0,-1 1-1,1-1 1,-1 0 0,1 1-1,1-1 1,-1 1 0,1-1-1,-1 6 1,2-8-126,-1-1 0,1 0 0,-1 1 1,1-1-1,0 0 0,-1 1 0,1-1 0,0 0 0,0 0 1,0 0-1,0 1 0,0-1 0,0 0 0,0 0 0,0-1 0,1 1 1,-1 0-1,0 0 0,1-1 0,-1 1 0,0 0 0,1-1 1,-1 1-1,0-1 0,1 0 0,-1 1 0,1-1 0,-1 0 0,1 0 1,-1 0-1,1 0 0,-1 0 0,1 0 0,-1-1 0,1 1 1,-1 0-1,2-1 0,4-1-25,-1 0 0,1 0 0,-1 0 0,0-1 0,0 0 0,0 0-1,0 0 1,0-1 0,0 0 0,-1 0 0,0 0 0,6-7 0,2-2-75,0-2 0,-1 1 0,12-19 0,-28 38 152,-40 60 1208,39-57-1177,1 0 0,-1 0 0,2 0 0,-1 1-1,1-1 1,1 1 0,-1 0 0,2-1 0,-2 12 0,3-19-99,1 0 0,-1-1 0,0 1 0,1-1 0,-1 1 0,1 0 0,-1-1 0,1 1 0,-1-1 0,1 1 0,-1-1 0,1 1 0,0-1 0,-1 0 0,1 1 0,0-1 0,-1 0 0,1 1 0,0-1 0,-1 0 0,1 0 0,0 0 0,0 0 0,-1 0 0,1 0 0,0 0 0,-1 0 0,1 0 0,0 0 0,0 0 0,-1 0 0,1 0 0,0 0 0,0-1 0,-1 1 0,1 0 0,0-1 0,-1 1 0,2-1 0,31-13 0,-10-2 0,-2-2 0,0-1 0,22-26 0,35-30 0,-76 73 0,0 1 0,-1-1 0,1 1 0,0 0 0,0 0 0,0-1 0,0 2 0,0-1 0,0 0 0,0 0 0,4 0 0,-6 1 0,1 0 0,0 0 0,-1 0 0,1 1 0,0-1 0,-1 0 0,1 1 0,-1-1 0,1 0 0,-1 1 0,1-1 0,-1 0 0,1 1 0,-1-1 0,1 1 0,-1-1 0,1 1 0,-1-1 0,0 1 0,1 0 0,-1-1 0,0 1 0,0-1 0,1 1 0,-1 0 0,0-1 0,0 1 0,0 0 0,0-1 0,0 1 0,0 0 0,0-1 0,0 1 0,0 0 0,0-1 0,0 1 0,0 0 0,0 0 0,-1 10 0,0 0 0,-1 0 0,0 0 0,-7 20 0,5-20 0,1 0 0,0 0 0,1 1 0,-2 21 0,4-33 0,0 1 0,1 0 0,-1 0 0,0 0 0,0-1 0,0 1 0,1 0 0,-1 0 0,0 0 0,1-1 0,-1 1 0,1 0 0,-1-1 0,0 1 0,1 0 0,0-1 0,-1 1 0,1-1 0,-1 1 0,1 0 0,0-1 0,-1 0 0,1 1 0,0-1 0,0 1 0,-1-1 0,1 0 0,0 0 0,0 1 0,0-1 0,-1 0 0,1 0 0,0 0 0,0 0 0,0 0 0,0 0 0,-1 0 0,1 0 0,0 0 0,0 0 0,0 0 0,-1-1 0,1 1 0,0 0 0,1-1 0,0 0 0,0 1 0,1-1 0,-1 0 0,0 0 0,0 0 0,0 0 0,0 0 0,0 0 0,0 0 0,0-1 0,0 1 0,0-1 0,-1 0 0,1 1 0,2-5 0,0-3 0,-1 0 0,-1-1 0,0 1 0,0-1 0,-1 1 0,0-17 0,0 15 0,0 0 0,0 0 0,1 0 0,3-13 0,34 35 0,-38 4 0,-1-1 0,1 0 0,-2 0 0,-4 26 0,-1 24 0,9-61 0,1-1 0,-1 0 0,1 1 0,-1-1 0,1 0 0,0 0 0,-1-1 0,1 1 0,0-1 0,7 1 0,-10-1 0,1-1 0,-1 0 0,0 0 0,0 0 0,0 1 0,0-1 0,0 0 0,1-1 0,-1 1 0,0 0 0,0 0 0,0 0 0,0-1 0,0 1 0,0-1 0,1 1 0,-1-1 0,0 1 0,0-1 0,-1 1 0,1-1 0,0 0 0,0 0 0,0 1 0,1-2 0,0-1 0,0 0 0,-1 0 0,1 0 0,0 0 0,-1-1 0,0 1 0,1 0 0,0-7 0,1-9 0,0-1 0,-1-28 0,-1 31 0,1-43 0,-2 60 0,0 0 0,0-1 0,-1 1 0,1 0 0,0 0 0,0 0 0,0-1 0,0 1 0,-1 0 0,1 0 0,0 0 0,0 0 0,0 0 0,-1-1 0,1 1 0,0 0 0,0 0 0,0 0 0,-1 0 0,1 0 0,0 0 0,0 0 0,-1 0 0,1 0 0,0 0 0,0 0 0,-1 0 0,1 0 0,0 0 0,0 0 0,0 0 0,-1 0 0,1 0 0,0 0 0,0 0 0,-1 0 0,1 0 0,0 1 0,0-1 0,0 0 0,-1 0 0,1 0 0,0 0 0,0 0 0,0 1 0,0-1 0,-1 0 0,1 0 0,0 0 0,0 1 0,0-1 0,0 0 0,0 0 0,0 0 0,-1 1 0,-8 13 0,8-13 0,1 1 0,0-1 0,-1 0 0,1 1 0,0-1 0,0 1 0,0-1 0,0 1 0,0-1 0,0 1 0,0-1 0,1 1 0,-1-1 0,0 0 0,1 1 0,-1-1 0,1 1 0,0-1 0,-1 0 0,1 0 0,0 1 0,0-1 0,0 0 0,0 0 0,0 0 0,0 0 0,0 0 0,0 0 0,3 1 0,0 0 0,1-1 0,0 0 0,-1 0 0,1-1 0,0 1 0,0-1 0,8-1 0,-2 1 0,-5-1 0,-1-1 0,1 0 0,-1 0 0,1 0 0,-1-1 0,0 1 0,0-1 0,0-1 0,-1 1 0,1-1 0,-1 0 0,0 0 0,0 0 0,0 0 0,0-1 0,-1 1 0,0-1 0,0 0 0,0 0 0,0-1 0,-1 1 0,0 0 0,0-1 0,2-9 0,-5 15 0,1-1 0,0 1 0,0 0 0,0-1 0,-1 1 0,1 0 0,0 0 0,0-1 0,-1 1 0,1 0 0,0 0 0,-1-1 0,1 1 0,0 0 0,-1 0 0,1 0 0,0 0 0,-1-1 0,1 1 0,0 0 0,-1 0 0,1 0 0,-1 0 0,1 0 0,0 0 0,-1 0 0,1 0 0,0 0 0,-1 0 0,1 0 0,-1 0 0,1 0 0,0 1 0,-1-1 0,1 0 0,0 0 0,-1 0 0,1 0 0,0 1 0,-1-1 0,1 0 0,0 0 0,0 1 0,-1-1 0,-17 11 0,12-6 0,1 0 0,-1 0 0,1 1 0,0 0 0,1 0 0,-1 0 0,1 1 0,0-1 0,1 1 0,0 0 0,0 0 0,0 0 0,1 1 0,0-1 0,1 1 0,-1-1 0,1 1 0,1-1 0,-1 1 0,2 0 0,0 9 0,0-14-9,0 0 0,0-1 0,0 1 0,1-1 0,-1 1 0,1-1 0,-1 0 0,1 0 0,0 1 0,0-1 0,0 0 0,0-1 0,1 1 0,-1 0-1,0-1 1,1 1 0,-1-1 0,1 0 0,-1 1 0,1-1 0,0-1 0,-1 1 0,1 0 0,0-1 0,5 1 0,-6 0-66,1-1-1,0 1 0,0-1 1,0 0-1,-1 0 1,1 0-1,0-1 1,0 1-1,0-1 1,-1 1-1,1-1 0,0 0 1,-1 0-1,1 0 1,-1 0-1,1-1 1,-1 1-1,1-1 1,-1 1-1,0-1 0,0 0 1,0 0-1,0 0 1,0 0-1,3-4 1,3-15-5344,-1-3-3427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5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13 20115,'7'-10'4708,"-2"8"-672,-2 2-2466,-3 14-1186,0 13 193,0 8-1,0 6-223,0 4-257,0 5-64,0-1-737,0-2-2242,0-2-3651,0-6-5349</inkml:trace>
  <inkml:trace contextRef="#ctx0" brushRef="#br0" timeOffset="1">1 650 18225,'0'0'11019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8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1 784 18706,'0'0'4548,"51"-67"-3779,-2 6-97,17-16 1,11-10-577,7-7-32,0 1-224,-6 11-417,-14 12-319,-15 13 63,-16 15 32,-13 14-512,-14 12-993,-6 8-289,-6 6-1377,-15 2-7558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9.0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1 13325,'0'0'9993,"-2"10"-9480,-37 139 1325,-90 223 1,126-366-1753,2-1 2,-2 0-11,1 1-1,-1-1 1,2 1 0,-1 0-1,0-1 1,1 1-1,0 0 1,1 0-1,-1 0 1,1 0 0,0 0-1,1 7 1,0-12-78,0 0 1,-1 0 0,1-1-1,0 1 1,0 0-1,-1-1 1,1 1-1,0 0 1,0-1 0,0 1-1,0-1 1,0 0-1,0 1 1,0-1 0,0 0-1,0 1 1,0-1-1,0 0 1,0 0-1,0 0 1,0 0 0,0 0-1,0 0 1,0 0-1,0 0 1,2-1 0,28-6 11,-4-5-577,0-1 0,-2-2 1,35-24-1,11-7-1479,76-51-3326,-58 29-143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182 0 14510,'0'0'3859,"-12"9"-2380,0 0-1306,1 1-1,0 0 0,0 0 1,1 1-1,1 0 1,0 1-1,1 0 1,0 1-1,-12 25 0,6-4 517,3 1 0,-15 70 0,22-83-227,2 0 0,0 1 0,1-1 0,1 1 0,1-1 0,4 23 0,-5-42-439,1 0 0,-1 0 0,1 0 0,0 0 0,0 0 0,0 0 0,0 0 0,0-1 0,1 1 0,-1 0 0,1-1 0,0 1 0,-1-1 0,1 0 0,0 1 0,1-1 0,-1 0 0,0 0 0,1 0 0,-1-1 0,1 1 0,-1-1 0,1 1 0,0-1 0,-1 0 0,1 0 0,0 0 0,0 0 0,0 0 0,0-1 0,0 0 0,0 1 0,0-1 0,6-1 0,-1 0-6,-1 0 1,0 0-1,1-1 0,-1-1 0,0 1 1,0-1-1,0 0 0,0-1 0,-1 1 1,1-1-1,-1-1 0,0 1 0,6-7 1,-4 4 48,0-1 0,0 0 0,-1-1 0,0 0 0,-1 0 0,0 0 0,0-1 0,-1 0 0,0 0 0,0-1 0,-2 1 1,1-1-1,-1 0 0,-1 0 0,3-21 0,-5 31-36,0 0 1,0 0-1,0 0 1,1 0-1,-1 0 1,-1 0-1,1 0 1,0 0-1,0 0 1,0 0-1,-1 0 1,1 0-1,0 0 1,-1 0-1,1 0 1,-1 0-1,1 0 0,-1 0 1,1 0-1,-1 0 1,0 1-1,1-1 1,-1 0-1,0 1 1,0-1-1,0 0 1,1 1-1,-1-1 1,0 1-1,0-1 1,0 1-1,0-1 1,0 1-1,0 0 1,0 0-1,0-1 1,0 1-1,0 0 1,0 0-1,0 0 1,0 0-1,0 0 1,0 0-1,0 0 1,-2 1-1,0 0-9,0-1 0,0 1-1,1 0 1,-1 1 0,0-1 0,0 0-1,1 1 1,-1 0 0,1-1 0,-1 1-1,1 0 1,0 0 0,-1 1 0,-1 2-1,-1 2-1,0 1 0,1 0 0,0-1 0,0 2 0,1-1 0,0 0 0,0 0-1,1 1 1,0 0 0,1-1 0,0 1 0,0 15 0,1-24-20,0 1 0,1-1 0,-1 0 0,0 1 0,0-1 1,1 0-1,-1 1 0,0-1 0,1 0 0,-1 1 0,0-1 0,1 0 0,-1 0 0,1 1 0,-1-1 0,0 0 1,1 0-1,-1 0 0,1 0 0,-1 0 0,1 1 0,-1-1 0,0 0 0,1 0 0,-1 0 0,1 0 1,-1 0-1,1 0 0,-1-1 0,1 1 0,-1 0 0,1 0 0,-1 0 0,0 0 0,1 0 0,-1-1 0,1 1 1,-1 0-1,0 0 0,1-1 0,-1 1 0,0 0 0,1 0 0,-1-1 0,0 1 0,1 0 0,-1-1 1,0 1-1,1-1 0,20-15 89,36-51 124,-41 46-213,1 1 0,1 1 0,25-21 0,-42 38-8,1 1 0,0 0 0,-1 0-1,1-1 1,0 1 0,-1 0 0,1 0 0,0 1 0,0-1 0,0 0 0,0 0 0,0 1-1,0 0 1,0-1 0,0 1 0,0 0 0,0 0 0,0 0 0,0 0 0,2 0 0,-2 1 2,0 0 0,-1 0-1,1 0 1,0 0 0,-1 0 0,1 0 0,-1 1 0,0-1 0,1 0 0,-1 1 0,0-1 0,0 1 0,0-1 0,0 1 0,0 0 0,0-1 0,1 4 0,2 9-27,0 0 0,0 1-1,-2 0 1,2 22 0,-1-16-22,-2-8-226,-1-10-37,0 1 1,0 0-1,1 0 1,-1-1-1,1 1 1,0-1-1,0 1 0,0 0 1,0-1-1,1 0 1,-1 1-1,1-1 1,0 0-1,4 5 1,-6-8 116,1 0 1,-1 1 0,1-1 0,-1 0-1,1 0 1,0 0 0,-1 0-1,1 0 1,-1 0 0,1 0 0,0 0-1,-1 0 1,1 0 0,-1 0 0,1-1-1,-1 1 1,1 0 0,0 0 0,-1 0-1,1-1 1,-1 1 0,1 0 0,-1-1-1,1 1 1,-1-1 0,0 1 0,1 0-1,-1-1 1,1 1 0,-1-1 0,0 1-1,1-1 1,-1 1 0,0-1 0,0 1-1,1-1 1,-1 1 0,0-1-1,0-1 1,11-25-6728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5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0 9737,'0'0'8579,"-7"15"-5328,-12 25-1913,2 2 0,2 0-1,2 1 1,-15 83 0,26-114-1249,0 4-7,1 1 0,0-1 1,1 1-1,3 28 0,-3-42-77,1 1-1,-1-1 1,1 0-1,0 0 1,0 0-1,0 0 1,1 0 0,-1 0-1,1-1 1,-1 1-1,1 0 1,0-1-1,0 1 1,0-1-1,0 0 1,1 1 0,-1-1-1,1 0 1,-1 0-1,1-1 1,0 1-1,-1 0 1,1-1 0,0 0-1,0 0 1,0 0-1,0 0 1,0 0-1,0 0 1,1-1-1,2 1 1,1-1 13,0 0 0,0 0 0,0 0 0,0-1 0,0 0 0,-1 0 0,1-1 0,0 0 0,-1 0 0,1-1 0,-1 1 0,8-6 0,-11 6 25,1 0-1,-1 0 1,0-1-1,0 0 1,0 0-1,0 0 1,-1 0-1,1 0 1,-1 0-1,1-1 1,-1 1-1,0-1 1,-1 1-1,1-1 1,-1 0-1,1 0 1,-1 0-1,0 0 1,-1 0-1,1 0 1,-1 0-1,1-5 1,-1 8-27,0 0 0,0 0 0,0 0 0,-1-1 0,1 1 0,0 0 0,0 0 0,-1 0 0,1 0 0,-1 0 0,1 0 0,-1 0 0,1 0 0,-1 0 0,1 0 0,-1 0 0,0 0 0,0 1 0,1-1 0,-1 0 0,0 0 0,0 1 0,0-1 0,0 0 0,-2 0 0,0 0 42,1 0-1,-1 0 1,0 0 0,0 1-1,0 0 1,0-1 0,0 1-1,0 0 1,0 0-1,-3 1 1,1-1 2,1 1-1,-1 0 1,1 0-1,0 0 1,-1 0 0,1 1-1,0 0 1,0-1-1,0 2 1,0-1 0,0 0-1,0 1 1,-6 5-1,10-7-58,-1-1 0,0 1 0,1-1 1,-1 1-1,1-1 0,-1 1 0,1 0 0,0-1 0,-1 1 0,1-1 0,-1 1 0,1 0 0,0-1 0,0 1 0,-1 0 0,1 0 1,0-1-1,0 1 0,0 0 0,0-1 0,0 1 0,0 0 0,0 0 0,0-1 0,0 1 0,0 0 0,0 0 0,1-1 0,-1 1 0,0 0 1,0-1-1,1 2 0,0-2 4,1 1 0,-1-1 1,1 1-1,-1-1 0,0 0 0,1 0 1,-1 1-1,1-1 0,-1 0 1,1 0-1,-1-1 0,0 1 0,1 0 1,2-1-1,52-19 126,7-26-144,-49 34-387,1 1 0,1 0 0,20-10 1,-35 20 373,0 1 0,0 0 0,-1 0 1,1-1-1,0 1 0,0 0 0,0 0 1,0 0-1,0 0 0,0 0 0,0 0 1,-1 0-1,1 0 0,0 1 0,0-1 1,0 0-1,0 0 0,0 1 0,-1-1 1,1 1-1,0-1 0,0 0 0,-1 1 0,1 0 1,0-1-1,-1 1 0,1-1 0,0 1 1,-1 0-1,1-1 0,-1 1 0,1 0 1,-1 0-1,1-1 0,-1 1 0,0 0 1,1 0-1,-1 0 0,0 0 0,0 0 1,0-1-1,1 1 0,-1 0 0,0 0 1,0 0-1,0 0 0,-1 1 0,5 61-658,-3-39-492,0-13 248,4 29-1966,5-20-3491,0-18-117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 15695,'0'0'13228,"68"31"-13132,-37-49-288,5-7-1794,0-4-2210,-1-3-224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1 176 17681,'0'0'9107,"5"9"-8498,11 20-417,19 53 0,-24-54-170,0 0 1,2-2-1,0 1 1,26 34-1,-39-60-21,0 0 0,0-1-1,1 1 1,-1 0 0,0-1-1,1 1 1,-1 0 0,1-1 0,-1 1-1,1-1 1,-1 1 0,1-1 0,-1 1-1,1-1 1,0 1 0,-1-1 0,1 1-1,0-1 1,-1 0 0,1 1 0,0-1-1,-1 0 1,1 0 0,0 1 0,0-1-1,-1 0 1,1 0 0,0 0 0,0 0-1,-1 0 1,1 0 0,0 0-1,0 0 1,-1 0 0,1-1 0,0 1-1,0 0 1,-1 0 0,1-1 0,0 1-1,-1 0 1,1-1 0,0 1 0,-1-1-1,1 1 1,-1-1 0,1 1 0,-1-1-1,1 1 1,-1-1 0,1 0 0,-1 1-1,1-1 1,-1 1 0,0-1 0,1 0-1,-1 0 1,0 1 0,0-1-1,0 0 1,1 0 0,-1 1 0,0-1-1,0 0 1,0 0 0,0 0 0,7-53-126,-6 38-194,-1 0-1,-1 1 1,0-1 0,-1 1-1,-1-1 1,0 1-1,-1 0 1,0 0 0,-2 1-1,0-1 1,-12-21-1,18 36 326,0-1 0,0 1 0,0-1-1,0 1 1,-1-1 0,1 1-1,0-1 1,0 1 0,-1 0 0,1-1-1,0 1 1,0-1 0,-1 1-1,1 0 1,-1-1 0,1 1 0,0 0-1,-1-1 1,1 1 0,-1 0-1,1 0 1,-1-1 0,1 1 0,-1 0-1,1 0 1,-1 0 0,1 0-1,-1 0 1,1 0 0,-1 0 0,1 0-1,-1 0 1,1 0 0,-1 0-1,0 0 1,-3 19 362,9 29 345,-2-40-606,1-1 1,0 0-1,0 0 0,0 0 1,1 0-1,0-1 1,0 0-1,1 0 0,0 0 1,0-1-1,0 0 1,1 0-1,-1 0 0,1-1 1,0 0-1,1 0 0,-1-1 1,1 0-1,-1 0 1,1-1-1,0 0 0,0 0 1,0-1-1,0 0 0,10 0 1,-16-1-28,0-1 1,1 0-1,-1 0 1,0 0-1,0 0 0,1-1 1,-1 1-1,0-1 1,0 1-1,0-1 1,-1 1-1,1-1 0,0 0 1,-1 0-1,1 0 1,-1 0-1,1 0 1,-1-1-1,0 1 0,0 0 1,0 0-1,0-1 1,-1 1-1,1-1 1,0 1-1,-1-1 0,0 1 1,0-1-1,0-2 1,2-14 668,-1 0 0,-2-31 0,0 42-706,-1-9-43,0 0 0,-2 0 0,0 0 0,-1 0 0,0 1 0,-2 0 0,0 0 0,0 1 0,-2-1 0,0 2 0,0-1 0,-15-15 0,24 31-34,0-1 0,0 0 0,0 0 0,0 1 0,0-1 0,0 0 0,0 0 0,0 1 0,0-1 0,0 0 0,0 0 0,0 1 0,0-1 0,0 0 0,0 0 0,-1 0 0,1 1 0,0-1 0,0 0 0,0 0 0,0 0 0,-1 1 0,1-1 0,0 0 0,0 0 0,0 0 0,-1 0 0,1 0 0,0 0 0,0 1 0,-1-1 0,1 0 0,0 0 0,0 0 0,-1 0 0,1 0 0,0 0 0,0 0 0,-1 0 0,1 0 0,0 0 0,0 0 0,-1 0 0,1 0 0,0 0 0,0 0 0,0 0 0,-1-1 0,1 1 0,0 0 0,0 0 0,-1 0 0,9 24-3833,17 6-9143,-11-15-1014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9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79 15118,'0'0'13656,"-8"4"-12999,8-4-654,-2 0 15,-1 1 1,1 0 0,0 0 0,-1 0-1,1 1 1,0-1 0,0 0 0,0 1-1,0-1 1,0 1 0,0 0 0,0 0-1,0 0 1,1 0 0,-1 0 0,1 0-1,0 0 1,-1 0 0,1 1 0,0-1-1,0 0 1,0 1 0,1-1 0,-1 1-1,1-1 1,-1 1 0,1-1 0,0 1-1,0-1 1,0 1 0,0 0 0,0-1-1,1 1 1,-1-1 0,2 4-1,-1-4-8,-1-1 0,1 0 0,0 1 0,0-1 0,0 0 0,-1 0 0,1 0 0,0 0 0,1 0 0,-1 0 0,0 0 0,0 0 0,0 0 0,1 0 0,-1-1 0,0 1 0,1-1-1,-1 1 1,0-1 0,1 1 0,-1-1 0,1 0 0,-1 1 0,1-1 0,-1 0 0,1 0 0,-1 0 0,1 0 0,-1-1 0,1 1 0,-1 0 0,1 0 0,-1-1 0,0 1-1,1-1 1,1-1 0,1 1 40,1-1-1,-1 0 1,1 0 0,-1-1-1,0 1 1,0-1-1,0 0 1,-1 0-1,1-1 1,3-3-1,-2 0-67,0 0 0,0 0 0,-1-1 0,0 0 0,0 0 0,-1 0 0,0 0 0,0-1 0,-1 1 0,0-1 0,-1 0 0,0 1 0,0-1 0,-1 0 0,0-10 0,-12 50-1103,10-20 810,0-1 0,1 1-1,0-1 1,1 18 0,1-26-12,-1 0 0,0 1-1,1-1 1,-1 0 0,1 1-1,0-1 1,0 0 0,0 0 0,0 0-1,0 0 1,3 3 0,-3-4-196,0 0-1,0 0 1,0 0 0,1 0 0,-1 0 0,1 0-1,-1 0 1,0 0 0,1-1 0,-1 1 0,1-1-1,0 1 1,-1-1 0,1 1 0,-1-1 0,1 0 0,0 0-1,2 0 1,18 0-7643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0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151 165 6086,'0'0'11408,"1"-9"-8691,1-3-1429,0 1 0,-1-1 1,-1 1-1,-1-16 0,1 25-1089,0 0 1,0 1 0,-1-1-1,1 1 1,0-1 0,-1 1-1,1-1 1,-1 1 0,0-1-1,1 1 1,-1 0 0,0-1-1,0 1 1,0 0-1,0 0 1,0-1 0,0 1-1,0 0 1,-3-2 0,3 3-161,-1 0-1,0-1 1,0 1 0,0 0 0,0 0 0,0 0 0,0 1 0,0-1 0,0 0 0,1 1-1,-1-1 1,0 1 0,0 0 0,0-1 0,1 1 0,-1 0 0,0 0 0,1 0 0,-1 0-1,1 1 1,-1-1 0,-1 2 0,-5 5-18,-1 0-1,1 0 1,0 1-1,0 0 0,1 1 1,1 0-1,-1 0 1,2 0-1,-1 1 1,1 0-1,1 0 1,0 0-1,1 0 1,0 1-1,0 0 1,2-1-1,-2 19 1,3-29-18,0 0 1,1 0 0,-1 1 0,0-1 0,1 0 0,-1 0 0,1 0 0,-1 0 0,1 0 0,-1 0 0,1 0 0,0 0 0,0 0 0,-1 0 0,1 0 0,0 0 0,0 0 0,0 0 0,0-1 0,0 1 0,0 0 0,0-1 0,0 1-1,0-1 1,0 1 0,1-1 0,-1 1 0,0-1 0,0 0 0,0 0 0,1 1 0,-1-1 0,0 0 0,0 0 0,1 0 0,-1-1 0,0 1 0,0 0 0,0 0 0,1-1 0,-1 1 0,1-1 0,5 0 55,0-1 1,-1 0-1,1 0 1,0-1 0,-1 0-1,11-6 1,4-6-18,-2 0 1,0-1-1,0-1 1,29-36-1,-39 41-36,0 0 0,0 0 0,-2-1 0,1 0 0,-1 0 0,-1-1 0,-1 0 0,0 0 0,5-22 0,-34 107-6,19-61 0,1 1 0,-1 0 0,2 0 0,-1 0 0,2 0 0,-1 1 0,2-1 0,-1 1 0,2-1 0,0 18 0,1-27 0,-1-1 0,1 0 0,-1 0 0,1 0 0,0 0 0,0 0 0,0 0 0,0 0 0,0 0 0,0 0 0,0 0 0,0 0 0,0-1 0,0 1 0,0 0 0,0-1 0,1 1 0,-1-1 0,0 1 0,0-1 0,1 0 0,-1 1 0,0-1 0,1 0 0,-1 0 0,0 0 0,1 0 0,-1 0 0,0 0 0,0-1 0,1 1 0,-1 0 0,3-1 0,2 0 0,1-1 0,-1 0 0,1 0 0,-1 0 0,9-4 0,-2-3 0,0 0 0,-1 0 0,0-1 0,-1 0 0,0-1 0,0-1 0,-1 0 0,11-18 0,-17 29 0,-5 11 0,-4 14 0,5-22 0,-16 67 0,15-67 0,1 0 0,0 0 0,-1 0 0,1 0 0,0 0 0,0 0 0,0 0 0,0 0 0,0 0 0,0 0 0,1 0 0,-1 0 0,0 0 0,1 0 0,0 0 0,0 0 0,-1-1 0,1 1 0,0 0 0,1 0 0,-1-1 0,0 1 0,0 0 0,1-1 0,-1 1 0,1-1 0,-1 0 0,1 0 0,2 2 0,4-1 0,0-1 0,0-1 0,0 1 0,0-1 0,1 0 0,-1-1 0,0 0 0,0 0 0,0-1 0,0 0 0,0 0 0,-1-1 0,1 0 0,-1 0 0,1-1 0,-1 0 0,0 0 0,10-9 0,-6 5 0,0 0 0,-1-1 0,0 0 0,-1-1 0,1 0 0,-2 0 0,0-1 0,0 0 0,-1-1 0,10-20 0,-39 85 0,19-44 0,-1 0 0,2 0 0,-1 1 0,1-1 0,1 1 0,0 0 0,0 0 0,1 14 0,0-23-39,1 0 1,-1 0-1,0-1 0,1 1 1,-1 0-1,1 0 0,-1-1 1,1 1-1,-1 0 0,1 0 1,-1-1-1,1 1 0,0 0 1,-1-1-1,1 1 0,0-1 1,-1 1-1,1-1 0,0 1 1,0-1-1,0 0 0,-1 1 1,1-1-1,0 0 0,0 0 1,0 0-1,0 1 0,0-1 1,0 0-1,-1 0 0,1 0 1,0 0-1,0-1 0,0 1 1,0 0-1,1-1 0,0 1-232,-1 0-1,1 0 0,-1-1 0,0 1 0,1-1 1,-1 0-1,1 1 0,-1-1 0,0 0 1,0 0-1,1 0 0,-1 0 0,0 0 0,0 0 1,0 0-1,0 0 0,0 0 0,0 0 1,0-1-1,-1 1 0,2-2 0,2-21-10511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3.3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61 323 10826,'0'0'6460,"-8"10"-4469,2-3-1690,1 0 0,0 0 1,0 0-1,0 0 0,1 1 0,0 0 1,1 0-1,0 0 0,0 0 0,1 0 1,0 1-1,0-1 0,-1 14 0,3-20-215,0 5 141,0 0 1,0 0-1,0 0 0,1-1 0,2 15 0,-2-20-208,-1 0 0,1 0 0,-1 0 0,1 0 0,-1 0 0,1 0 0,0 0 0,-1 0 0,1 0 0,0 0 0,0 0 0,0 0 0,0-1 0,0 1-1,0 0 1,0 0 0,0-1 0,0 1 0,0-1 0,0 1 0,0-1 0,0 0 0,1 1 0,-1-1 0,0 0 0,0 0 0,0 0 0,1 0 0,-1 0 0,0 0-1,0 0 1,0 0 0,1 0 0,-1 0 0,0-1 0,0 1 0,0-1 0,0 1 0,0-1 0,0 1 0,1-1 0,0-1 0,3-1 53,0 0 1,-1 0-1,1 0 1,-1-1-1,0 0 1,0 0-1,-1 0 0,1 0 1,-1-1-1,0 0 1,0 1-1,0-1 1,2-7-1,26-71 248,-22 52-153,-1 0-1,-2 0 1,3-54-1,-8 71-60,-1 0 0,0 1 0,-1-1 0,0 0 0,-1 1 0,-1-1 0,0 1 0,-1-1 0,0 1 0,-1 1 0,-7-14 0,11 25-98,0-1-1,1 0 0,-1 1 1,0-1-1,0 1 1,0-1-1,0 1 1,-1 0-1,1-1 1,0 1-1,-1 0 1,1 0-1,-1 0 0,1 0 1,-1 0-1,1 0 1,-1 0-1,1 0 1,-1 1-1,0-1 1,0 1-1,1-1 0,-3 1 1,2 0-5,0 1-1,1-1 1,-1 1 0,0 0 0,1-1-1,-1 1 1,0 0 0,1 0-1,-1 0 1,1 0 0,0 1 0,-1-1-1,1 0 1,0 0 0,0 1 0,-1-1-1,1 1 1,-1 1 0,-3 7 44,0 0 0,0 0 0,1 1 0,0-1 0,1 1 1,-3 11-1,5-19-44,1 0 0,-1 0 0,1 0 0,-1 0 0,1 0 0,0 0 0,0 1 0,0-1 0,1 0 0,-1 0 0,1 0 0,-1 0 0,1 0 0,0 0 0,0 0 0,1 0 0,-1 0 0,1-1 0,-1 1 0,1 0 0,0-1 0,3 5 0,2-2-245,0-1 0,0 0-1,1 0 1,-1 0 0,1 0 0,0-1-1,13 3 1,-2 0-359,0 1 0,0 1 0,28 16 0,-39-19 63,0 0 1,-1 1 0,0 0 0,0 0-1,7 9 1,10 22-6193,-16-19-4758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4.1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147 163 10474,'0'-10'3817,"1"2"-3020,3-48 3309,-3 52-3737,-1 1-1,0-1 1,0 1-1,0 0 1,-1-1-1,1 1 1,-1-1-1,0 1 1,1 0-1,-2 0 1,1-1 0,0 1-1,-3-4 1,3 6-299,-1 0 1,1 0 0,0 1-1,-1-1 1,1 0 0,-1 1-1,1-1 1,0 1 0,-1 0 0,1-1-1,-1 1 1,0 0 0,1 0-1,-1 0 1,1 0 0,-1 0-1,1 0 1,-1 0 0,1 1-1,-1-1 1,1 1 0,-1-1-1,1 1 1,-1-1 0,1 1-1,0 0 1,-1 0 0,1 0-1,0-1 1,0 1 0,-1 0 0,1 1-1,0-1 1,0 0 0,0 0-1,0 0 1,0 2 0,-36 50 143,37-52-205,-10 17 196,1 1 0,-13 37 0,19-47-60,1-1-1,0 1 1,0 0 0,1 0-1,0 0 1,1 0-1,-1-1 1,2 1-1,1 11 1,-1-18-127,-1 0 0,1 0 0,0 0 0,0 0 0,0-1 0,0 1 0,0 0 0,0-1 0,1 1 0,-1-1 0,0 1 0,1-1 1,0 0-1,-1 1 0,1-1 0,-1 0 0,1 0 0,0 0 0,0 0 0,0-1 0,0 1 0,0 0 0,-1-1 0,1 1 0,0-1 0,0 0 0,0 1 0,0-1 0,0 0 1,0-1-1,0 1 0,0 0 0,3-1 0,1 1 5,0-1 1,0 0-1,0-1 1,-1 1-1,1-1 1,0 0-1,-1 0 1,1-1-1,9-6 1,-5 1 92,-1-1 1,0 0 0,0 0-1,-1-1 1,0 0 0,-1 0 0,0-1-1,-1 0 1,0-1 0,-1 1-1,0-1 1,-1 0 0,0 0 0,-1-1-1,0 1 1,-1-1 0,0 1-1,-1-1 1,-1 0 0,0 1 0,-2-17-1,2 27-92,-1 0-1,1 0 1,-1 0-1,0 1 1,0-1-1,0 0 1,0 0-1,0 1 1,0-1-1,0 0 1,-1 1-1,1-1 1,0 1-1,-1 0 1,1-1-1,-1 1 1,0 0-1,1 0 1,-1 0-1,0 0 1,0 0-1,0 0 1,1 1-1,-1-1 1,-3 0-1,-24-3-1802,3 5-6865,20 1 1443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5.7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66 229 14318,'-1'-13'3224,"1"-2"-2060,1 9-733,-1 1 0,0 0 0,0-1 0,-1 1-1,1-1 1,-1 1 0,-1 0 0,1-1 0,-1 1 0,-3-8 0,5 14-373,0-1 1,0 0-1,0 0 0,0 1 0,0-1 1,0 0-1,0 0 0,-1 0 0,1 1 1,0-1-1,0 0 0,0 0 0,0 1 0,0-1 1,0 0-1,-1 0 0,1 0 0,0 0 1,0 1-1,0-1 0,-1 0 0,1 0 1,0 0-1,0 0 0,0 0 0,-1 1 1,1-1-1,0 0 0,0 0 0,-1 0 0,1 0 1,0 0-1,0 0 0,-1 0 0,1 0 1,0 0-1,0 0 0,-1 0 0,1 0 1,0 0-1,0 0 0,-1 0 0,1-1 0,0 1 1,0 0-1,-1 0 0,1 0 0,0 0 1,0 0-1,0 0 0,-1-1 0,1 1 1,0 0-1,0 0 0,0 0 0,0 0 1,-1-1-1,1 1 0,0 0 0,0-1 0,-4 24 239,0 43 202,3 0-1,3 0 1,15 96 0,-12-130-251,1-1 0,2 0-1,2 0 1,0 0 0,2-2 0,2 1 0,0-2 0,2 1 0,23 30 0,2-12-318,-67-88-4040,-52-45-2320,-23-28 3993,99 112 2522,0-1 1,0 1 0,0-1 0,0 1 0,0-1-1,1 0 1,-1 1 0,1-1 0,0 0-1,-1 0 1,1 0 0,1 0 0,-1 0-1,0 0 1,1-1 0,0 1 0,-1 0-1,2-6 1,0 6-36,1 0 1,-1 0-1,1 0 0,0 0 0,0 0 0,1 1 0,-1-1 1,0 1-1,1-1 0,-1 1 0,1 0 0,0 0 0,0 0 1,0 0-1,0 0 0,6-2 0,54-33 841,-48 27-1973,-1 0 0,-1-1 1,1-1-1,10-13 0,-16 16 209,-1 0-1,-1 0 0,0-1 0,0 1 0,0-1 0,-2 0 0,6-14 0,-7 13 490,0 0-1,-1 0 1,0 0-1,1-19 1,-2-3 1684,-6-52 1,3 69-137,0 0-1,-2 0 1,0 0-1,-1 1 1,-8-19-1,13 35-1116,0-1 1,0 0-1,0 0 0,0 1 0,0-1 0,0 0 1,-1 0-1,1 0 0,0 0 0,0 1 0,0-1 1,0 0-1,-1 0 0,1 0 0,0 0 0,0 1 1,0-1-1,-1 0 0,1 0 0,0 0 0,0 0 1,0 0-1,-1 0 0,1 0 0,0 0 1,0 0-1,-1 0 0,1 0 0,0 0 0,0 0 1,-1 0-1,1 0 0,0 0 0,0 0 0,-1 0 1,1 0-1,0 0 0,0 0 0,0 0 0,-1 0 1,1-1-1,0 1 0,0 0 0,0 0 1,-1 0-1,1 0 0,0 0 0,0-1 0,0 1 1,0 0-1,-1 0 0,1 0 0,0-1 0,0 1 1,0 0-1,-3 21 555,3 33 1174,3 1 0,17 105 0,-2-82-611,43 118 0,-44-153-1154,2-1 0,2 0 0,1-2 1,32 44-1,-64-115 3054,-16-29-2196,-5-4-661,-74-164 102,104 224-323,-1 1 0,1-1 1,0 0-1,0 0 0,0 1 0,1-1 1,-1 0-1,1-5 0,0 8 8,0 0 0,0 0-1,1 0 1,-1 0 0,1 0 0,-1 0-1,1 0 1,-1 0 0,1 0 0,-1 0-1,1 0 1,0 0 0,0 0 0,-1 1-1,1-1 1,0 0 0,0 1 0,0-1-1,0 0 1,0 1 0,0-1 0,0 1-1,0-1 1,0 1 0,0 0 0,0-1-1,0 1 1,0 0 0,0 0 0,2 0-1,20-3-106,0-1 0,-1 0 0,0-2 0,0 0 0,0-2 0,-1 0 0,22-13 0,-38 18 121,1 1 0,0 0 1,-1 0-1,1 0 1,0 1-1,0 0 1,0 0-1,0 0 0,1 1 1,7 0-1,-8 1-4,0-1-1,0 0 0,0-1 1,0 1-1,0-1 0,0 0 1,0-1-1,-1 1 0,1-1 1,0-1-1,-1 1 0,9-5 1,14-16-87,0-2 1,-2 0 0,31-38-1,-31 33-279,1 1 0,45-37-1,-70 65 354,-1-1 1,0 1-1,1 0 0,-1 0 0,1 0 0,-1 0 0,1 0 0,0 0 0,-1 1 0,1-1 0,0 0 1,-1 1-1,1-1 0,0 1 0,0 0 0,0 0 0,0-1 0,-1 1 0,1 0 0,0 1 0,3-1 0,-3 2 26,1-1 0,-1 1 0,1 0-1,-1 0 1,0 0 0,0 0 0,0 0-1,0 1 1,0-1 0,3 5 0,-5-6-1,1 0 0,0-1 1,0 1-1,0 0 1,0 0-1,0-1 0,0 1 1,1-1-1,-1 1 0,0-1 1,0 1-1,0-1 0,0 0 1,1 1-1,-1-1 0,0 0 1,0 0-1,1 0 1,-1 0-1,0 0 0,0 0 1,0 0-1,1-1 0,-1 1 1,0 0-1,0-1 0,0 1 1,2-2-1,34-17 241,-32 16-213,10-7-244,1 2 1,0 0-1,0 0 0,1 2 1,0 0-1,0 1 0,0 0 1,0 1-1,1 2 0,0-1 1,0 2-1,-1 1 0,21 1 1,-33 0 213,1 1 0,-1 0 1,1 0-1,-1 0 1,0 1-1,0-1 1,0 1-1,-1 0 0,1 1 1,-1-1-1,1 1 1,-1 0-1,0 0 1,0 0-1,-1 1 1,0-1-1,4 7 0,8 13 188,-2 1-1,13 31 0,-16-33-136,2 2 233,-2 2 0,0-1 0,-2 2 0,-1-1-1,4 33 1,-10-49-196,0 1-1,0 0 0,-1-1 0,0 1 0,-1-1 0,-1 1 0,0-1 0,0 1 0,-1-1 0,0 0 1,-1 0-1,-1 0 0,1-1 0,-2 1 0,-7 11 0,12-20-102,0 0 0,-1 0 0,1 0 0,0 0 0,-1 0 0,1-1 0,-1 1 0,1-1 0,-1 1 0,0-1 0,0 1 0,0-1 0,0 0 0,1 0 0,-2 0 0,1 0 0,0 0 0,0 0 0,0-1 0,0 1 0,0-1 0,-1 0 0,1 1 0,0-1 0,-1 0 0,1 0 0,0 0 0,0-1 0,-1 1 0,1 0 0,0-1 0,0 0 0,0 1 0,0-1 0,0 0 0,0 0 0,0 0 0,0-1 0,0 1 0,0 0 0,0-1 0,0 1 0,-1-3 0,-5-4 0,1 0 0,1 0 0,0 0 0,0-1 0,0 0 0,1-1 0,1 1 0,-5-11 0,3 1-146,1-1-1,0 1 1,1-1 0,1 0 0,1 0-1,1 0 1,1 0 0,0 0 0,2 0-1,0 0 1,1 0 0,1 0-1,1 1 1,12-33 0,6-9-5020,-16 17-3527,-7 10-6131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6.0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0 450 18129,'1'-32'2178,"30"-11"-256,16-11-64,20-6-673,12-4-641,13-1-480,8-1-2113,0 1-6151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2.7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16528,'0'0'11349,"-1"9"-10094,2 6-1190,0 0 1,1-1-1,1 1 1,0-1-1,1 1 0,1-1 1,0 0-1,1 0 1,0-1-1,1 0 1,0 0-1,1-1 1,1 1-1,13 13 1,-21-25-100,1 0 0,0 0-1,0 0 1,0 0 0,0 0 0,0 0 0,0 0 0,1-1 0,-1 1 0,0-1-1,0 0 1,0 0 0,0 0 0,4 0 0,-5 0 4,0 0 0,1 0 0,-1-1 0,1 1 0,-1 1 0,1-1 1,-1 0-1,1 0 0,-1 0 0,1 1 0,-1-1 0,1 1 0,-1-1 0,0 1 0,1 0 0,-1-1 0,0 1 0,0 0 0,1 0 1,-1 0-1,0 0 0,0 0 0,0 0 0,1 2 0,5 15 167,-2 1 0,0-1 0,-1 1 0,3 36 0,-5-37 94,0 1 0,1-1 0,1 1 0,1-1 0,9 22 0,-14-39-234,0-1-1,0 1 1,1 0-1,-1 0 1,0-1-1,1 1 0,-1 0 1,0-1-1,1 1 1,-1-1-1,1 1 1,-1 0-1,1-1 1,-1 1-1,1-1 0,0 1 1,-1-1-1,1 0 1,0 1-1,-1-1 1,1 0-1,0 1 1,-1-1-1,1 0 1,0 0-1,0 0 0,-1 1 1,1-1-1,0 0 1,0 0-1,-1 0 1,1 0-1,0 0 1,1-1-1,22-14-452,-23 13 137,0 1-1,0 0 1,0 0-1,1 0 1,-1 0-1,0 0 1,1 0-1,-1 0 1,1 0-1,-1 1 1,1-1-1,0 0 1,-1 1-1,1-1 0,-1 1 1,1 0-1,2-1 1,-3 3-146,0 0-1,-1-1 1,1 1 0,0 0 0,0-1 0,-1 1-1,1 0 1,-1 0 0,0-1 0,1 1-1,-1 0 1,0 0 0,0 0 0,0 0-1,0-1 1,-1 1 0,0 3 0,1 3-1977,0 16-4225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1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15503,'0'0'10500,"-2"15"-9480,-1 8-684,1 1 1,0-1-1,2 1 0,1-1 0,1 1 1,1-1-1,9 35 0,-7-44-215,1 0 0,0-1 0,1 0 1,0 0-1,17 22 0,-21-32-110,-1 0 1,1 0 0,0 0-1,0 0 1,0-1 0,1 1 0,-1-1-1,0 0 1,1 0 0,0 0 0,5 2-1,-7-3-13,1-1 0,-1 0-1,0 0 1,0 0-1,0 0 1,0 0-1,1 0 1,-1 0 0,0-1-1,0 1 1,0-1-1,0 1 1,0-1 0,0 0-1,0 0 1,0 0-1,0 0 1,0 0 0,0 0-1,-1-1 1,1 1-1,3-4 1,-1 0-180,0 0 0,0 0 1,0-1-1,-1 0 0,1 0 1,4-12-1,0 1-511,-3 35 242,-2 11 417,-3-26 63,3 73 1259,20 120 0,-23-195-1450,1 0 0,-1-1 1,1 1-1,0 0 0,-1-1 1,1 1-1,0-1 0,-1 1 0,1-1 1,0 1-1,0-1 0,-1 1 1,1-1-1,0 0 0,0 1 1,0-1-1,0 0 0,-1 0 0,1 1 1,0-1-1,0 0 0,0 0 1,0 0-1,0 0 0,0 0 1,-1-1-1,1 1 0,0 0 0,0 0 1,0 0-1,0-1 0,0 1 1,-1-1-1,1 1 0,0 0 1,0-1-1,1 0 0,6-2-6403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14670,'0'0'6732,"-3"13"-5702,-2 13-457,2 1-1,0-1 1,2 1 0,1 0 0,1-1-1,8 46 1,-4-43-316,23 96 584,-24-113-841,-1-1 0,2 0 1,-1 0-1,2 0 0,-1 0 0,1-1 0,1 0 1,8 10-1,-13-18-126,-1 0 0,1-1-1,-1 1 1,1-1 0,0 1 0,0-1 0,-1 0 0,1 0 0,0 0 0,0 0 0,0 0-1,1 0 1,-1 0 0,4 0 0,-5-1-89,1 0-1,-1 0 1,0 0-1,1 0 1,-1 0 0,0-1-1,0 1 1,0 0-1,1-1 1,-1 1 0,0-1-1,0 0 1,0 1-1,0-1 1,0 0-1,0 1 1,0-1 0,0 0-1,1-1 1,1-2-419,-1 1 1,0-1-1,0 0 0,0 1 1,0-1-1,0 0 1,-1 0-1,0 0 0,0-1 1,0 1-1,0 0 1,-1 0-1,1-7 0,-2 5 282,1-1 0,-1 0 0,0 1 0,-1-1-1,1 1 1,-1 0 0,-1-1 0,-2-5-1,3 9 498,1 0-1,-1 0 1,0 0-1,0 0 0,0 0 1,0 0-1,0 1 0,-1-1 1,1 1-1,-1 0 1,1-1-1,-1 1 0,0 0 1,0 1-1,0-1 0,0 0 1,-4 0-1,7 2 0,-1 0-1,0 0 1,1 0-1,-1 0 1,1 0-1,-1 0 1,1 0-1,-1 1 1,0-1-1,1 0 1,-1 0-1,1 1 1,-1-1-1,1 0 1,-1 1-1,1-1 1,-1 0-1,1 1 1,0-1-1,-1 1 1,1-1-1,0 1 1,-1-1-1,1 1 1,0-1-1,-1 1 0,1-1 1,0 1-1,0-1 1,0 1-1,-1 0 1,1-1-1,0 1 1,0-1-1,0 1 1,0-1-1,0 1 1,0 0-1,1 0 1,-2 34 622,1-27-177,3 23 99,1 1 0,2-1 0,1-1 0,1 1 0,2-1 0,1-1 0,1 0 0,27 47 0,-37-72-984,0 0-1,-1 0 1,1 0-1,-1 1 1,0-1-1,0 0 0,0 1 1,-1-1-1,1 0 1,-1 1-1,0-1 0,0 1 1,-1-1-1,1 1 1,-3 7-1,2-9-166,0 0-1,0 0 1,0 0 0,-1-1-1,1 1 1,-1 0-1,1-1 1,-1 1 0,0-1-1,0 0 1,0 1-1,0-1 1,0 0 0,-1 0-1,1-1 1,-1 1 0,1 0-1,-1-1 1,1 1-1,-1-1 1,0 0 0,0 0-1,0 0 1,-3 0-1,-19 2-5798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4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14446,'0'0'1185,"3"9"133,8 19 307,40 105 3586,-31-87-4700,25 41 0,-44-86-494,1 0 0,-1 0-1,1 0 1,-1 0-1,1-1 1,0 1-1,-1 0 1,1-1-1,0 0 1,-1 1-1,1-1 1,0 0-1,1 0 1,8 2-163,4 4-5,0 0 1,0 1-1,-1 1 1,21 13-1,20 21-4888,-33-23-1314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6.7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2886 124 10442,'0'0'5424,"-7"-10"-4330,3 3-932,-1 1-1,0 0 1,0 0-1,0 0 1,0 1-1,-1 0 1,0 0 0,0 0-1,-1 1 1,1 0-1,-1 0 1,0 1 0,0 0-1,-14-5 1,-22-2-85,-1 1 0,0 1 0,-58 0 1,-139 6-168,162 3 79,-97 6-16,-306 51-1,-161 92 179,254-28 868,305-91-705,2 4-1,-117 68 0,179-91-301,-67 46 97,81-54-99,1 1 0,-1 0 0,1 1 0,0-1-1,0 1 1,0 0 0,1 0 0,0 1 0,0-1 0,-5 13 0,9-17-29,-1-1 1,0 1-1,1 0 1,-1-1 0,1 1-1,0 0 1,-1-1-1,1 1 1,0 0-1,0 0 1,0-1 0,0 1-1,0 0 1,1-1-1,-1 1 1,0 0-1,1-1 1,0 1 0,-1 0-1,1-1 1,0 1-1,-1-1 1,1 1-1,0-1 1,0 0 0,0 1-1,1-1 1,-1 0-1,0 0 1,0 1 0,1-1-1,-1 0 1,0 0-1,1-1 1,-1 1-1,1 0 1,-1 0 0,1-1-1,0 1 1,-1-1-1,1 1 1,0-1-1,-1 0 1,1 0 0,3 1-1,3-1-636,1 1 0,-1-1 0,1 0 0,-1-1 0,1 0 0,-1-1 0,0 1 0,11-5 0,49-27-11628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7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0 15150,'0'0'3406,"0"10"-3011,6 85 813,4-1 1,23 103-1,-3-31-1026,-29-158-436,0-1 0,0 1 0,-1-1 0,1 1 0,-2-1 0,0 10 0,0-16 96,1 0 1,0 0 0,0 0 0,-1 0 0,1 0-1,0 0 1,-1 0 0,1-1 0,-1 1 0,0 0-1,1 0 1,-1 0 0,0-1 0,1 1-1,-1 0 1,0-1 0,0 1 0,1 0 0,-1-1-1,0 1 1,-1 0 0,0-1-109,0 0-1,0 0 1,0 1 0,0-1 0,0 0-1,0-1 1,1 1 0,-1 0-1,0-1 1,0 1 0,0-1 0,0 1-1,0-1 1,1 0 0,-4-1 0,-4-4-1016,-1-1 0,1 1 1,0-2-1,-12-13 1,16 17 914,-32-32-2371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14.6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49 7655,'0'0'20761,"4"-4"-20003,1 1-507,1 0-1,-1 1 1,0-1-1,1 1 1,-1 1-1,1-1 1,0 1-1,0 0 1,-1 0 0,1 0-1,0 1 1,0 0-1,11 1 1,39-1-230,0-2 0,0-2 1,66-15-1,-204 30-21,8 4 0,0-4 0,-88 2 0,243-15 0,-1-5 0,123-25 0,-201 31 0,-8-1 0,-23 0 0,-43 1 0,10 6 0,1 1 0,-1 4 0,-90 25 0,162-36 0,1 0 0,0 1 0,0-1 0,17 4 0,11-1 0,293-9 0,-459 11 0,-127 20 0,649-63 0,-343 38 0,-48 1 0,-31 1 0,-286 28 0,294-27 0,19-1-26,-1-1 0,1 0 0,0 0-1,0 0 1,0 0 0,-1 0 0,1 1 0,0-1 0,0 0 0,-1 0 0,1 0-1,0 0 1,0 0 0,0 0 0,-1 0 0,1 0 0,0 0 0,0 0 0,-1 0-1,1 0 1,0 0 0,0 0 0,-1 0 0,1 0 0,0 0 0,0-1 0,-1 1-1,1 0 1,0 0 0,0 0 0,0 0 0,-1 0 0,1 0 0,0-1 0,0 1-1,0 0 1,0 0 0,-1 0 0,1-1 0,0 1 0,0 0 0,0 0-1,0 0 1,0-1 0,0 1 0,0 0 0,0 0 0,0 0 0,0-1 0,-1 1-1,1 0 1,0 0 0,0-1 0,0 1 0,0 0 0,1 0 0,-1-1 0,0 1-1,4-6-4385,14-15-11254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15759,'0'0'16303,"54"-13"-18321,-16 22-3619,7-4-4965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9 392 6502,'-2'-15'3273,"1"9"-3043,-4-88 3743,5 85-3536,0-1 0,1 1 0,1-1 0,-1 1 0,2 0 0,-1 0 0,1 0 0,1 0 0,6-12 0,-1 7-245,0 1-1,1 1 0,1-1 1,0 2-1,1-1 1,0 2-1,1-1 1,0 2-1,0 0 1,1 0-1,0 1 1,1 1-1,0 1 1,0 0-1,0 0 1,1 2-1,0 0 1,-1 1-1,2 0 1,-1 1-1,0 1 1,19 1-1,-32 0-161,-1 0 0,1 0 0,-1 0 0,1 1-1,-1-1 1,1 0 0,-1 1 0,0 0 0,1 0 0,-1-1-1,0 1 1,0 0 0,1 1 0,-1-1 0,0 0-1,0 1 1,0-1 0,-1 1 0,1 0 0,0-1 0,0 1-1,-1 0 1,1 0 0,-1 0 0,0 0 0,1 0 0,-1 0-1,0 1 1,0-1 0,-1 0 0,1 1 0,0-1 0,0 3-1,-1 0 67,0 0-1,0 0 1,0 0-1,0 0 1,-1 0-1,0 0 0,0 0 1,0-1-1,-1 1 1,1 0-1,-1-1 1,0 1-1,-1-1 0,1 1 1,-7 7-1,-5 6 122,-2-1-1,-1-1 1,0 0-1,0-1 0,-2 0 1,0-2-1,-1 0 1,0-2-1,0 0 1,-30 11-1,41-20-2650,13-5-1,24-12-2529,-2 2-44,4-6-3885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13357,'0'0'8498,"2"10"-7926,12 85 1176,63 326-582,-73-404-1454,-1-9-187,0 1 1,-1-1-1,0 1 1,0 0-1,-1-1 0,0 1 1,-1 0-1,0 0 1,-2 12-1,2-21 369,0 1 0,-1-1 0,1 0 0,-1 1 0,1-1-1,-1 1 1,1-1 0,-1 0 0,0 0 0,1 1 0,-1-1 0,1 0 0,-1 0 0,1 1-1,-1-1 1,0 0 0,1 0 0,-1 0 0,0 0 0,1 0 0,-1 0 0,1 0-1,-1 0 1,0 0 0,1-1 0,-1 1 0,1 0 0,-1 0 0,0 0 0,1-1-1,-1 1 1,1 0 0,-1-1 0,1 1 0,-1 0 0,1-1 0,-1 0 0,-21-15-3255,-5-13-787,-2-8 251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7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9 360 4068,'-3'-20'1309,"0"0"0,2 0 0,0 0 0,1 0 0,1 0 0,1 0 0,0 0 0,11-37 0,-10 49-1087,-1 0 1,2 0-1,-1 1 1,1-1-1,0 1 1,1 0-1,-1 0 1,1 0-1,1 0 1,0 1-1,-1 0 1,2 0-1,-1 0 0,1 1 1,0 0-1,0 1 1,0-1-1,1 1 1,-1 1-1,1-1 1,0 1-1,0 1 1,14-4-1,-17 5-153,-1 0 0,1 0 0,0 1 0,0-1 0,0 1-1,0 0 1,-1 1 0,1-1 0,0 1 0,0 0 0,0 0 0,-1 0 0,1 0 0,0 1 0,5 3 0,-7-3-19,0 1 1,0-1 0,-1 1-1,1 0 1,-1 0 0,0 0 0,0 0-1,0 0 1,0 0 0,0 0-1,-1 1 1,0-1 0,1 1-1,-1-1 1,0 1 0,-1 0 0,1-1-1,-1 1 1,1 0 0,-1 5-1,-1 17 711,0 0-1,-1 0 0,-2-1 1,-1 1-1,0-1 0,-13 32 1,16-50-650,-1 0 1,1 1 0,1 0-1,-1-1 1,1 1 0,1 0-1,-1 0 1,1-1 0,1 9-1,0-12-107,0-1-1,1 0 0,-1 0 0,0 1 0,1-1 0,0 0 0,0 0 0,0 0 0,0-1 1,0 1-1,0 0 0,1-1 0,-1 0 0,1 1 0,0-1 0,0 0 0,0 0 0,0-1 1,0 1-1,0-1 0,6 3 0,7 2-526,-1-1-1,29 6 1,33-4-6299,-43-7 21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9.7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48 15599,'1'-1'5544,"-1"1"-5303,6 17 1537,15 39-784,-16-48-855,7 16 181,2-1 0,23 31 0,-33-49-239,-1-1 1,1 1-1,0-1 1,0 0-1,0 0 1,0-1-1,1 1 1,0-1-1,-1 0 1,1 0 0,0-1-1,1 1 1,-1-1-1,0 0 1,1 0-1,-1-1 1,1 0-1,6 1 1,-10-2 13,-1 0-1,1 0 1,0-1 0,-1 1-1,1-1 1,0 1 0,-1-1 0,1 1-1,-1-1 1,1 0 0,-1 0-1,1 1 1,-1-1 0,0 0-1,1 0 1,-1-1 0,0 1-1,0 0 1,0 0 0,1-2-1,1-1 72,0-1 0,-1 0 0,0 1 0,1-1 0,-2 0 0,3-8-1,0-7 447,0 0 0,0-29 0,-4 43-376,1-1-109,1-17 324,1 24-329,1 15-80,-2-6-42,0-1 0,1 0 0,0 1 0,0-1 0,1 0 0,0 0 0,0-1 0,10 13 0,-13-18 0,0-1 0,0 1 0,1-1 0,-1 0 0,1 0 0,-1 0 0,1 0 0,0 0 0,-1 0 0,1 0 0,0 0 0,-1 0 0,1-1 0,0 1 0,0-1 0,0 0 0,0 1 0,3-1 0,-3 0 0,1-1 0,0 0 0,-1 0 0,1 0 0,-1 0 0,1 0 0,-1 0 0,1-1 0,-1 1 0,0-1 0,0 1 0,1-1 0,-1 0 0,-1 0 0,1 0 0,3-4 0,0-1-175,0 0-1,-1-1 1,0 1-1,0 0 1,-1-1-1,0 0 1,0 0 0,3-16-1,-4 13-686,0-1-1,-1 0 1,0 0 0,-1 0-1,-3-21 1,-1 17-7920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0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2800 7847,'0'0'6177,"5"-9"-4549,-2 3-1248,0 1 1,1 0-1,0-1 0,-1 1 0,2 1 0,-1-1 1,0 1-1,1-1 0,0 1 0,0 1 0,0-1 1,1 1-1,-1 0 0,1 0 0,-1 0 1,1 1-1,12-4 0,44-13 116,-1-3 0,0-3-1,56-33 1,165-109-456,-52 28 78,201-121-52,-139 81 241,-151 86 184,188-162 0,-97 69-154,-65 55-86,82-60 602,-183 146-578,138-71 1,60-21-205,-208 103-125,-2-2 0,77-67 0,-93 70 115,1 1 0,1 2-1,2 1 1,1 3 0,2 1-1,0 3 1,84-30 0,300-104-454,-255 91 466,-142 53 25,0 3 1,1 1 0,0 1 0,1 1-1,65-1 1,-79 29-11,-9-9-42,17 11 13,1-1-1,1-2 1,0-1 0,54 25 0,138 47 158,-148-65-173,-50-16-33,0 0 1,0 1-1,-1 1 1,34 26 0,73 76 66,-109-95-59,50 39 56,2-3 0,93 54 0,18 12-66,-162-105-1,429 286 428,-329-232-354,-6-2 152,137 58-1,415 211 376,-441-194-237,9 4-146,-93-65-60,-42-23 39,146 64 0,-183-94-185,-1 3-1,69 49 0,63 34 89,207 89-12,-377-186-96,-28-14 0,-16-5 0,-211-9 0,57 4 0,-213-21 0,-613-23 0,504 46 0,-1805 12 0,1713 13 0,-343 4 0,-1403-23 0,1939 18 0,2 0 0,349-22 0,1-2 0,0-2 0,-52-13 0,87 14-729,23 1-1192,23-6-2609,-1-11-2223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2.8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5637,'5'-10'5285,"-2"6"-4772,-3 16-2307,0-1 737,-3 1 705,3-2 96,0 0-545,0-2-32,0-2 417,0 0-321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1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6 8392,'0'-5'3043,"0"6"-2082,0 26-673,-1 19 865,-5 19 737,4 17-128,-4 14-641,4 12-321,-1 4-479,1-3-193,2-11-128,0-7-288,0-20-1186,5-19-1152,3-26 63,4-23-1665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4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12364,'0'0'4452,"8"80"-3043,-8-6 97,0 16-417,-7 19-545,2 5-191,-1 0 31,3-2 0,3-7-352,0-14-320,4-11-961,7-15-929,2-17-160,1-21-1026,1-22-1921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13613,'-2'18'1137,"-22"137"625,-52 427 3464,62-369-4473,16 238-1,27-207-1773,-20-202-828,23 69 0,-30-106 1325,9 18-1600,1-17-2088,0-10-2007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1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221 1 6278,'0'0'9865,"11"65"-8263,-32 14-705,-6 29 96,-5 33 416,-3 29-224,-2 20-32,4 13-224,7-10-449,11-13-319,10-19-129,5-24-64,13-24-737,7-18-929,5-16-896,-3-21-1346,0-25 32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 23126,'-11'0'4735,"-7"0"-3494,-56 0 1376,70 0-2555,0 1-1,0-1 1,0 1 0,0 0-1,0 0 1,0 0 0,1 1-1,-1-1 1,1 1 0,-1 0-1,1 0 1,-1 0-1,1 0 1,0 1 0,0-1-1,-4 5 1,7-6-85,-1 0-1,1-1 1,-1 1-1,1 0 1,-1 0-1,1 0 1,0-1-1,-1 1 1,1 0-1,0 0 1,0 0-1,0 0 1,-1 0-1,1 0 1,0-1-1,0 1 1,1 0 0,-1 0-1,0 0 1,0 0-1,0 0 1,0 0-1,1-1 1,-1 1-1,0 0 1,1 0-1,-1 0 1,1-1-1,-1 1 1,1 0-1,-1-1 1,1 1-1,0 0 1,-1-1-1,1 1 1,0-1 0,-1 1-1,1-1 1,0 1-1,0-1 1,-1 1-1,1-1 1,0 0-1,0 1 1,0-1-1,0 0 1,0 0-1,53 14-1740,-39-11 1425,6 2-328,-1 1 0,0 0 0,0 2 0,28 14 0,-45-20 642,1 0 1,-1 0 0,-1 0 0,1 0-1,0 1 1,0-1 0,-1 1 0,0 0-1,1-1 1,-1 1 0,0 0 0,0 0-1,-1 0 1,1 1 0,1 2 0,-3-3 183,1 0 0,-1 0 0,0 0 0,0 0 0,-1 0 0,1 0 0,0 0 0,-1-1 0,0 1 0,0 0 0,0 0 0,0 0 0,0-1 1,0 1-1,-1-1 0,1 1 0,-1-1 0,0 1 0,1-1 0,-1 0 0,-4 4 0,-12 13 334,-1-1 1,-1 0-1,-1-2 1,0 0-1,-1-1 1,-41 20-1,62-34-494,0 0 0,0-1 0,0 1 1,0-1-1,0 0 0,0 1 0,0-1 0,0 0 0,0 1 1,0-1-1,0 0 0,0 0 0,0 0 0,0 0 0,0 0 1,0 0-1,0 0 0,0 0 0,-2-1 0,5-13-180,24-22-1457,40-39-10545,-26 30-383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5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1 14606,'-23'74'1352,"2"1"0,4 2 1,-10 93-1,-1 238 1563,27-392-2831,-6 827 2737,34-283-4201,-17-368-2746,-9-69-4827,-2-94 1389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8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1 14029,'0'0'1132,"1"12"-961,1 20 549,-1 0 0,-2 0 0,-2 0 0,-12 60 0,5-29-87,-38 334 189,18 1 0,17 2 1,40 414-1,-4-594-1929,-16-179-117,2 0 1,1 0 0,18 43-1,-5-34-3297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2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20948,'0'0'-417,"8"83"321,-4-3-32,-4 31 224,0 28-128,-3 20 64,-10 13 96,-2 12-64,-1 0-31,3-4 31,3-12-289,1-14-607,4-15-482,1-17-447,1-14-898,-1-17 97,-2-15-4485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7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3171,'0'0'15433,"0"20"-14872,-17 410 2789,7-293-2953,9-107-349,-20 807 59,30-746-2850,28 121 0,-36-208 2586,12 61-5063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 18962,'0'0'0,"-33"73"192,23-8 32,4 20-128,3 20 97,3 18-65,0 8 256,0 2 65,11-3-257,7-8-128,2-13 0,3-12-609,-1-15-1024,-3-14-513,-1-19-2434,-2-22-1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21685,'-15'57'128,"-11"19"416,8 18-31,5 10-129,2 3-96,5-2 1,5-2-129,1-8-32,4-8-32,11-10 0,5-8-64,-1-9-32,3-10-897,-4-8-640,-5-11-962,0-15-383,-3-16-482,-5-7-1953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7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0 20980,'0'77'1217,"-24"15"-384,2 16 128,-2 11-609,3 0-96,2-6-96,5-16-96,4-15-31,8-18-1,2-18-64,7-17-289,14-20-608,8-12-800,4-35-2019,-2-23-3651</inkml:trace>
  <inkml:trace contextRef="#ctx0" brushRef="#br0" timeOffset="1">407 388 18321,'-12'35'589,"-40"138"2170,47-152-2675,2 0 1,0 0 0,1 0-1,2 0 1,0 0-1,4 32 1,-3-48-204,0 0 0,0 0 0,0 0-1,0 0 1,1 0 0,0-1 0,0 1 0,0 0 0,1-1 0,-1 0-1,1 1 1,0-1 0,0 0 0,1-1 0,-1 1 0,1 0 0,0-1-1,0 0 1,0 0 0,0 0 0,1-1 0,-1 1 0,1-1 0,6 2 0,5 1-1177,1-1 1,0-1-1,-1-1 1,1-1-1,31 0 1,-44-1 697,-1 0 1,1 0 0,-1 1 0,0 0-1,0-1 1,1 1 0,-1 0 0,0 1 0,0-1-1,0 0 1,0 1 0,0 0 0,0 0-1,5 4 1,-6-5 694,8 5-631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1 235 13132,'0'0'7624,"16"98"-6119,-16-35 97,-3 5-866,0 2-127,3-6-545,0-11-384,10-15-449,16-20-769,9-18-287,11-18-1474,4-24-3396</inkml:trace>
  <inkml:trace contextRef="#ctx0" brushRef="#br0" timeOffset="1">617 1 19282,'0'0'1858,"9"65"96,-13-2-449,-10 6-896,4 3-289,2-5-192,6-12 353,2-15-385,1-14-1506,12-22-2209,-1-4-3812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8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4137 13293,'-11'-2'1131,"4"1"-881,4 1-178,0 0 1,0 0-1,0-1 1,0 1-1,0-1 1,1 1-1,-1-1 1,0 0 0,0 0-1,0 0 1,1-1-1,-1 1 1,1-1-1,-1 1 1,1-1-1,0 0 1,-1 0-1,1 0 1,0 0-1,0 0 1,0 0 0,1-1-1,-1 1 1,0-1-1,-1-3 1,2-2-38,0 1 0,0-1 0,1 0 0,0 1-1,0-1 1,1 0 0,0 0 0,0 1 0,1-1 0,0 1 0,1-1 0,-1 1 0,1 0 0,4-7 0,9-13 6,0 0 1,23-28-1,-33 47-11,65-81 162,3 4 1,126-112-1,192-131 20,-364 306-211,477-367 20,18 23 0,15 23 1,14 24-1,784-329 0,781-131 1191,-1419 582-27,-552 165-877,1 7 0,272-12 0,-385 37-419,-1 1 0,55 9 0,-61-4-1615,44 15 0,-30-7-3292,-9-8-3374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9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274 119 5605,'30'-26'3905,"-19"14"-3115,1 1 1,0 0-1,1 1 1,1 1-1,-1 0 0,1 0 1,1 2-1,17-7 1,-32 13-769,1 1-1,-1 0 1,1 0 0,-1 0 0,0 0-1,1 0 1,-1 0 0,1 0 0,-1 0-1,1 0 1,-1 0 0,1 0 0,-1 1-1,1-1 1,-1 0 0,1 0 0,-1 0 0,0 1-1,1-1 1,-1 0 0,1 0 0,-1 1-1,0-1 1,1 0 0,-1 1 0,0-1-1,1 0 1,-1 1 0,0-1 0,0 0 0,1 1-1,-1-1 1,0 1 0,3 22 574,-9 24 689,-10 2-804,-2 0 1,-2-2-1,-2 0 0,-33 52 1,33-61-423,-32 56 46,-4-2 0,-83 101 0,132-182-124,8-8-16,-1 0 1,0-1-1,0 1 1,-1-1 0,1 0-1,0 0 1,-1 1-1,1-1 1,-1-1 0,0 1-1,-4 2 1,5-10-1973,4-27-2926,13-19-4084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1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14189,'0'0'8040,"-9"12"-3897,-3 2-3395,2 0 1,0 1 0,1 0-1,1 1 1,0 0 0,1 0 0,-6 19-1,5 1-646,1 1-1,2-1 1,-2 72-1,7-107-101,0 1 0,0-1 0,0 1 0,0-1 0,1 1 0,-1-1 0,0 1 0,1-1 0,-1 1 0,1-1 0,0 1 0,-1-1 0,1 0 0,0 1 0,0-1 0,0 0 0,0 1 0,0-1 0,0 0 0,0 0 0,0 0 0,0 0 0,1 0 0,-1 0 0,0-1 0,1 1 0,-1 0 0,0-1 0,1 1 0,-1-1 0,1 1 0,-1-1 0,1 0 0,-1 1 0,1-1 0,0 0 0,-1 0 0,1 0 0,-1 0 0,1-1 0,-1 1 0,1 0 0,-1-1 0,4 0 0,2-1 0,1 0 0,0 0 0,-1-1 0,1 0 0,-1 0 0,0-1 0,11-7 0,-11 6 0,-1 1 0,0-1 0,0 0 0,0-1 0,0 0 0,-1 1 0,0-2 0,-1 1 0,7-11 0,-11 17 0,0 0 0,0-1 0,0 1 0,0 0 0,0 0 0,0 0 0,0-1 0,0 1 0,0 0 0,0 0 0,0-1 0,0 1 0,0 0 0,0 0 0,0 0 0,0-1 0,0 1 0,0 0 0,0 0 0,0 0 0,0-1 0,-1 1 0,1 0 0,0 0 0,0 0 0,0 0 0,0 0 0,0-1 0,-1 1 0,1 0 0,0 0 0,0 0 0,0 0 0,-1 0 0,1 0 0,0 0 0,0-1 0,0 1 0,-1 0 0,1 0 0,0 0 0,0 0 0,0 0 0,-1 0 0,1 0 0,0 0 0,0 0 0,0 0 0,-1 0 0,1 0 0,0 1 0,0-1 0,0 0 0,-1 0 0,1 0 0,0 0 0,0 0 0,0 0 0,-1 0 0,1 0 0,0 1 0,0-1 0,0 0 0,0 0 0,0 0 0,-1 1 0,-10 7 0,-1 1 0,2 0 0,-1 1 0,1 0 0,1 1 0,0 0 0,0 1 0,-9 17 0,17-28 0,0 0 0,1 0 0,-1-1 0,1 1 0,-1 0 0,1 0 0,-1 0 0,1 0 0,-1 0 0,1 0 0,0 0 0,0 0 0,0 0 0,-1 0 0,1 0 0,0 0 0,0 0 0,0 0 0,1 0 0,-1 0 0,0 1 0,0-1 0,0 0 0,1 0 0,-1-1 0,1 1 0,-1 0 0,1 0 0,-1 0 0,1 0 0,-1 0 0,1 0 0,0 0 0,-1-1 0,1 1 0,0 0 0,0-1 0,0 1 0,-1 0 0,1-1 0,0 1 0,0-1 0,0 0 0,0 1 0,0-1 0,0 0 0,0 1 0,0-1 0,0 0 0,0 0 0,0 0 0,2 0 0,8 2 0,0-2 0,0 1 0,22-3 0,-24 1 0,8-1 0,0 0 0,0-2 0,-1 0 0,1 0 0,17-9 0,-23 9 0,-1-1 0,0 0 0,-1 0 0,1-1 0,-1 0 0,0-1 0,-1 0 0,1 0 0,7-9 0,-15 15-54,0 0 0,0 0 0,0-1 1,0 1-1,0 0 0,0 0 0,0 0 0,-1-1 0,1 1 0,0 0 1,-1-1-1,1 1 0,-1-1 0,1 1 0,-1-1 0,0 1 0,0-1 1,1 1-1,-1-1 0,0 1 0,0-1 0,0 1 0,-1-1 0,1 1 1,0-1-1,-1 1 0,1-1 0,-1 1 0,1 0 0,-1-1 0,1 1 1,-1-1-1,0 1 0,0 0 0,0 0 0,0 0 0,0-1 0,0 1 1,0 0-1,0 0 0,0 0 0,-1 1 0,1-1 0,0 0 0,0 0 1,-1 1-1,1-1 0,-3 0 0,-9-4-960,-1 0 0,1 1-1,-1 1 1,-18-3 0,15 3-196,-72-14-10140,46 7 3305</inkml:trace>
  <inkml:trace contextRef="#ctx0" brushRef="#br0" timeOffset="1">58 212 4644,'0'0'9642,"-53"-39"-6279,48 26-609,5-1-544,3 1-576,14 4-321,4 0-608,6 6-641,9 3-320,4 0-2403,0 3-3651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1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19827,'0'0'320,"-36"86"-96,8-29 897,0 8-416,10-2-128,8 3-1,10-5-192,8-3-319,19-6-33,10-4 0,1-3-129,6-5-671,-7-6-578,-10-7-1600,-10-4-2147,-13-11-3491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4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1 130 16015,'0'0'5157,"82"6"-4420,-13-16 192,15-5 384,5-6-929,4 2-320,3 1-352,-7 0-1890,-9 0-2787,-14 1-4996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1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13773,'0'0'7111,"1"12"-6492,4 173 834,5 74-1155,2-205-339,-11-53 52,-1 0 0,0 0 0,0 0 1,1 0-1,-1 0 0,0 0 0,1 0 0,-1-1 0,1 1 0,-1 0 0,1 0 0,-1 0 0,1-1 0,0 1 0,0 0 0,-1-1 0,1 1 0,0 0 0,0-1 0,-1 1 0,1-1 0,0 1 0,0-1 0,0 0 0,0 1 0,0-1 0,0 0 0,0 0 1,0 1-1,0-1 0,0 0 0,0 0 0,0 0 0,0 0 0,0 0 0,0-1 0,-1 1 0,1 0 0,0 0 0,0-1 0,0 1 0,0 0 0,0-1 0,0 1 0,0-1 0,-1 1 0,1-1 0,0 1 0,0-1 0,-1 0 0,1 1 0,1-2 1,7-8 296,0-1 0,0 0 1,-1 0-1,0-1 1,-1 0-1,9-19 1,32-84 385,-45 107-627,70-227 1182,-75 247-1316,1 0 1,0 0-1,1 0 1,2 23 0,0 11 77,-5 77 64,1 78 37,2-195-103,1-1 0,-1 1-1,1-1 1,0 0 0,0 1-1,1-1 1,3 9 0,-4-13-1,-1 0 1,1 0 0,-1 0-1,1 0 1,0-1-1,-1 1 1,1 0 0,0 0-1,0-1 1,0 1-1,-1 0 1,1-1 0,0 1-1,0-1 1,0 1-1,0-1 1,0 0 0,0 1-1,0-1 1,0 0-1,0 0 1,0 1 0,0-1-1,0 0 1,0 0 0,0 0-1,0 0 1,0 0-1,0-1 1,0 1 0,0 0-1,0 0 1,0-1-1,0 1 1,0-1 0,0 1-1,0 0 1,0-1-1,0 0 1,0 1 0,0-1-1,-1 0 1,1 1-1,0-1 1,0 0 0,-1 0-1,1 0 1,0 0-1,8-8 271,-1 0-1,-1-1 0,1 0 0,-1 0 0,-1-1 0,10-19 0,28-78 848,-38 92-963,13-37 78,-3-1 0,-1 0 0,-3 0 1,4-58-1,-16 112-284,0 0 0,0 0-1,0 0 1,1 0 0,-1 0 0,0 0 0,0 0 0,0 0-1,0 0 1,0 0 0,0 0 0,0 0 0,0 0 0,0 0-1,0 0 1,0 0 0,1 0 0,-1 0 0,0 0 0,0 0-1,0 0 1,0 0 0,0 0 0,0-1 0,0 1 0,0 0-1,0 0 1,0 0 0,0 0 0,0 0 0,0 0 0,0 0-1,0 0 1,0 0 0,0 0 0,0 0 0,0-1 0,0 1-1,3 11-4007,-1-3 70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2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 20083,'0'0'8114,"2"14"-7900,2 18-123,2 20-1,23 90 1,-28-141-87,-1 1 0,0-1 0,1 1-1,-1-1 1,1 1 0,-1-1 0,1 0 0,0 0 0,0 1-1,-1-1 1,1 0 0,0 0 0,0 0 0,0 0 0,0 0-1,0 0 1,1 0 0,-1 0 0,0 0 0,2 1 0,-2-2 19,0 0-1,0 0 1,0-1 0,0 1 0,0 0 0,0 0 0,0 0 0,0-1 0,-1 1 0,1 0 0,0-1 0,0 1 0,0-1 0,0 1 0,0-1 0,-1 0 0,1 1 0,0-1 0,0 0-1,-1 1 1,1-1 0,0-1 0,6-8 236,0 0 0,-1 0 1,9-20-1,-10 19-249,8-18 89,-10 20-75,1-1-1,1 1 0,-1 0 0,2 0 0,-1 0 0,11-12 1,-15 26-40,1-1 1,-1 0-1,0 1 1,0-1 0,-1 1-1,0 0 1,1-1-1,-2 8 1,-2 210 367,3-221-349,0-1 0,0 1 0,-1 0 0,1-1-1,0 1 1,0 0 0,0-1 0,0 1 0,0-1 0,0 1 0,0 0-1,0-1 1,1 1 0,-1 0 0,0-1 0,0 1 0,0-1-1,1 1 1,-1-1 0,0 1 0,1-1 0,-1 1 0,0-1 0,1 1-1,-1-1 1,1 1 0,-1-1 0,1 1 0,-1-1 0,1 0 0,-1 1-1,1-1 1,16-11 227,12-33 327,-5-3-508,27-70 0,-33 59-3052,-4 0-4139,-5 9-7394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4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 21877,'0'0'3619,"85"-4"-2594,-32-6-320,12-2-417,3 0-192,2 0-1505,-7-1-2691,-13 2-2466,-18 4-5414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 21140,'0'0'1762,"53"-6"-353,1-10-64,8-5-64,12-1-480,3 4-641,-3 4-1313,-10 5-3843,-12 4-3621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 67 15471,'0'0'2840,"-2"14"-2269,-5 29-241,3 0-1,2 0 1,1 0-1,3 0 1,1 0 0,2 0-1,19 75 1,-23-113-311,1 1 0,0-1 0,0 0 0,1 0 0,-1 0 0,1 0 0,0 0 0,7 7 0,-9-11 41,0 0 0,0 0 0,1 0 0,-1 0 0,0 0 0,1 0 0,-1-1 0,1 1 1,-1 0-1,1-1 0,-1 1 0,1-1 0,-1 0 0,1 1 0,0-1 0,-1 0 0,1 0 0,-1 0 0,1 0 0,0 0 0,-1-1 0,1 1 0,-1 0 0,1-1 0,-1 1 0,1-1 0,-1 0 0,1 1 1,-1-1-1,1 0 0,-1 0 0,0 0 0,0 0 0,1 0 0,1-2 0,7-6 315,-1-1-1,0 0 1,0 0 0,-1-1 0,0-1-1,11-20 1,33-79 398,-52 109-758,18-41 866,-3-1 0,18-87 0,-33 221-1464,2-35 488,-2-37 43,-1 0-9,1 0 0,1 0-1,0-1 1,2 1 0,0-1 0,6 19-1,-9-34 81,0-1-1,1 1 0,-1-1 0,1 1 1,0-1-1,0 0 0,-1 1 1,1-1-1,0 0 0,0 0 1,0 0-1,0 1 0,0-1 1,1 0-1,-1 0 0,0-1 0,0 1 1,1 0-1,-1 0 0,0-1 1,1 1-1,-1 0 0,1-1 1,-1 0-1,1 1 0,-1-1 1,1 0-1,-1 0 0,1 1 0,-1-1 1,1-1-1,-1 1 0,1 0 1,-1 0-1,1 0 0,-1-1 1,1 1-1,-1-1 0,1 1 1,-1-1-1,1 0 0,-1 1 0,0-1 1,1 0-1,-1 0 0,1-1 1,7-5 249,-1 1 1,0-1-1,0 0 1,-1 0-1,10-13 1,3-8-66,-1-1 0,-1-1-1,-2 0 1,16-42 0,-8 8 64,18-77 0,-48 151-4379,-6 12-3147,-2 1-2254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90 23638,'0'0'5462,"-11"-9"-4784,-36-23-246,45 31-432,0 0 0,-1 0 0,1 0 0,-1 0 0,1 1 0,-1-1 0,0 1 0,1-1 0,-1 1 0,1 0 0,-1 0 0,0 0 0,1 1-1,-1-1 1,1 0 0,-1 1 0,1 0 0,-1 0 0,1 0 0,-1 0 0,1 0 0,0 0 0,-1 0 0,1 1 0,0-1 0,0 1 0,0 0 0,0 0 0,0-1 0,0 1 0,-2 5 0,-3 1-27,1 0 1,1 1-1,0 0 1,0 0-1,-7 20 1,8-19 43,1 1 1,1-1-1,0 1 0,0-1 1,0 19-1,2-26-12,-1-1 0,1 1-1,0-1 1,1 1 0,-1-1 0,0 1-1,1-1 1,-1 0 0,1 1-1,0-1 1,0 0 0,0 1 0,0-1-1,0 0 1,1 0 0,-1 0 0,1 0-1,-1 0 1,1 0 0,-1 0-1,1-1 1,0 1 0,0 0 0,0-1-1,0 0 1,0 1 0,1-1-1,-1 0 1,0 0 0,3 1 0,2-1 46,1 0 1,-1-1 0,0 1 0,1-1-1,-1-1 1,0 1 0,1-1-1,-1-1 1,0 1 0,0-1 0,1-1-1,-2 1 1,1-1 0,0 0-1,0-1 1,-1 1 0,0-1 0,0-1-1,0 1 1,0-1 0,-1 0-1,0 0 1,6-8 0,-3 5 24,-1-1 1,-1 0 0,0 0-1,0 0 1,-1-1-1,0 1 1,0-1-1,-1-1 1,-1 1 0,1-1-1,-2 1 1,0-1-1,0 0 1,-1 0-1,0-15 1,-1 24-137,0 0 0,-1 0 0,1 0 0,-1 0 0,0-1 0,0 1 0,0 1 0,0-1 0,0 0 0,0 0 1,0 0-1,-1 0 0,1 1 0,0-1 0,-1 1 0,0-1 0,1 1 0,-1-1 0,0 1 0,0 0 0,0 0 0,0 0 0,0 0 0,-3-1 0,1 1-175,1 0 0,-1 0 0,1 0 0,-1 0 0,0 1 0,1-1 0,-1 1 0,0 0 0,1 0 0,-1 1 0,0-1 1,1 1-1,-1 0 0,-4 1 0,2 2-4232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0 21044,'0'0'3272,"0"10"-2396,-3 29 253,-2 0 0,-2 0 0,-12 39 1,10-46-960,1 1 1,1 0 0,2 1 0,1-1-1,2 1 1,3 37 0,-1-68-167,0-1-1,0 1 1,1-1 0,-1 0-1,1 1 1,0-1 0,0 0-1,0 1 1,0-1 0,0 0 0,0 0-1,0 0 1,1 0 0,-1 0-1,1 0 1,0 0 0,-1 0-1,1-1 1,0 1 0,0-1 0,0 1-1,3 1 1,-1-2 13,0 1 1,0-1-1,1 0 1,-1 0-1,0-1 1,1 1-1,-1-1 1,0 0-1,1 0 1,-1 0-1,8-2 1,3-2-586,1 0 0,-1 0 0,0-2 0,0 0 0,25-14 1,25-26-9042,-41 24-278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7.9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 0 13261,'0'0'7810,"-3"11"-7453,-15 62 1397,3-1 0,3 2-1,-4 146 1,16-214-1570,0 0 0,0 0 0,0 0 0,1 0 0,0 0 0,0 0 0,0-1 0,1 1 0,0 0-1,3 7 1,-3-11-117,-1 0-1,1 0 0,0 0 0,0 0 0,0 0 0,0 0 0,1-1 0,-1 1 0,0-1 0,1 0 1,-1 0-1,1 0 0,-1 0 0,1 0 0,-1 0 0,1-1 0,0 1 0,-1-1 0,1 0 0,0 1 1,-1-1-1,1 0 0,0-1 0,0 1 0,2-1 0,4-1-33,-1 1 0,0-1 0,1 0 0,-1-1 0,0 0 0,-1-1 0,1 1 0,0-1 0,11-9 0,62-56 159,-7 6-132,-74 63-60,0 0 0,0 0 0,1-1 0,-1 1 0,0 0 0,1 0 0,-1-1 0,0 1 0,1 0 0,-1 0 0,0 0 0,1 0 0,-1-1 0,0 1 0,1 0 0,-1 0 0,0 0 0,1 0 0,-1 0 0,0 0 0,1 0 0,-1 0 0,1 0 0,-1 0 0,0 0 0,1 0 0,-1 0 0,0 0 0,1 1 0,-1-1 0,0 0 0,1 0 0,-1 0 0,0 0 0,1 1 0,-1-1 0,0 0 0,1 0 0,-1 1 0,0-1 0,1 1 0,2 20 0,-11 29 0,8-49 0,-20 74 0,12-52 0,2 1 0,-6 42 0,12-66 1,0 0 0,0-1 0,0 1 1,0 0-1,0 0 0,0 0 0,0 0 0,0-1 0,0 1 0,0 0 1,0 0-1,0 0 0,0 0 0,0-1 0,0 1 0,1 0 0,-1 0 0,0 0 1,0 0-1,0 0 0,0 0 0,0-1 0,0 1 0,1 0 0,-1 0 1,0 0-1,0 0 0,0 0 0,0 0 0,1 0 0,-1 0 0,0 0 1,0 0-1,0 0 0,0 0 0,1 0 0,-1 0 0,0 0 0,0 0 0,0 0 1,0 0-1,1 0 0,-1 0 0,0 0 0,0 0 0,0 0 0,1 0 1,-1 0-1,0 0 0,0 0 0,0 0 0,0 0 0,0 1 0,1-1 1,-1 0-1,0 0 0,0 0 0,0 0 0,0 0 0,0 1 0,0-1 0,0 0 1,0 0-1,1 0 0,-1 0 0,0 0 0,0 1 0,10-13-388,14-33-3955,-6-4-4768,-7 7-2944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2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39 180 23863,'0'0'6945,"-7"9"-5264,-19 26-1403,26-35-278,-1 1 0,1-1 0,-1 1 0,1 0 0,-1-1 0,1 1 0,0 0 0,-1 0 0,1-1 0,0 1 0,-1 0 0,1 0 0,0-1 0,0 1 0,0 0 0,0 0 0,0 0 0,0-1 0,0 1 0,0 0 0,0 0 0,0 0 0,0 0 0,0-1 0,1 1 0,-1 0 0,0 0 0,1 0 0,0 0 0,0 0 0,0 0 0,0-1 0,0 1 0,1-1 0,-1 1 0,0-1 0,0 1 0,1-1 0,-1 0 0,0 0 0,0 1 0,1-1 0,-1 0 0,2 0 0,43-9 0,-33 2-542,-2 0 0,1-1 1,19-18-1,16-11-836,-45 40 1975,-6 7-171,-5 11 212,-7 6-481,1 2 0,2-1 0,1 2 0,1 0 0,2 0 0,1 1 0,1 0 0,1 0 0,2 1 0,2-1 0,1 39 0,0-44-157,2-68 0,4 3 0,0 1 0,3 0 0,1 0 0,2 1 0,1 0 0,2 1 0,2 0 0,1 1 0,2 1 0,33-46 0,-39 63 0,1 0 0,1 0 0,19-16 0,-29 28 0,1 1 0,-1-1 0,1 1 0,0 1 0,0-1 0,0 1 0,1 0 0,-1 0 0,1 1 0,0 0 0,-1 0 0,1 0 0,13 0 0,-19 2 0,0 0 0,0 0 0,0 0 0,-1 0 0,1 0 0,0 0 0,0 0 0,0 0 0,0 1 0,-1-1 0,1 0 0,0 1 0,0-1 0,-1 0 0,1 1 0,0-1 0,0 1 0,-1-1 0,1 1 0,-1 0 0,1-1 0,0 1 0,-1-1 0,1 1 0,-1 0 0,0 0 0,1-1 0,-1 1 0,1 0 0,-1 1 0,1 1 0,-1 0 0,0 0 0,1 0 0,-1 0 0,-1 0 0,1 0 0,0 0 0,-1 0 0,-1 4 0,0 3 0,-2-1 0,1 1 0,-1-1 0,-10 16 0,1-7 0,-2-1 0,0 0 0,-1-1 0,-31 24 0,54-44 0,1 0 0,-1 1 0,1 0 0,0 0 0,-1 0 0,1 1 0,0 1 0,15-2 0,-8 1 0,1 1 0,0 1 0,-1 0 0,19 3 0,-32-3 0,0 0 0,-1 0 0,1 1 0,0-1 0,0 1 0,0-1 0,0 1 0,0 0 0,-1-1 0,1 1 0,0 0 0,0 0 0,-1 0 0,1 1 0,-1-1 0,1 0 0,-1 0 0,0 1 0,1-1 0,-1 1 0,0-1 0,0 1 0,0 0 0,0 0 0,0-1 0,0 1 0,-1 0 0,1 0 0,-1 0 0,1 0 0,-1-1 0,0 1 0,1 0 0,-1 0 0,0 0 0,-1 3 0,1 0 0,-1-1 0,0 0 0,-1 0 0,1 1 0,-1-1 0,0 0 0,0 0 0,0 0 0,0-1 0,-1 1 0,0 0 0,0-1 0,0 0 0,0 0 0,-3 3 0,-1 0 0,0 0 0,-1-1 0,1 0 0,-1 0 0,0-1 0,0 0 0,-1 0 0,1-1 0,-1 0 0,1-1 0,-1 0 0,-16 2 0,24-4-46,0 0 0,1 0 0,-1 0 0,0 0 0,1-1 0,-1 1 0,0 0 0,0 0 1,1-1-1,-1 1 0,0 0 0,1-1 0,-1 1 0,1-1 0,-1 1 0,0-1 0,1 1 0,-1-1 0,1 1 0,0-1 0,-1 1 0,1-1 0,-1 0 0,1 1 0,0-1 0,-1 0 1,1 1-1,0-1 0,0 0 0,-1 0 0,1 1 0,0-1 0,0 0 0,0 1 0,0-1 0,0 0 0,0 0 0,0 1 0,1-2 0,7-33-7485,8 8-6130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8.4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72 124 18578,'0'0'1916,"1"-10"-277,10-74 1142,-18 84 839,7 0-3516,-1 0-1,0 0 1,1 1 0,-1-1 0,0 0 0,1 0-1,-1 0 1,1 0 0,-1 0 0,0 0-1,1 0 1,-1 0 0,0 0 0,1 0-1,-1 0 1,1-1 0,-1 1 0,0 0 0,1 0-1,-1-1 1,1 1 0,-1 0 0,1-1-1,-2 0 1,3 0-33,-1 0 1,0 0-1,0-1 0,0 1 0,1 0 0,-1 0 1,0-1-1,0 1 0,-1 0 0,1 0 1,0-1-1,0 1 0,-1 0 0,1 0 1,0 0-1,-1-1 0,1 1 0,-1 0 0,0 0 1,-1-2-1,-9 25-4,-8 48-194,7 20 178,3 1 0,5 0-1,8 118 1,7-108-51,-10-91 0,2 1 0,-1 0 0,1-1 0,1 0 0,0 0 0,0 0 0,7 11 0,-11-22-39,0 1-1,0 0 1,0-1 0,0 1 0,0 0-1,0 0 1,0-1 0,0 1 0,0 0-1,0-1 1,1 1 0,-1 0-1,0 0 1,0-1 0,0 1 0,0 0-1,1 0 1,-1-1 0,0 1-1,0 0 1,0 0 0,1 0 0,-1-1-1,0 1 1,0 0 0,1 0 0,-1 0-1,0 0 1,1 0 0,-1-1-1,0 1 1,0 0 0,1 0 0,-1 0-1,0 0 1,1 0 0,-1 0 0,0 0-1,1 0 1,-1 0 0,0 0-1,1 0 1,-1 0 0,0 1 0,0-1-1,1 0 1,-1 0 0,0 0-1,1 0 1,-1 0 0,0 1 0,0-1-1,0 0 1,1 0 0,-1 0 0,0 1-1,0-1 1,1 0 0,-1 0-1,0 1 1,0-1 0,0 0 0,0 0-1,0 1 1,1-1 0,-1 0-1,0 1 1,0-1 0,0 1 0,3-24-6010,-3-6-2001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19955,'0'0'7628,"0"14"-7243,2 102 234,5 0 0,35 177 1,-9-138 896,-61-247-107,-10 10-1391,21 50-19,2-1 1,2-1-1,-18-65 1,31 99-1,0 0 0,0-1 0,0 1 0,0-1 0,0 1 0,0 0-1,0-1 1,0 1 0,0-1 0,0 1 0,0 0 0,0-1 0,0 1 0,0-1 0,1 1 0,-1 0 0,0-1 0,0 1 0,0 0 0,1-1-1,-1 1 1,0 0 0,0-1 0,1 1 0,-1 0 0,0 0 0,1-1 0,-1 1 0,0 0 0,1 0 0,-1 0 0,0-1 0,1 1 0,-1 0-1,0 0 1,1 0 0,-1 0 0,1 0 0,-1 0 0,0 0 0,1 0 0,-1 0 0,1 0 0,-1 0 0,0 0 0,1 0 0,-1 0 0,0 0-1,1 0 1,-1 0 0,1 0 0,-1 1 0,0-1 0,1 0 0,17 7-288,-18-7 274,23 11-856,-14-6-392,1 0 0,0 0 0,0-1 0,0-1 0,0 1-1,1-2 1,11 2 0,11-3-5271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1 6342,'0'0'19896,"-9"7"-18935,4-4-819,0 1 0,0 0 0,0 0-1,1 1 1,0-1 0,0 1 0,0 0 0,0 0 0,1 0 0,0 1-1,0-1 1,0 1 0,1 0 0,0 0 0,0-1 0,0 2 0,1-1-1,0 0 1,0 0 0,0 8 0,1-13-140,0-1-1,1 1 1,-1-1-1,0 1 1,0-1 0,0 1-1,1-1 1,-1 1 0,0-1-1,1 1 1,-1-1 0,0 1-1,1-1 1,-1 0 0,0 1-1,1-1 1,-1 1 0,1-1-1,-1 0 1,1 0-1,-1 1 1,0-1 0,1 0-1,0 0 1,-1 0 0,1 1-1,-1-1 1,1 0 0,-1 0-1,1 0 1,-1 0 0,1 0-1,-1 0 1,1 0 0,-1 0-1,1 0 1,-1 0-1,1 0 1,0-1 0,-1 1-1,1 0 1,-1 0 0,1 0-1,-1-1 1,0 1 0,1-1-1,26-13 280,-18 6-252,-2-1 1,1-1-1,-1 0 1,8-13-1,11-16-935,-26 39 834,0 1 0,0-1-1,0 0 1,-1 1-1,1-1 1,0 0-1,0 1 1,0-1-1,0 0 1,1 1-1,-1-1 1,0 1 0,0-1-1,0 0 1,0 1-1,0-1 1,0 0-1,0 1 1,1-1-1,-1 0 1,0 0-1,0 1 1,1-1-1,-1 0 1,0 1 0,0-1-1,1 0 1,-1 0-1,0 0 1,0 1-1,1-1 1,-1 0-1,0 0 1,1 0-1,-1 0 1,0 0-1,1 1 1,-1-1 0,1 0-1,-1 0 1,0 0-1,1 0 1,-1 0-1,0 0 1,1 0-1,-1 0 1,0 0-1,1 0 1,-1-1-1,0 1 1,1 0 0,-1 0-1,0 0 1,1 0-1,-1 0 1,0-1-1,1 1 1,-1 0-1,0 0 1,1-1-1,-1 1 1,0 0-1,0 0 1,0-1 0,1 1-1,-1 0 1,0-1-1,3 41-919,-3-29-7,0-9 743,6 31-3093,-6-32 3106,1 0-1,-1 0 1,0-1 0,1 1-1,-1 0 1,1 0 0,-1-1-1,1 1 1,-1 0 0,1-1-1,-1 1 1,1-1 0,-1 1-1,1-1 1,0 1 0,-1-1-1,1 1 1,0-1 0,-1 0-1,1 1 1,0-1 0,0 0-1,0 1 1,-1-1 0,1 0-1,0 0 1,0 0 0,0 0-1,-1 0 1,1 0 0,0 0-1,0 0 1,0 0 0,-1 0-1,1-1 1,0 1 0,0 0-1,1-1 1,19-10-5838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76 164 6726,'0'-10'4004,"-4"-35"-561,-2 28-905,-2 18-1117,-5 19-687,2 15-193,1 0-1,3 0 1,0 1 0,3 0-1,0 0 1,3 39 0,1-72-485,0 0 0,0 0 1,0-1-1,0 1 1,0 0-1,1 0 0,0-1 1,-1 1-1,1 0 0,0-1 1,0 1-1,1-1 0,-1 1 1,0-1-1,1 0 1,0 1-1,-1-1 0,1 0 1,0 0-1,0 0 0,0 0 1,0-1-1,0 1 0,5 2 1,-3-2 26,1-1-1,0 1 1,0-1 0,0 0 0,0 0-1,0-1 1,1 0 0,-1 0 0,0 0-1,0 0 1,0-1 0,0 0 0,5-1 0,-1-1-175,0 0 0,0-1 0,0 0 1,0 0-1,-1-1 0,1 0 0,14-12 1,31-18-793,-54 35 879,0 0 0,0 0 0,1 0 0,-1 0 0,0 0 0,0 0 0,1 0 0,-1 0 0,0 0 1,0 0-1,1 0 0,-1 0 0,0 0 0,0 0 0,1 0 0,-1 0 0,0 1 0,0-1 0,0 0 0,1 0 0,-1 0 0,0 0 0,0 1 0,0-1 0,1 0 0,-1 0 0,0 0 1,0 1-1,0-1 0,0 0 0,0 0 0,0 1 0,0-1 0,0 0 0,1 0 0,-1 1 0,0-1 0,0 0 0,0 0 0,0 1 0,0-1 0,0 0 0,3 22 284,3 12-350,3-29-819,4-15-959,-6 0 1656,0 0 0,-1 0 0,0 0 0,-1-1 0,-1 0-1,1 0 1,4-21 0,14-84 256,-22 114-65,25-218 2922,-34 279-2581,0-9 135,-1 75 0,8-99-324,2 0 0,0 0 0,2-1 0,1 1 0,1 0 0,1-1 0,2 0 0,14 35 0,-21-135 1543,-10 43-1386,-1 1 1,-2 0 0,-1 1 0,-22-38-1,30 60-121,5 8-232,0 0 0,0-1 0,0 1 0,0 0 0,1 0 0,-1-1 0,0 1 0,0 0 0,0 0 0,0 0 1,0-1-1,0 1 0,0 0 0,1 0 0,-1 0 0,0 0 0,0-1 0,0 1 0,0 0 0,1 0 0,-1 0 0,0 0 0,0 0 0,0 0 0,1-1 1,-1 1-1,0 0 0,0 0 0,0 0 0,1 0 0,-1 0 0,0 0 0,0 0 0,1 0 0,-1 0 0,0 0 0,0 0 0,1 0 0,-1 0 0,0 0 1,0 0-1,0 1 0,1-1 0,-1 0 0,0 0 0,0 0 0,0 0 0,1 0 0,-1 0 0,0 1 0,0-1 0,0 0 0,0 0 0,1 0 0,-1 1 1,26 6-1963,-9-1 315,4-2-639,0-1-1,1-1 1,0-1 0,37-3-1,-43 1 1710,0-1 1,1-1-1,-1-1 1,0 0-1,0-1 0,26-12 1,-20 3 5744,-22 13-4709,1 1 0,0 0 0,-1-1 1,1 1-1,-1-1 0,1 0 0,0 1 0,-1-1 0,0 1 1,1-1-1,-1 0 0,1 1 0,-1-1 0,0 0 0,1 0 1,-1 1-1,0-1 0,0 0 0,0 0 0,0 1 1,0-1-1,1 0 0,-1 0 0,-1 1 0,1-1 0,0 0 1,0 0-1,0-1 0,-8 0 3562,-20 6-2345,23-1-1544,0 0 0,0 0-1,0 0 1,1 1 0,-1 0-1,1 0 1,0 0 0,0 1-1,0-1 1,1 1 0,-1 0 0,1 0-1,0 0 1,0 0 0,1 1-1,0-1 1,0 1 0,-2 9-1,4-14-96,0 0 0,1-1 0,-1 1 0,1 0-1,-1-1 1,0 1 0,1 0 0,-1-1 0,1 1 0,0-1-1,-1 1 1,1-1 0,-1 1 0,1-1 0,0 1-1,-1-1 1,1 0 0,0 1 0,-1-1 0,1 0 0,0 0-1,0 1 1,-1-1 0,1 0 0,0 0 0,1 0-1,29 4-726,-22-3 348,-3 0 164,13 0-278,1 2 0,0 0 1,0 2-1,-1 0 1,0 1-1,0 0 1,18 11-1,-36-17 589,0 0 0,0 1-1,-1-1 1,1 1 0,0-1 0,0 1 0,-1 0-1,1-1 1,0 1 0,-1-1 0,1 1 0,0 0-1,-1 0 1,1 0 0,-1-1 0,1 1 0,-1 0-1,0 0 1,1 0 0,-1 0 0,0 0 0,0-1-1,1 1 1,-1 0 0,0 0 0,0 0 0,0 0-1,0 0 1,0 0 0,-1 1 0,0 1 58,0-1-1,0 0 1,0 0 0,0 0-1,-1 0 1,1 0 0,-1 0-1,0 0 1,0 0 0,1 0-1,-4 1 1,-8 7 246,-1-1-1,-25 12 1,34-19-424,-6 4-42,-45 20-356,19-15-3269,11-10-3142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46 18514,'1'-2'414,"-1"0"0,1 0 1,-1 1-1,0-1 0,0 0 1,1 0-1,-1 0 0,0 0 1,-1 0-1,1 1 0,0-1 1,0 0-1,-1 0 0,1 0 1,-1 1-1,0-1 0,1 0 1,-1 0-1,0 1 0,0-1 1,0 1-1,-2-3 0,2 4-350,-1-1-1,1 1 0,-1-1 0,0 1 0,1 0 1,-1-1-1,0 1 0,0 0 0,1 0 0,-1 0 1,0 0-1,1 1 0,-1-1 0,0 0 0,1 1 1,-1-1-1,0 1 0,1 0 0,-1-1 1,1 1-1,-1 0 0,1 0 0,-1 0 0,1 0 1,-2 2-1,-7 4-79,0 1 0,1 0 1,0 1-1,-14 16 0,20-20 14,-1 0 0,0-1 0,1 1 0,0 0 0,0 1-1,0-1 1,1 0 0,0 1 0,0 0 0,0-1-1,1 1 1,-1 6 0,2-11-1,1-1 1,-1 1-1,1-1 1,-1 0-1,1 1 0,-1-1 1,1 1-1,-1-1 0,1 0 1,0 1-1,-1-1 1,1 0-1,-1 0 0,1 1 1,0-1-1,-1 0 0,1 0 1,0 0-1,-1 0 1,1 0-1,0 0 0,-1 0 1,1 0-1,0 0 0,-1 0 1,1 0-1,0-1 1,-1 1-1,1 0 0,0-1 1,24-5 88,-10 1-113,-1 0 0,1 1-1,0 1 1,0 0 0,0 1-1,1 1 1,26 1-1,-40 0 17,0 0 0,0 1-1,1-1 1,-1 1-1,0 0 1,0-1-1,0 1 1,0 0-1,0 0 1,0 1-1,0-1 1,0 0-1,0 1 1,-1-1-1,1 1 1,0-1 0,-1 1-1,1 0 1,-1 0-1,0 0 1,0 0-1,0 0 1,0 0-1,0 0 1,0 0-1,0 0 1,0 0-1,-1 1 1,1-1-1,-1 0 1,0 0 0,0 1-1,0-1 1,0 4-1,0-1 45,0 0 0,-1 1 1,0-1-1,0 0 0,0 0 0,0 0 0,-1 0 0,0 0 1,0 0-1,0 0 0,0-1 0,-1 1 0,0-1 0,-4 6 1,1-4 28,-1 1 0,1-1 0,-1 0 0,0 0 0,-1-1 0,0 0 1,1-1-1,-2 1 0,1-1 0,0-1 0,-1 0 0,1 0 1,-17 3-1,24-7-294,0 1 0,0 0 0,1-1 0,-1 1 0,0 0 0,1-1 0,-1 1 0,1-1 0,-1 1 0,1-1 0,-1 0 0,0 1 0,1-1 1,0 1-1,-1-1 0,1 0 0,-1 0 0,1 1 0,0-1 0,0 0 0,-1 1 0,1-1 0,0 0 0,0 0 0,0 0 0,0 1 0,0-1 0,0 0 0,0 0 0,0 1 0,0-1 1,0 0-1,0 0 0,1 0 0,-1 1 0,0-1 0,0 0 0,1 0 0,0-5-1036,3-23-6836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19218,'0'0'4388,"0"11"-3555,-3 198 2210,1 45-1644,3-242-1218,0 0 1,1 0-1,0 0 1,5 13-1,-2-21 1420,0-14-837,1-15-262,17-255-1879,-23 293 1116,-1 6-13,1 0 1,2-1-1,-1 1 1,7 22 0,-8-38 267,1 0 0,-1 0-1,1 0 1,0 0 0,0-1 0,0 1 0,0 0 0,1-1 0,-1 1 0,1-1 0,-1 1 0,1-1 0,0 0-1,0 0 1,0 1 0,0-1 0,1-1 0,-1 1 0,0 0 0,1-1 0,-1 1 0,1-1 0,0 0 0,-1 1-1,1-1 1,0-1 0,0 1 0,0 0 0,-1-1 0,1 1 0,0-1 0,0 0 0,0 0 0,0 0 0,4-1 0,-1-1 90,-1 0 1,1 0 0,-1-1 0,0 1 0,0-1 0,0-1 0,0 1 0,-1-1 0,1 1 0,-1-1 0,0-1-1,0 1 1,0-1 0,-1 1 0,1-1 0,3-8 0,5-7-22,-2 0 1,16-40-1,-22 44-32,2-7 59,-4 21-196,-1 13-203,-9 61 131,5-56 242,1 0 0,0 0 1,1 1-1,1-1 1,1 0-1,4 29 1,-5-43-50,1 0 1,-1 0 0,1 0 0,0 0-1,0-1 1,0 1 0,0 0 0,0 0-1,0-1 1,0 1 0,1 0-1,-1-1 1,0 1 0,1-1 0,0 0-1,-1 1 1,1-1 0,0 0 0,-1 0-1,1 0 1,3 1 0,-1-1 37,0 0 0,-1-1 0,1 1 0,0-1 0,0 0 0,0 0 0,0 0 1,0 0-1,0-1 0,6-1 0,0-1 46,0 0 0,0-1 1,0 0-1,0-1 0,-1 0 0,0 0 1,14-11-1,-13 7-185,0-1 0,0 0 0,-1 0 0,0-1 0,-1-1 0,-1 1 0,1-1 0,-2 0 0,0-1 0,0 1 0,-1-1 0,0-1 0,-2 1 0,1 0 0,-2-1 0,0 0 0,0 0 0,-1-23 0,-5 29-1477,-5 14 699,-5 13 462,-3 17 361,13-26-505,-1 1 0,0-2 0,-1 1 0,-12 16 0,16-24-3228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3.1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102 149 7431,'-2'-23'9673,"-5"-2"-3594,7 24-5970,-1 0 0,1 0 0,-1 0 0,0 0 0,1 0 0,-1 0 0,0 0 0,1 1 0,-1-1 0,0 0 0,0 0-1,0 1 1,0-1 0,0 0 0,0 1 0,1-1 0,-1 1 0,-1-1 0,1 1 0,0 0 0,0-1 0,0 1 0,0 0 0,0 0 0,0 0 0,0 0-1,0 0 1,0 0 0,-1 0 0,1 0 0,0 0 0,0 0 0,0 1 0,0-1 0,0 0 0,0 1 0,0-1 0,0 1 0,0-1 0,0 1 0,0-1-1,0 1 1,0 0 0,0 0 0,-3 3-90,0-1-1,1 1 1,-1-1-1,1 1 0,0 0 1,0 1-1,0-1 1,1 0-1,-1 1 1,1-1-1,0 1 0,1 0 1,-1 0-1,1 0 1,-1 7-1,-2 6 35,2 1 0,-1 35 0,3-51-50,0 1 1,1 0-1,-1-1 0,1 1 0,0-1 1,0 1-1,0-1 0,0 1 1,0-1-1,1 0 0,0 1 1,0-1-1,0 0 0,0 0 0,0 0 1,0-1-1,1 1 0,2 2 1,6 3 22,-1 0 1,1-1 0,22 11 0,-23-14-25,0 1 1,0 1-1,-1 0 1,0 0-1,0 1 0,11 11 1,-12-9 41,-1 1 0,-1-1 0,0 2 0,0-1 0,-1 1 0,0-1 0,-1 1 0,0 1 0,-1-1 0,0 1 0,-1-1 0,0 1 0,-1 0 0,0-1 0,-1 1 0,0 0 1,-1 0-1,-1 0 0,-2 12 0,2-20 41,1-1 1,-1 1-1,0-1 1,0 1-1,0-1 1,0 0-1,0 0 1,-1 0 0,0 0-1,1 0 1,-1-1-1,0 1 1,-1-1-1,1 1 1,0-1-1,-1 0 1,1-1-1,-1 1 1,1-1-1,-5 2 1,6-2-57,1-1 0,-1 0 0,0 1 0,0-1 0,1 0 0,-1 0 0,0 0 0,0 0 0,1 0 0,-1 0 0,0 0 0,1-1 0,-1 1 0,0 0 0,1-1 0,-1 0 0,0 1 0,1-1 0,-1 0 0,1 0 0,-1 0 0,1 0 1,-1 0-1,1 0 0,0 0 0,0-1 0,0 1 0,-1 0 0,1-1 0,0 1 0,0-1 0,1 1 0,-1-1 0,0 1 0,1-1 0,-1 0 0,0 1 0,1-1 0,0 0 0,-1 1 0,1-1 0,0 0 0,0 0 0,0 1 0,0-1 0,1-2 0,-1-8-71,0 0 0,1-1-1,1 1 1,0 0 0,1 0 0,0 0-1,10-21 1,43-79-619,-31 69 416,16-32-397,-9 19 529,-2-2 0,-2-1 0,26-82 0,-56 156 155,1-1-1,0 0 1,1 1 0,1-1 0,4 27 0,-4-39-38,0 1 1,0-1 0,0 1 0,0-1-1,0 0 1,1 1 0,-1-1-1,1 0 1,-1 0 0,1 0 0,0 0-1,0 0 1,0-1 0,0 1-1,0-1 1,0 1 0,0-1 0,1 0-1,-1 1 1,1-1 0,-1 0 0,1-1-1,-1 1 1,1 0 0,-1-1-1,1 1 1,-1-1 0,1 0 0,0 0-1,-1 0 1,1 0 0,0-1-1,3 0 1,6 0 48,0-1-1,0 0 0,0-1 1,0 0-1,21-10 1,36-27 59,-55 30-90,1 0 1,1 2-1,0-1 1,20-6-1,-35 15-25,0 0 0,0 0 0,0 0 1,0 0-1,0 0 0,0 0 0,0 0 0,0 0 0,0 1 1,0-1-1,0 0 0,0 1 0,0-1 0,0 1 0,0-1 0,0 1 1,0-1-1,-1 1 0,1 0 0,0-1 0,0 1 0,-1 0 0,1 0 1,0-1-1,-1 1 0,1 0 0,-1 0 0,1 0 0,-1 0 0,1 1 1,15 39-111,-10-23 127,13 14 84,2 0 0,0-1-1,2-1 1,1-1 0,2-1 0,41 35-1,-29-27-136,-2 1 0,44 58-1,-76-91 40,-1 0 0,0 1 1,0-1-1,-1 1 0,1 0 0,-1 0 0,0-1 1,0 2-1,-1-1 0,0 0 0,0 0 0,0 0 1,0 1-1,-1-1 0,0 0 0,0 1 0,-1 9 1,-1-11 37,0 0 1,1 0 0,-1-1 0,-1 1-1,1-1 1,0 1 0,-1-1 0,0 0 0,0 0-1,0 0 1,0 0 0,0-1 0,0 1-1,-1-1 1,1 0 0,-1 0 0,0 0 0,0 0-1,1-1 1,-1 1 0,0-1 0,0 0-1,-5 0 1,0 2-34,0-2-1,0 1 0,0-1 0,0 0 0,0-1 1,0 0-1,0 0 0,0-1 0,0-1 1,0 1-1,0-1 0,0-1 0,1 0 1,-1 0-1,1 0 0,0-1 0,0 0 1,0-1-1,0 0 0,1 0 0,-9-8 1,9 5-6,-1 0 0,1 0 0,1-1 0,0 0 0,0 0-1,0 0 1,1-1 0,1 0 0,0 0 0,0 0 0,1 0 0,0-1 0,1 1 0,0-1 0,1 0 0,0 0 0,1-17 0,0 21-27,1-1 0,0 1 0,0 0 0,1-1 0,0 1-1,0 0 1,1 0 0,0 0 0,0 0 0,1 1 0,-1-1 0,1 1 0,1 0 0,-1 0 0,1 0-1,1 1 1,10-10 0,6-1-592,0 0 0,1 2 0,41-19 0,-5 2-1503,-7 0-6509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3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297 252 22902,'0'0'619,"-13"-4"27,3 0-464,5 2-100,0-1-1,-1 2 1,1-1 0,-1 0-1,0 1 1,1 0 0,-1 0 0,0 1-1,0 0 1,1 0 0,-1 0-1,0 0 1,0 1 0,1 0 0,-11 3-1,2 3-52,-1 1-1,1 0 1,1 1-1,0 0 1,0 1-1,1 1 0,-13 13 1,20-19-38,0 0 1,0 1-1,0-1 0,1 1 1,0 0-1,0 0 1,1 1-1,-1-1 0,1 1 1,1 0-1,-1-1 1,1 1-1,0 0 0,1 1 1,0-1-1,0 0 1,0 0-1,1 9 0,1-15 6,-1-1 1,0 1-1,1 0 0,-1 0 0,1 0 0,-1 0 0,1 0 0,0 0 0,-1-1 0,1 1 1,0 0-1,0 0 0,-1-1 0,1 1 0,0-1 0,0 1 0,0-1 0,0 1 0,0-1 1,0 1-1,0-1 0,0 0 0,0 1 0,0-1 0,0 0 0,0 0 0,0 0 0,0 0 1,0 0-1,0 0 0,0 0 0,0 0 0,1-1 0,38-8 160,-27 1-2,0 0-1,0 0 1,-1-2 0,0 1-1,0-2 1,-1 1-1,15-20 1,63-90 759,-66 85-503,20-39 0,-36 60-238,-1 0 0,0 0 1,-1 0-1,-1-1 0,0 1 0,1-19 0,-4 33-159,-1-1-1,0 0 0,0 1 1,1-1-1,-1 0 0,0 1 1,0-1-1,0 0 0,0 0 0,0 1 1,0-1-1,0 0 0,0 1 1,0-1-1,-1 0 0,1 0 1,0 1-1,0-1 0,0 0 1,-1 1-1,1-1 0,0 1 0,-1-1 1,1 0-1,-1 1 0,1-1 1,-1 0-1,-14 11-85,-11 33-255,13-11 311,3 1 0,1 0 0,1 0 0,2 1 0,1 1 0,2-1 0,1 0 0,3 41 0,-1-73 30,0 1 1,0-1 0,0 1-1,0-1 1,1 1 0,-1-1 0,1 1-1,-1-1 1,1 1 0,0-1 0,0 0-1,0 1 1,0-1 0,0 0-1,0 0 1,1 0 0,-1 0 0,1 0-1,0 0 1,-1 0 0,1 0 0,0-1-1,0 1 1,0-1 0,0 0 0,0 1-1,1-1 1,-1 0 0,0 0-1,1 0 1,-1 0 0,0-1 0,1 1-1,-1-1 1,5 1 0,-1-1 90,0-1 1,0 0 0,-1 0-1,1-1 1,-1 1-1,1-1 1,-1 0-1,0-1 1,1 1 0,-1-1-1,0 0 1,-1 0-1,1-1 1,6-6 0,-1 1-68,-1 0 1,0-1 0,0 0 0,-1-1-1,-1 0 1,0 0 0,0-1 0,-1 1-1,0-2 1,-1 1 0,-1 0 0,0-1 0,-1 0-1,0 0 1,-1 0 0,0 0 0,-1-1-1,-1-12 1,-18 60-786,11-10 718,1-1 0,1 1 0,1 0 1,-2 46-1,6-68 34,0-1 1,0 0 0,0 0-1,0 1 1,0-1 0,0 0-1,1 0 1,-1 0 0,0 1-1,1-1 1,-1 0 0,0 0-1,1 0 1,0 0 0,-1 0-1,1 0 1,0 0 0,-1 0-1,1 0 1,0 0 0,0 0-1,0 0 1,0 0 0,0-1-1,0 1 1,0 0 0,1 0-1,0 0 22,1-1 0,-1 1 0,0-1-1,1 0 1,-1 0 0,1 0 0,-1 0 0,1 0 0,-1 0-1,1-1 1,-1 1 0,5-2 0,3-2 57,0 0 1,0-1-1,0 0 1,0-1-1,9-6 1,4-8-85,-1 0 0,-1-1 0,25-33 0,-37 43 0,-2 70 0,-6-50 0,-1 0 0,1 0 0,0 0 0,1 0 0,0 0 0,3 10 0,-4-17 0,0 0 0,-1 0 0,2 0 0,-1 0 0,0 0 0,0 0 0,0-1 0,1 1 0,-1 0 0,1-1 0,0 1 0,-1-1 0,1 1 0,0-1 0,0 0 0,0 0 0,0 0 0,0 0 0,0 0 0,0 0 0,0-1 0,0 1 0,1-1 0,-1 1 0,0-1 0,3 0 0,4 1 0,63-1 0,-66 0 0,0-1 0,-1 0 0,1 0 0,0 0 0,-1-1 0,1 1 0,-1-1 0,1-1 0,-1 1 0,6-4 0,-9 3 0,0 0 0,0 1 0,0-1 0,-1 0 0,1 0 0,-1 0 0,1 0 0,-1 0 0,0-1 0,0 1 0,-1 0 0,1-1 0,-1 1 0,1 0 0,-1-1 0,0-5 0,-4-59 0,3 65 0,0-6 0,0 0 0,-1 0 0,0 1 0,0-1 0,-1 1 0,0-1 0,-1 1 0,0 0 0,0 0 0,0 1 0,-1-1 0,-11-12 0,19 38-593,1-13-380,0 0-1,1-1 1,-1 1-1,1-1 0,0 0 1,0 0-1,1-1 0,-1 1 1,1-1-1,-1 0 0,1-1 1,12 5-1,25 5-7396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8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243 400 16207,'-12'-1'2872,"4"0"-2563,0 1 0,0-1-1,1 1 1,-1 1 0,0 0-1,0 0 1,0 1 0,0-1 0,1 2-1,-1-1 1,1 1 0,0 0-1,0 1 1,0-1 0,0 1-1,-10 9 1,7-4-164,2 1 0,-1 0 0,1 0 0,1 1 0,0 0 0,0 1 1,1-1-1,1 1 0,0 1 0,0-1 0,1 0 0,1 1 0,0 0 0,1 0 0,0 0 0,1 20 0,0-30-136,1-1 0,1 1 0,-1 0-1,0 0 1,1-1 0,-1 1 0,1-1-1,0 1 1,0 0 0,0-1 0,0 1 0,0-1-1,1 0 1,-1 1 0,1-1 0,-1 0-1,1 0 1,0 0 0,0 0 0,0 0-1,3 2 1,-1-2 8,0 0-1,0-1 1,0 1 0,0-1-1,0 0 1,0 0-1,0 0 1,0-1 0,0 1-1,1-1 1,-1 0-1,7-1 1,1 0 27,0-1-1,1-1 1,-1 0-1,-1-1 1,1 0-1,0 0 1,-1-2 0,20-11-1,-7-2 192,-1-1 0,0 0 1,-2-2-1,-1-1 0,0 0 0,-2-1 0,0-1 0,-2-1 0,-1-1 0,-1 0 1,-1-1-1,-2 0 0,0-1 0,-2 0 0,-2 0 0,0-1 0,-2 0 0,-1-1 1,-2 1-1,-1-1 0,-2-31 0,1 59-235,-1 0 0,1 0 0,0 0 0,-1 0 0,0 0 0,0 0 0,0 0 0,0 0 0,0 0 0,0 0 0,-1 0 0,0 1 0,1-1 0,-1 1 0,0-1 0,0 1 0,0-1 0,-4-2 0,3 4 0,1 0 0,-1-1 0,1 2 0,-1-1 0,1 0 0,-1 0 0,0 1 0,1-1 0,-1 1 0,0 0 0,1 0 0,-1 0 0,0 0 0,1 1 0,-1-1 0,0 1 0,1-1 0,-1 1 0,1 0 0,-1 0 0,1 0 0,-5 2 0,-6 5 0,0 1 0,1 0 0,0 0 0,0 1 0,1 1 0,-19 23 0,-53 80 0,77-106 1,0 1 0,1 0 0,0 1 0,1-1-1,-5 18 1,8-25-1,0 0-1,1 0 0,0 0 0,-1 0 1,1 0-1,0 0 0,0 0 1,0 0-1,0 0 0,1 0 0,-1 0 1,0 0-1,1 0 0,0 0 1,-1 0-1,1-1 0,0 1 0,0 0 1,0 0-1,0-1 0,0 1 0,0 0 1,1-1-1,-1 1 0,0-1 1,1 1-1,-1-1 0,1 0 0,0 0 1,-1 0-1,1 0 0,0 0 1,0 0-1,0 0 0,0 0 0,2 0 1,25 7-368,1-1 0,47 4 0,-49-8-190,0 2 0,0 0 0,43 15-1,-63-17 432,1 1-1,-2-1 0,1 2 0,0-1 0,-1 1 1,0 0-1,0 1 0,-1-1 0,1 2 0,-1-1 1,0 0-1,-1 1 0,0 0 0,0 1 0,8 15 1,3 11-3306,-1-1-3107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261 273 16400,'2'-13'1729,"6"-40"-85,-8 50-1524,0 1 0,0-1 0,0 1 0,0-1 0,-1 1 0,1-1 0,-1 1 0,0 0-1,0-1 1,0 1 0,0 0 0,0 0 0,0-1 0,-1 1 0,1 0 0,-1 0 0,1 0 0,-1 1-1,0-1 1,1 0 0,-1 1 0,0-1 0,0 1 0,-1 0 0,1-1 0,0 1 0,0 0 0,0 0-1,-1 0 1,1 1 0,-1-1 0,1 1 0,0-1 0,-1 1 0,1 0 0,-4 0 0,0-1-10,-1 1 0,1 0 0,0 0 0,-1 0 0,1 1 0,-1 0 0,1 1 0,0-1 0,0 1 0,-1 0 0,1 1 0,-7 3 0,3 3-106,1-1 0,0 1 1,0 0-1,1 1 0,0 0 0,1 0 0,0 1 0,1 0 0,0 0 0,0 1 0,1-1 1,1 1-1,-5 19 0,4-8 55,0-1 1,1 1 0,1 0-1,1-1 1,2 1 0,2 39-1,-1-57-49,-1-1 0,1 1 0,0-1 0,0 1 0,1-1 0,-1 0 0,1 1 0,0-1-1,0 0 1,0 0 0,1 0 0,-1 0 0,1-1 0,0 1 0,0-1 0,0 0 0,1 0 0,-1 0-1,1 0 1,0 0 0,0-1 0,0 1 0,8 2 0,-7-3 38,1 0 0,0-1 1,0 0-1,0-1 0,0 1 0,-1-1 0,1 0 0,0 0 1,0-1-1,0 0 0,0 0 0,0 0 0,-1-1 1,1 0-1,0 0 0,-1 0 0,0-1 0,8-4 0,1-2 173,-1-2 0,0 1-1,0-2 1,-1 0 0,0 0-1,-1-1 1,-1 0-1,0-1 1,-1 0 0,0-1-1,11-26 1,-11 20-73,-1 0 1,-1 0-1,-1 0 0,0-1 1,-2 0-1,-1 0 0,-1 0 1,0-34-1,-3 45-103,0 0 0,-1 0 1,0 0-1,-1 0 0,0 0 0,-1 1 1,0-1-1,-1 1 0,-10-17 0,12 21-70,-1 1-1,0-1 0,0 1 0,-1 0 1,0 0-1,0 1 0,0-1 0,0 1 1,-1 0-1,0 0 0,1 1 1,-1 0-1,-1 0 0,1 0 0,0 1 1,-1 0-1,-7-2 0,11 4-34,-1 0 1,1-1-1,-1 2 0,1-1 0,0 0 0,-1 1 0,1-1 0,-1 1 1,1 0-1,0 0 0,0 0 0,-1 1 0,1-1 0,0 1 1,0 0-1,0 0 0,1 0 0,-1 0 0,0 0 0,1 0 1,-1 1-1,1-1 0,0 1 0,0 0 0,0 0 0,0 0 0,0 0 1,1 0-1,0 0 0,-1 0 0,1 0 0,-1 7 0,-2 1-451,2 0 1,-1 0-1,1 0 0,1 0 0,0 0 0,1 0 0,0 0 0,1 0 0,2 14 0,-3-22 41,1 0 0,0 0 0,0 0 0,0 0 0,0 0 0,1 0 0,-1 0 0,1 0 0,0 0 0,0-1 0,0 1 0,0-1 0,0 1 0,0-1 0,1 0 0,-1 0 0,1 0 0,0 0 0,0 0 0,-1-1 0,7 3 0,33 4-11712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86 11755,'0'0'18412,"11"-1"-16202,-3 1-2129,1-1 1,0 0-1,0-1 0,-1 1 0,15-7 0,-20 7-84,0 0-1,-1 0 1,1 0-1,-1 0 0,0-1 1,1 1-1,-1-1 1,0 0-1,0 0 0,0 0 1,0 0-1,0 0 1,0 0-1,-1 0 0,1 0 1,-1-1-1,1 1 0,-1-1 1,0 1-1,0-1 1,0 1-1,0-1 0,-1 0 1,1 0-1,-1 1 1,1-6-1,-2 7 4,1 1 0,0-1 0,-1 0 0,1 1 0,0-1 0,-1 0 0,1 1 0,-1-1 0,1 1 0,-1-1 0,1 1 0,-1-1 0,1 1 0,-1-1 0,0 1 0,1 0 0,-1-1 0,0 1 0,1 0 0,-1 0 0,0-1 0,1 1 0,-1 0 0,0 0 0,0 0 0,1 0 0,-1 0 0,0 0 0,1 0 0,-1 0 0,0 0 0,0 0 0,1 0 0,-1 1 0,-1-1 0,-29 8 0,23-4 0,0 1 0,1 1 0,-1 0 0,1 0 0,0 0 0,1 1 0,-1 0 0,1 0 0,-7 12 0,9-14 0,0 1 0,1 0 0,0 0 0,0 1 0,0-1 0,1 1 0,0-1 0,0 1 0,1 0 0,0 0 0,0 0 0,1-1 0,0 12 0,0-15 0,1-1 0,0 1 0,0-1 0,0 1 0,0-1 0,0 1 0,1-1 0,-1 0 0,1 1 0,-1-1 0,1 0 0,0 0 0,0 0 0,0 0 0,0-1 0,0 1 0,0 0 0,1-1 0,-1 0 0,1 1 0,-1-1 0,1 0 0,-1 0 0,1-1 0,4 2 0,8 1 0,-1 0 0,1-1 0,21 0 0,-33-2 1,24 2-891,45-5-1,-63 2-309,0-1 1,0 0-1,0 0 0,0-1 0,9-4 0,28-18-18456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1 15022,'-5'15'1420,"-7"30"-299,3 0 0,1 1 0,2 0 0,1 50 1,9-28-516,3-1 0,3 0 0,3-1 1,32 95-1,-10-31 94,-27-99-513,-2 0 0,-1 1 0,-1 0-1,-1 48 1,-3-80-169,0 1 0,1-1 0,-1 0 0,0 1 0,0-1 0,0 0 0,0 1 0,0-1-1,0 0 1,0 0 0,0 1 0,0-1 0,0 0 0,0 1 0,0-1 0,0 0 0,-1 1 0,1-1 0,0 0 0,0 1-1,0-1 1,0 0 0,0 0 0,-1 1 0,1-1 0,0 0 0,0 0 0,0 1 0,-1-1 0,1 0 0,0 0 0,0 0-1,-1 1 1,1-1 0,0 0 0,0 0 0,-1 0 0,1 0 0,0 0 0,-1 0 0,1 0 0,0 0 0,-1 1-1,1-1 1,0 0 0,-1 0 0,1 0 0,0-1 0,-1 1 0,1 0 0,0 0 0,0 0 0,-1 0 0,1 0 0,-15-14 1196,-2-23-1114,2 0 0,1-2 0,2 1 1,-9-46-1,15 58-110,2 12-68,1 0 0,1 0 1,0 0-1,0-24 0,3 31-15,-1 1 0,1 0 0,1-1 0,-1 1 1,1 0-1,0 0 0,0 0 0,1 0 0,0 1 0,0-1 0,0 1 1,8-9-1,36-44-2232,41-54-2665,-78 97 3127,-1-1 0,-1 0 0,0-1 0,0 0 0,8-32 0,-6 1-6587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4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0 17969,'0'0'5653,"-6"11"-5039,4-10-598,-2 5 127,0 0-1,0 1 1,1-1 0,0 1 0,0-1 0,0 1 0,1 0 0,0 0 0,0 0 0,1 0 0,0 1 0,-1 9 0,2 74 1154,21 163 0,-1-136-866,24 196-98,-47-416 2431,6-80-2968,-3 144 377,1 11-190,7-46 0,-7 65 12,1 0 0,0 0 0,0 0 0,1 1-1,0-1 1,0 1 0,0 0 0,1-1 0,1 2 0,4-8-1,-7 12-9,0 0 0,0-1 0,1 1 0,-1 1-1,0-1 1,1 0 0,0 0 0,-1 1-1,1-1 1,0 1 0,0 0 0,-1 0 0,1 0-1,0 0 1,0 1 0,0-1 0,0 1 0,0 0-1,0 0 1,0 0 0,1 0 0,-1 0 0,0 0-1,0 1 1,0 0 0,-1 0 0,1-1-1,0 2 1,0-1 0,0 0 0,-1 0 0,5 4-1,8 5-51,0 1 0,-1 0-1,0 1 1,17 19-1,-7-8-91,-22-20 158,1-1 0,0 0-1,0 0 1,1 0 0,-1-1 0,0 1-1,1-1 1,-1 1 0,1-1 0,-1 0-1,1 0 1,-1-1 0,1 1 0,0-1-1,-1 0 1,1 0 0,0 0 0,0 0-1,-1-1 1,1 1 0,-1-1 0,1 0-1,-1 0 1,1-1 0,5-2 0,9-5-6,-1 0 1,0-2-1,28-21 1,-6 3-400,-20 16 9,35-21-591,-51 32 932,0 1 0,1-1 0,-1 1 1,1 0-1,0-1 0,-1 2 0,1-1 0,0 0 0,-1 1 0,1-1 0,0 1 0,0 0 0,4 1 0,-7 0 57,1 0-1,-1 0 1,0 0-1,0 0 1,1 0-1,-1 0 1,0 0-1,0 0 1,0 1-1,0-1 1,0 0-1,0 1 1,0-1-1,-1 1 1,1-1-1,0 1 1,-1-1-1,1 1 1,-1-1-1,1 3 1,-1-1 14,1-1 0,-1 0 0,1 1 0,0-1 0,0 0 0,0 0 0,0 0 0,0 0-1,1 0 1,-1 0 0,1 0 0,-1 0 0,1-1 0,2 3 0,-1-3 13,0 1 0,1-1 0,-1 0 0,1 0-1,0 0 1,-1-1 0,1 0 0,0 1 0,-1-1 0,1 0 0,0 0 0,-1-1-1,1 1 1,0-1 0,-1 0 0,1 0 0,-1 0 0,1 0 0,4-3-1,7-4 74,0 0-1,25-19 1,-31 21-90,55-44 24,-41 31-493,1 0 0,46-26-1,-68 44 445,-1 1-1,0-1 0,1 0 0,-1 0 0,0 1 0,1-1 1,-1 0-1,1 1 0,-1 0 0,1-1 0,-1 1 1,1 0-1,-1 0 0,1 0 0,-1 0 0,1 0 0,0 0 1,-1 0-1,1 0 0,-1 1 0,1-1 0,-1 0 0,1 1 1,-1 0-1,0-1 0,1 1 0,-1 0 0,0 0 1,1-1-1,-1 1 0,0 0 0,0 0 0,0 0 0,1 2 1,2 3 25,-1 0 1,0 0 0,0 0 0,-1 1-1,0-1 1,2 12 0,4 12 408,3-4-57,0 0 0,1-1-1,2 0 1,30 41 0,80 82 20,-82-102-448,-2 2 0,38 60 0,-72-97 35,1 0 0,-2 0 0,0 1 0,0-1 1,-1 1-1,0 0 0,-1 1 0,-1-1 0,2 14 0,-4-19 52,0-1 1,0 1-1,0 0 1,-1 0 0,0 0-1,-1 0 1,1-1-1,-1 1 1,-1 0-1,1-1 1,-1 0 0,0 1-1,-1-1 1,1 0-1,-1-1 1,0 1-1,-10 9 1,4-5 63,-2 0 0,1-1 0,-1-1 0,0 0 0,-1 0 0,0-1 0,0-1 0,-1 0 0,1-1 0,-1 0 0,-1-1 0,1-1 1,0 0-1,-20 1 0,22-4-23,0 1 0,0-1 0,0-1 1,0 0-1,0-1 0,1 0 0,-1-1 1,0-1-1,1 1 0,0-2 0,0 1 1,0-2-1,0 0 0,1 0 0,0 0 0,0-1 1,-15-15-1,15 11-63,0-1 0,0 0 0,1 0 0,1-1 0,0 0 0,1-1 0,0 0 0,1 0 0,1-1 0,0 1 0,-5-26 0,8 28 0,1 0 0,0 0 0,0 0 0,1-1 0,0 1 0,1 0 0,1 0 0,0 0 0,1 0 0,0 0 0,0 0 0,1 0 0,1 1 0,0 0 0,7-12 0,5 1-320,1 0-1,1 1 1,0 1-1,2 1 1,0 1 0,27-19-1,29-24-1637,-42 24-2708,-13-5-2002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53 195 12139,'0'0'6375,"-52"0"-1859,61-10-3940,33-5-287,13-7 511,19-3-415,17-2-225,8-3-1345,11-2-4581,11-2-5380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8.1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26265,'0'0'1025,"6"73"-1217,-6-28 480,1 2-160,7 3-224,6-2-2691,2-4-2562,2-8-4164</inkml:trace>
  <inkml:trace contextRef="#ctx0" brushRef="#br0" timeOffset="1">140 624 8136,'0'0'17905,"18"50"-16080,-7-44-1024,1-4-577,-1-2-96,1-1-2562,-7-20-7623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58.9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0 11435,'0'0'7426,"-6"12"-5985,-10 23-843,2 2 0,1 0 0,2 0-1,2 1 1,1 0 0,2 1 0,2 0 0,1 77 0,2-108-3097,-2-18-2100,2 8 4367,-4-20-6782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4.7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0 165 7431,'3'-15'6668,"0"-1"-5409,0-2 65,1 0 0,1 0 0,0 0 0,12-26 0,-17 43-1233,0 0-1,1 1 1,-1-1-1,0 0 1,0 0-1,1 0 1,-1 1 0,0-1-1,1 0 1,-1 0-1,1 1 1,-1-1-1,1 0 1,-1 1 0,1-1-1,0 0 1,-1 1-1,1-1 1,0 1-1,-1-1 1,1 1-1,0 0 1,0-1 0,-1 1-1,1 0 1,0-1-1,0 1 1,0 0-1,-1 0 1,1 0 0,0-1-1,0 1 1,0 0-1,0 0 1,0 1-1,-1-1 1,1 0-1,0 0 1,0 0 0,0 0-1,0 1 1,-1-1-1,1 0 1,0 1-1,0-1 1,-1 1 0,1-1-1,0 1 1,-1-1-1,1 1 1,0-1-1,-1 1 1,1 0-1,-1-1 1,1 1 0,-1 0-1,1-1 1,0 2-1,3 5 132,0 1 1,0-1-1,-1 1 0,4 13 0,3 19 81,-2 0 0,-2 1-1,-1 0 1,-2 42 0,-1-37-268,1 0-1,16 78 1,-19-123-18,0 0 0,0 1 0,1-1 1,-1 0-1,0 0 0,1 1 0,-1-1 0,1 0 1,0 0-1,-1 1 0,1-1 0,0 0 1,-1 0-1,1 0 0,0 0 0,0 0 0,0 0 1,0-1-1,0 1 0,0 0 0,0 0 0,0-1 1,1 1-1,-1 0 0,0-1 0,0 1 0,2 0 1,0-2 39,-1 1 1,0 0 0,1 0 0,-1-1 0,0 0-1,1 1 1,-1-1 0,0 0 0,0 0 0,0 0-1,1 0 1,-1-1 0,3-2 0,8-6 195,-1-1 1,-1-1 0,14-17 0,-23 28-265,25-33 260,-1-1-1,26-47 0,-42 63-744,-1 0 0,10-29 1,-16 36-691,1-1 0,-2 1 0,0 0 0,0-1 0,-1-13 0,-1 25 932,0 1 1,0-1-1,0 1 0,0-1 0,0 1 1,0 0-1,-1-1 0,1 1 0,0-1 1,0 1-1,-1-1 0,1 1 0,0-1 1,0 1-1,-1 0 0,1-1 1,-1 1-1,1 0 0,0-1 0,-1 1 1,1 0-1,-1 0 0,1-1 0,-1 1 1,1 0-1,0 0 0,-1 0 0,1-1 1,-1 1-1,1 0 0,-1 0 0,1 0 1,-1 0-1,0 0 0,1 0 0,-1 0 1,1 0-1,-1 0 0,1 0 0,-1 1 1,1-1-1,0 0 0,-1 0 0,1 0 1,-1 1-1,1-1 0,-1 0 0,1 0 1,-1 1-1,1-1 0,0 0 0,-1 1 1,1-1-1,-1 1 0,-25 18-7816,-6 25 9824,25-30 58,0-1 0,1 2 0,0-1-1,1 1 1,1 0 0,0 0 0,1 0 0,-1 26 0,3-30-1138,1 0 1,1-1-1,0 1 1,3 13 0,-2-18-555,0 0 1,1 0-1,-1 0 1,1 0-1,0-1 1,1 1 0,0-1-1,-1 0 1,2 0-1,-1 0 1,0-1-1,1 1 1,0-1-1,0 0 1,0-1 0,9 6-1,23 6-2367,0-11-3470,-6-6-3807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0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19122,'0'0'769,"-23"75"64,12-33 128,0 7-1,4 4-351,2 1-449,5 1-64,0-2-64,0-4-192,6-8-1121,-1-12-1378,-1-11-736,-4-13-2466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 16335,'10'-4'1890,"2"0"-1188,-1 1 0,1 1 0,0-1-1,0 2 1,18-1 0,-23 2-412,-1 0 0,1 1 1,0 0-1,0 0 0,-1 0 0,1 1 1,-1 0-1,1 0 0,-1 1 1,0 0-1,0 0 0,0 0 0,7 6 1,-9-6-211,1 0 1,-1 1 0,0 0-1,-1 0 1,1 0-1,-1 0 1,0 1 0,0-1-1,0 1 1,-1-1-1,1 1 1,-1 0 0,0 0-1,-1 1 1,1-1-1,-1 0 1,0 0 0,0 1-1,0 8 1,-2-7-42,0 0-1,0 0 1,0 0 0,-1 0 0,0 0 0,0-1-1,-1 1 1,0-1 0,0 1 0,0-1 0,-1 0-1,0 0 1,0-1 0,-8 9 0,-22 21 289,-31 34 663,62-64-946,-1 0-1,1 0 0,0 0 0,0 1 1,0-1-1,1 1 0,0-1 1,0 1-1,0 0 0,1 0 0,-1 0 1,1 9-1,1-12-35,1 1 0,0-1 0,0 0 0,0 0 0,1 0 1,-1 0-1,1 0 0,-1 0 0,1 0 0,0 0 0,0-1 0,0 1 0,1-1 0,-1 1 1,0-1-1,1 0 0,0 0 0,-1 0 0,1 0 0,0-1 0,5 3 0,13 6 8,-1 0-1,24 6 0,-22-8-169,71 23-6536,-50-21-1772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8776,'0'0'17569,"1"13"-17062,1 34-100,-2-15-133,1 0 0,2 0 0,1-1 1,10 40-1,-13-69-256,-1 1 0,1-1 0,0 1 0,-1-1 0,1 0 0,0 1 0,0-1 0,1 0 0,-1 0 0,0 0 0,1 0-1,-1 0 1,1 0 0,0 0 0,0 0 0,0-1 0,0 1 0,0-1 0,0 1 0,0-1 0,0 0 0,0 0 0,1 0 0,-1 0 0,0 0 0,1 0 0,-1-1 0,1 1 0,-1-1 0,1 0 0,-1 0 0,1 0 0,-1 0 0,1 0 0,-1 0 0,1-1 0,-1 1 0,1-1 0,-1 1 0,0-1 0,4-2 0,3-1 23,1-2 0,-2 1 1,1-1-1,-1 0 0,1-1 0,-2 0 1,1-1-1,11-13 0,55-89 1796,-72 165-1640,2-22 22,3-28 114,6-18 33,18-43-297,-26 43-70,2 0-1,0 0 1,1 1-1,0 0 1,0 0-1,13-12 1,-6 17-5703,-8 6 2407,1-1-4774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4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 19635,'0'0'10890,"-2"78"-10474,2-39-192,0 1-159,2-1-33,8-5 0,3-2-321,-4-8-351,4-4-321,-5-7-961,-4-6-1537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1 123 9385,'0'0'21401,"11"-11"-20541,-5 5-732,36-36 265,-39 39-368,0 1 0,0-1-1,0 1 1,1-1 0,-1 1-1,1 0 1,-1 1 0,1-1-1,0 1 1,-1-1 0,1 1-1,0 0 1,0 1 0,4-1-1,-7 1-25,0 0-1,-1 1 0,1-1 0,-1 1 0,1-1 1,-1 1-1,1-1 0,-1 1 0,1-1 0,-1 1 1,1-1-1,-1 1 0,0 0 0,1-1 0,-1 1 0,0 0 1,1-1-1,-1 1 0,0 0 0,0 0 0,0-1 1,0 1-1,0 0 0,0 0 0,0-1 0,0 1 1,0 1-1,-1 29-2,1-23 10,-12 186 139,12-193-145,0 1 1,0 0 0,0 0-1,0 0 1,0-1-1,1 1 1,-1 0 0,0-1-1,1 1 1,0 0 0,-1-1-1,1 1 1,0 0 0,0-1-1,0 1 1,-1-1 0,2 1-1,-1-1 1,0 0 0,0 0-1,0 1 1,1-1 0,-1 0-1,3 1 1,-2-1 2,1 0 1,0 0-1,0-1 0,-1 1 0,1-1 1,0 0-1,0 1 0,0-1 1,0-1-1,0 1 0,-1 0 1,1-1-1,5-1 0,3-1 7,0-2 0,0 1 1,0-1-1,0-1 0,-1 0 0,11-8 0,5-6-10,-1-2 0,35-39 0,-49 49 0,-1-1 0,-1 0 0,0-1 0,-1 0 0,0 0 0,-1 0 0,7-21 0,-11 17 0,-11 29 0,-11 28 0,15-29 0,-4 7 0,2 0 0,0 0 0,1 1 0,0 0 0,2 0 0,0 1 0,-1 31 0,4-49 0,0 0 0,0 0 0,1 0 0,-1 0 0,0 0 0,1 0 0,-1 0 0,0 0 0,1 0 0,-1 0 0,1 0 0,-1 0 0,1-1 0,0 1 0,-1 0 0,1 0 0,0-1 0,0 1 0,-1 0 0,1-1 0,0 1 0,0-1 0,0 1 0,0-1 0,0 1 0,0-1 0,0 0 0,0 0 0,0 1 0,0-1 0,0 0 0,0 0 0,0 0 0,0 0 0,0 0 0,0 0 0,0 0 0,0 0 0,0 0 0,0-1 0,0 1 0,0 0 0,1-1 0,3-1 0,0 1 0,0-1 0,0 0 0,0 0 0,-1 0 0,1-1 0,5-3 0,3-4 0,-1-1 0,-1 0 0,0 0 0,0-1 0,-1 0 0,-1-1 0,0 0 0,-1-1 0,0 0 0,-1 0 0,0 0 0,-2-1 0,1 0 0,-2 0 0,0-1 0,-1 1 0,2-25 0,-5 40 0,0 0 0,0 0 0,0 0 0,-1 1 0,1-1 0,0 0 0,0 0 0,0 0 0,0 0 0,0 0 0,-1 0 0,1 1 0,0-1 0,0 0 0,0 0 0,0 0 0,-1 0 0,1 0 0,0 0 0,0 0 0,0 0 0,-1 0 0,1 0 0,0 0 0,0 0 0,0 0 0,-1 0 0,1 0 0,0 0 0,0 0 0,0 0 0,-1 0 0,1 0 0,0 0 0,0 0 0,0 0 0,0 0 0,-1-1 0,1 1 0,0 0 0,0 0 0,0 0 0,0 0 0,-1 0 0,1-1 0,0 1 0,0 0 0,0 0 0,0 0 0,0 0 0,0-1 0,0 1 0,0 0 0,0 0 0,0 0 0,-1-1 0,1 1 0,0 0 0,0 0 0,0 0 0,0-1 0,0 1 0,0 0 0,0 0 0,1 0 0,-1-1 0,0 1 0,0 0 0,-11 13 0,2 3 0,1-1 0,0 2 0,1-1 0,1 1 0,1 0 0,0 0 0,1 1 0,-2 25 0,6-42 0,0-1 0,0 0 0,1 1 0,-1-1 0,0 0 0,0 1 0,0-1 0,1 0 0,-1 1 0,0-1 0,1 0 0,-1 0 0,0 0 0,1 1 0,-1-1 0,0 0 0,1 0 0,-1 0 0,0 0 0,1 1 0,-1-1 0,1 0 0,-1 0 0,0 0 0,1 0 0,-1 0 0,1 0 0,-1 0 0,0 0 0,1 0 0,-1 0 0,1 0 0,-1-1 0,0 1 0,1 0 0,-1 0 0,0 0 0,1 0 0,-1-1 0,0 1 0,1 0 0,-1 0 0,0 0 0,1-1 0,-1 1 0,0 0 0,0-1 0,1 1 0,-1-1 0,20-12 0,5-15 0,-21 22 0,0 1 0,0 0 0,1 0 0,-1 0 0,1 0 0,0 1 0,1 0 0,-1 0 0,1 0 0,0 1 0,8-5 0,-13 8 0,0 0 0,-1 1 0,1-1 0,-1 0 0,1 0 0,-1 0 0,1 1 0,0-1 0,-1 0 0,1 0 0,-1 1 0,1-1 0,-1 1 0,1-1 0,-1 0 0,0 1 0,1-1 0,-1 1 0,1-1 0,-1 1 0,0-1 0,1 1 0,-1-1 0,0 1 0,0-1 0,0 1 0,1 0 0,-1-1 0,0 1 0,0-1 0,0 1 0,0 0 0,0-1 0,0 1 0,0-1 0,0 2 0,1 33 0,-1-22 0,1-8 0,-1 0 0,1 1 0,0-1 0,1 0 0,-1 0 0,1 0 0,0 0 0,0 0 0,0-1 0,1 1 0,4 5 0,-6-8 0,0-1 0,0 0 0,1 1 0,-1-1 0,1 0 0,-1 0 0,1 0 0,-1 0 0,1 0 0,0-1 0,-1 1 0,1 0 0,0-1 0,-1 1 0,1-1 0,0 0 0,0 1 0,0-1 0,-1 0 0,1 0 0,0 0 0,0 0 0,0-1 0,0 1 0,-1 0 0,1-1 0,0 1 0,0-1 0,-1 0 0,1 1 0,-1-1 0,1 0 0,0 0 0,-1 0 0,1 0 0,1-2 0,-1 2 0,36-32 0,-37 32 0,0 0 0,0 1 0,0-1 0,0 0 0,-1 0 0,1 0 0,0 0 0,-1-1 0,1 1 0,-1 0 0,1 0 0,-1 0 0,0 0 0,1-1 0,-1 1 0,0 0 0,0 0 0,0 0 0,0-1 0,0 1 0,0 0 0,0 0 0,0-1 0,-1 1 0,1 0 0,0 0 0,-1 0 0,1 0 0,-1-1 0,1 1 0,-1 0 0,1 0 0,-1 0 0,0 0 0,-1-1 0,0 0-8,0 0-1,0 0 1,1 0 0,-1 0 0,0 0-1,1 0 1,0-1 0,-1 1-1,1-1 1,0 1 0,0-1 0,0 0-1,1 1 1,-2-5 0,3 6-14,-1-1 0,0 1 0,0-1 0,0 1 0,1-1 0,-1 1 0,1-1 0,-1 1 0,1-1 0,0 1 0,-1 0 0,1-1 0,0 1 0,0 0 0,0 0 1,0-1-1,0 1 0,0 0 0,2-1 0,5-3-295,1-1 0,0 1 1,1 1-1,-1 0 0,1 0 0,12-2 1,19-10-2274,-30 6-6240,-7-3-4868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 19923,'0'0'10570,"87"-17"-9865,-35 12-577,2-1-224,4 2-1858,-8-1-3523,-8-2-5254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9513,'0'0'15887,"30"87"-15118,-32-35-513,-2 2-160,2-1-32,2-3-128,0-8-1089,10-6-1570,-3-12-1889,-1-11-4292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8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99 15759,'0'0'2327,"8"-10"-608,-5 6-1549,1-1 22,0-1 1,1 1 0,0 0-1,-1 0 1,2 1 0,-1-1 0,0 1-1,1 0 1,0 1 0,0-1-1,0 1 1,13-4 0,24-2 402,1 1-1,0 3 1,1 2 0,61 3-1,-101 0-597,0 0 0,-1 0-1,1 1 1,0 0-1,0 0 1,-1 0 0,1 0-1,0 0 1,-1 1-1,1 0 1,-1 0 0,0 0-1,0 1 1,0 0-1,6 4 1,-9-5 52,1 0 0,-1 0-1,1 1 1,-1-1 0,0 0 0,0 1 0,0-1-1,0 1 1,0-1 0,0 1 0,-1 0 0,1-1-1,-1 1 1,0 0 0,0-1 0,0 1-1,0 0 1,0 0 0,-1-1 0,1 1 0,-1-1-1,0 1 1,0 0 0,0-1 0,0 1 0,0-1-1,0 0 1,0 1 0,-4 3 0,-6 11 544,-1-1 1,-1 0-1,0-1 1,-25 22 0,20-20-265,1 1 0,-23 30 0,38-46-314,0 0 0,1 0-1,0 0 1,-1 0 0,1 0-1,0 1 1,0-1 0,0 0-1,1 1 1,-1-1 0,0 1-1,1-1 1,0 1 0,0-1-1,-1 1 1,2 4-1,-1-5-4,1 0 0,0-1-1,0 1 1,-1 0-1,1-1 1,0 1 0,0-1-1,0 1 1,1-1-1,-1 0 1,0 1 0,0-1-1,1 0 1,-1 0-1,1 0 1,-1 0 0,1 0-1,2 1 1,7 2-9,1 0 0,1 0 1,-1-1-1,0-1 1,19 2-1,-9-2-115,83 15-5395,-57-11-1068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13036,'0'0'5606,"1"76"-5062,4-35 161,4 5-161,-2 3-384,4 2-63,1 1-65,-1-6 0,-1-4-321,-5-7-159,0-6 288,-5-9 160,0-10-160,0-5-1025,-8-5-2019,-6 0-1248,-2-14-5221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0 138 13773,'0'0'2664,"1"-10"-822,-2 6-1704,1 0 0,1 0 0,-1 0 0,1 0 0,-1 0 0,1 0 0,0 0 0,0 0 0,1 0 0,-1 1 0,1-1 0,0 1 0,0-1 0,0 1 0,1-1 0,-1 1 0,1 0 0,-1 0 0,1 0 0,0 1 0,0-1 0,0 1 0,1-1 0,-1 1 0,1 0 0,3-1 0,8-4 14,0 1 0,0 0 0,0 2 0,1 0 0,0 0-1,-1 2 1,1 0 0,0 0 0,0 2 0,0 0 0,0 1 0,18 2 0,-31-2-153,-1 0 1,1-1-1,-1 1 1,1 0-1,-1 0 1,1 1-1,-1-1 0,0 0 1,1 1-1,-1 0 1,0-1-1,0 1 0,0 0 1,0 0-1,-1 0 1,1 0-1,0 0 1,-1 0-1,0 1 0,1-1 1,-1 1-1,0-1 1,0 1-1,0-1 1,-1 1-1,1-1 0,-1 1 1,1 0-1,-1-1 1,0 1-1,0 0 0,0-1 1,0 1-1,0 0 1,-1-1-1,1 1 1,-1-1-1,-2 6 0,0 2 70,0 1 0,-1-1 0,-1 0 0,0-1 0,0 1 0,-1-1 0,0 0 0,-10 10 0,-4 2 575,-2-1-1,-38 26 1,2-1 340,50-33-2059,19-9-2309,24-9-2407,0-7-754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4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8008,'0'0'7335,"0"10"-4832,1 20-1570,5 72 3638,-5-93-4401,1-1-1,-1 1 1,1 0 0,1 0 0,0-1 0,0 0-1,1 1 1,0-1 0,6 9 0,-10-16-147,1-1 1,-1 1-1,1 0 0,-1 0 1,1 0-1,0-1 1,0 1-1,-1 0 0,1-1 1,0 1-1,0 0 1,0-1-1,0 1 0,-1-1 1,1 1-1,0-1 1,0 0-1,0 1 1,0-1-1,0 0 0,0 0 1,0 0-1,0 0 1,0 0-1,0 0 0,0 0 1,0 0-1,0 0 1,0 0-1,0 0 1,0-1-1,0 1 0,0 0 1,0-1-1,0 1 1,0-1-1,0 1 0,0-1 1,0 1-1,-1-1 1,1 0-1,0 1 0,0-1 1,-1 0-1,1 0 1,-1 1-1,1-1 1,0 0-1,-1 0 0,1 0 1,0-2-1,4-6 386,1-1 1,-1 0-1,6-18 0,-8 20-455,5-19 355,0 3 987,-5 46-867,-6 20-324,2-32-96,0 1-1,0 0 1,1-1-1,0 1 0,1 0 1,0-1-1,1 1 1,3 11-1,-4-21-7,-1 0 1,0 0-1,0-1 0,1 1 0,-1 0 1,0 0-1,1-1 0,-1 1 0,1 0 1,-1-1-1,1 1 0,-1-1 0,1 1 1,0-1-1,-1 1 0,1-1 0,0 1 1,-1-1-1,1 1 0,0-1 0,-1 0 1,1 1-1,0-1 0,0 0 0,0 0 1,-1 0-1,1 0 0,0 0 0,0 1 1,0-1-1,0-1 0,2 1 36,-1-1-1,0 0 1,0 0-1,1 0 1,-1 0-1,0 0 1,0-1-1,0 1 1,0-1-1,2-2 1,36-44 828,-40 48-864,3-6-287,42-65 2050,-28 31-2800,-10 0-5732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8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16848,'0'0'6886,"50"44"-5700,-14-38 63,8-3-545,0-1-607,2-2-290,-8 3-1344,-2-1-961,-13 3-1666,-6-3-1121,-9 0-5478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1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37 14574,'0'0'5733,"50"11"-3459,-14-11-896,2-11-417,1 1-673,0-3-256,-9 5-449,-4 2-159,-11 6-481,-7 0-1377,-8 6-1346,0 7-2114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 15118,'0'0'15193,"11"-3"-14616,82-9-163,1 5 0,143 6 0,-217 1-391,-18 0-24,0 0 0,0-1 0,0 1 0,0 0 0,0 0 0,0 1 0,0-1 0,0 0 0,0 1 0,0-1 1,0 1-1,0-1 0,0 1 0,0 0 0,0 0 0,0 0 0,0 0 0,-1 0 0,1 1 0,0-1 0,-1 0 0,1 1 0,-1-1 0,0 1 0,1 0 0,-1-1 0,0 1 0,0 0 0,0 0 0,0 0 0,0 0 0,0 2 0,-1-1 13,0 0-1,0 1 0,-1-1 0,1 0 0,-1 0 0,0 1 1,0-1-1,0 0 0,0 0 0,-1 0 0,1 0 0,-1 0 1,0-1-1,0 1 0,0 0 0,0-1 0,0 1 0,0-1 1,-1 0-1,-2 2 0,-23 19 37,-1-1 1,-2-2-1,0-1 0,-65 28 1,-144 37 120,218-75-1854,34-7-2354,39-8-5008,-33 0 1365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232 11 9705,'0'0'4986,"-10"-2"-2439,10 2-2475,-42-6 1957,5 4 6231,61 23-5943,0-15-2187,-1 0-1,1-2 0,1-1 0,-1-1 0,1-1 1,-1-1-1,28-4 0,52 3-138,-102 1 1,0 0 0,0 0 0,1 0-1,-1 0 1,0 1 0,0-1 0,0 1-1,1-1 1,-1 1 0,0 0 0,0 0-1,0 0 1,0 0 0,0 1 0,3 2 0,-4-3 8,-1 0 0,1 0 0,0 0 0,-1 0 0,1 0 0,-1 0 0,1 0 1,-1 0-1,0 1 0,1-1 0,-1 0 0,0 0 0,0 0 0,0 1 1,0-1-1,0 0 0,0 0 0,0 1 0,0-1 0,0 0 0,-1 2 0,-1 1 15,0 1 0,0-1 0,0 0 0,-1 1 0,1-1-1,-1 0 1,0 0 0,0-1 0,-1 1 0,1-1 0,-1 1 0,-7 4-1,-29 16 311,-2-2 0,0-2 0,-52 16 0,-20 10 137,-36 24-462,143-65-25,8-2-55,19-2-279,29-7-1387,-7-8-2847,-15 3-1512,6-4-5810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15791,'0'0'7783,"69"56"-9544,-34-44-3781,0-2-9608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3.7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19378,'0'0'3743,"0"9"-3140,-11 309 1845,7-226-2382,2-67-19,0-18 27,2 1 0,-1-1 0,1 0 1,0 0-1,0 0 0,1 0 0,2 9 1,-3-16-33,0 1 1,1-1-1,-1 1 0,0-1 1,1 1-1,-1-1 1,1 0-1,-1 1 1,0-1-1,1 1 1,-1-1-1,1 0 0,-1 0 1,1 1-1,-1-1 1,1 0-1,-1 0 1,1 1-1,0-1 0,-1 0 1,1 0-1,-1 0 1,1 0-1,-1 0 1,1 0-1,0 0 0,-1 0 1,1 0-1,-1 0 1,1 0-1,-1 0 1,1-1-1,0 1 0,-1 0 1,1 0-1,-1 0 1,1-1-1,-1 1 1,1 0-1,-1-1 0,1 0 1,21-15 1041,8-14-538,-1-3-1,-2 0 0,28-46 1,58-115-1606,-112 192 558,11-24 83,-10 14-2406,-6 7-5777,-11 5 429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16335,'0'0'2819,"-8"67"-609,8-44-320,6 2-481,9 0-896,5 2-417,6-1-1185,3-5-1409,0-7-1378,-2-7-2979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4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0 17585,'0'0'4548,"-8"62"-3235,1-23-448,1 8-353,-3 1-351,4 0-129,2-4 0,3-4-257,0-10-383,0-4-513,0-9-513,2-11 33,-2-23-9161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1 113 10826,'0'-9'2509,"0"5"-2240,0 1 0,-1-1 0,1 0 0,0 1 0,1-1 0,-1 0 0,1 1 0,-1-1 0,1 0-1,0 1 1,1-1 0,-1 1 0,1 0 0,-1-1 0,1 1 0,0 0 0,0 0 0,0 0 0,1 0 0,-1 0 0,1 1 0,-1-1-1,1 1 1,0 0 0,0-1 0,0 1 0,0 1 0,1-1 0,-1 0 0,0 1 0,7-3 0,2 2 153,0 0 0,0 0 0,1 1 0,-1 1 0,0 0 0,1 1 0,-1 0 0,18 4 0,-23-4-391,-1 1 1,0-1 0,0 1-1,0 0 1,0 1-1,0-1 1,-1 1 0,1 0-1,-1 1 1,0 0 0,1-1-1,-2 1 1,1 1-1,0-1 1,-1 1 0,0 0-1,0 0 1,3 6 0,-5-8 9,-1 1 1,1-1 0,-1 0-1,0 1 1,0-1-1,0 1 1,-1-1 0,0 1-1,1-1 1,-1 1 0,0-1-1,0 1 1,-1-1 0,1 1-1,-1 0 1,0-1 0,0 0-1,0 1 1,0-1 0,-3 5-1,-3 3 388,0 0-1,-1 0 1,0-1-1,-13 13 0,-26 35 1345,45-55-1713,0 1-1,0 0 1,0 0 0,0 0 0,1 0 0,-1 1-1,1-1 1,0 0 0,0 1 0,1-1 0,-1 1 0,1-1-1,0 7 1,1-8-48,0 1 0,0-1 0,0 0 0,1 1 0,-1-1 0,1 0-1,0 0 1,0 0 0,0 0 0,0 0 0,0-1 0,1 1 0,-1-1 0,1 1-1,5 3 1,52 31-10,-45-28-114,43 23-2702,-18-13-2401,-15-9-1249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4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17681,'0'0'4004,"4"52"-2980,-7-17-415,-1 7-321,-1 2-192,4-3-64,1-6-416,0-7-224,0-6-353,8-12 160,-1-8 0,-3-2-160,-4-5-1793,0-10-5478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33 15086,'0'0'8232,"66"-6"-7431,-24 6-481,6-3-224,3 2-224,1-2-1730,-7-7-2242,-7 0-4324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1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227 57 18257,'0'0'897,"-15"59"769,3-17 127,-2 4-704,1 0-320,0 0-352,6-2-353,3-7-32,4-1-641,0-6-928,0-6-1218,0-8-1025,0-7-1408</inkml:trace>
  <inkml:trace contextRef="#ctx0" brushRef="#br0" timeOffset="1">0 62 14542,'0'0'2578,"12"-9"-122,-3 0-1855,-6 5-413,1 0 0,0 1 0,1-1 0,-1 1 0,0 0 0,1 0 0,0 0 0,0 1 0,0-1 0,0 1 0,0 0 0,0 1 0,0-1 0,1 1 0,5 0 0,8-1 485,1 2 0,-1 0 0,1 2 1,19 3-1,-30-4-612,0 2 0,-1-1 0,1 1-1,-1 0 1,1 1 0,-1 0 0,0 0 0,0 1 0,-1 0 0,13 11-1,-19-15-51,0 0 0,0-1 0,0 1 0,0 0 0,0 0 0,0 0 0,-1 0 0,1 0 0,0 0 0,-1 0 0,1 0 0,0 0 0,-1 0 0,1 0 0,-1 0 0,0 0 0,1 0 0,-1 1 0,0-1 0,0 0 0,0 0 0,0 0-1,0 1 1,0-1 0,0 0 0,0 0 0,0 0 0,-1 1 0,1-1 0,0 0 0,-1 0 0,1 0 0,-1 0 0,1 0 0,-1 0 0,1 0 0,-1 0 0,0 0 0,0 0 0,0 0 0,1 0 0,-1 0 0,0-1 0,0 1 0,0 0 0,-2 0 0,-7 6 194,0-2 1,0 1 0,-1-1 0,-13 4-1,0 1 71,12-4-177,-5 2-36,0 0-1,1 2 0,0 0 1,1 1-1,-27 24 0,41-34-82,0-1 0,0 1-1,1 0 1,-1-1 0,0 1 0,1 0-1,-1 0 1,0-1 0,1 1 0,-1 0-1,1 0 1,-1 0 0,1 0 0,-1 0-1,1 0 1,0 0 0,0 0 0,-1 0-1,1 0 1,0 0 0,0 0 0,0 0-1,0 0 1,0 0 0,0 0 0,0 0-1,1 1 1,0-1-85,0-1 0,0 1 0,0 0 0,0-1 0,0 1 0,0 0 0,0-1 0,0 1 0,1-1 0,-1 0 0,0 1 0,0-1 0,1 0 0,-1 0 0,0 0 0,0 0 0,3 0 0,7 0-1327,0-1 0,0-1 0,18-4 0,13-10-5933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1 13164,'0'0'6807,"2"8"-6086,0 9-249,0 0 0,-1 0 0,0 0 0,-2 1 1,-4 28-1,-23 96 636,9-49-613,14-60-429,4-22-32,-1 0 0,0-1 1,0 1-1,-1-1 1,-5 13-1,8-22-128,-1 0-1,1 0 0,0 0 1,-1-1-1,0 1 1,1 0-1,-1 0 1,1-1-1,-1 1 1,0-1-1,1 1 1,-1 0-1,0-1 1,0 1-1,0-1 1,1 0-1,-1 1 0,0-1 1,0 0-1,0 1 1,0-1-1,0 0 1,1 0-1,-1 0 1,0 0-1,0 0 1,0 0-1,0 0 1,0 0-1,0 0 1,0 0-1,0 0 1,0-1-1,1 1 0,-1 0 1,0-1-1,0 1 1,0 0-1,1-1 1,-1 1-1,0-1 1,0 0-1,0 0 1,-29-30-5719,10-4 709,2-8-1761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7.0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51 7143,'9'-6'4975,"0"0"-4290,0 0 0,0 1-1,0 1 1,1-1 0,-1 2 0,1-1 0,0 1-1,0 1 1,0-1 0,16 0 0,-12 3-225,1 0 1,-1 1-1,0 0 1,0 1 0,0 1-1,0 0 1,-1 1 0,1 0-1,12 7 1,-22-9-414,0 0 1,0 0-1,0 1 1,-1-1-1,1 1 0,-1-1 1,0 1-1,0 0 1,0 1-1,0-1 1,0 0-1,0 1 1,-1 0-1,0-1 0,0 1 1,0 0-1,0 0 1,-1 0-1,1 0 1,-1 0-1,0 1 1,0-1-1,-1 0 0,1 1 1,-1-1-1,0 0 1,0 1-1,0-1 1,-1 0-1,0 1 0,0-1 1,0 0-1,-3 8 1,1-4 192,-2 0 0,1 0 0,-1 0 0,0-1 0,-1 1 0,0-1 1,0 0-1,0-1 0,-1 0 0,0 0 0,0 0 0,-1-1 0,-9 6 0,8-6 40,0 1 0,1 0 0,0 1 0,0-1 0,1 2 0,0-1 0,0 1 0,0 0-1,-8 15 1,14-22-276,0 1 0,1-1 0,-1 1 0,1-1-1,-1 1 1,1-1 0,0 1 0,-1-1 0,1 1-1,0 0 1,0-1 0,0 1 0,0-1-1,0 1 1,1 0 0,-1-1 0,0 1 0,1-1-1,-1 1 1,1-1 0,0 1 0,-1-1 0,1 1-1,0-1 1,0 0 0,0 1 0,0-1 0,0 0-1,0 0 1,0 0 0,0 0 0,1 0 0,-1 0-1,0 0 1,1 0 0,-1 0 0,1-1 0,-1 1-1,1 0 1,-1-1 0,3 1 0,7 3 2,1-1 1,0 0 0,1 0-1,13 0 1,-18-2-34,74 4-2480,-27-4-3656,-14-1-3878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39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4324,'0'0'8483,"-9"6"-4901,4-4-3058,-29 18 760,33-19-1082,-1 0 0,1 0 0,-1 1 0,1-1 1,0 0-1,-1 1 0,1-1 0,0 0 0,0 1 1,0-1-1,0 1 0,0 0 0,1-1 0,-1 1 0,0 0 1,1-1-1,-1 1 0,1 0 0,0 0 0,-1 3 1,2-4-140,-1 0 0,0 0 0,1 0 0,-1 0 1,1 0-1,-1-1 0,1 1 0,-1 0 1,1 0-1,-1 0 0,1-1 0,0 1 0,0 0 1,-1-1-1,1 1 0,0-1 0,0 1 1,0-1-1,0 1 0,-1-1 0,1 1 0,0-1 1,0 0-1,0 0 0,2 1 0,28 4 175,-25-4-123,79 3 383,-63-4-545,0 1 0,0 0 1,0 2-1,0 0 0,0 2 0,-1 0 0,26 10 0,-45-14 36,0 0-1,0-1 1,-1 1 0,1 0-1,0 0 1,-1 0 0,1 0 0,-1 0-1,1 1 1,-1-1 0,0 0-1,1 1 1,-1-1 0,0 1-1,0-1 1,0 1 0,0-1-1,0 1 1,0 0 0,-1 0 0,1-1-1,-1 1 1,1 0 0,0 2-1,-2-1 12,1-1 0,-1 1 0,1-1 0,-1 0 0,0 1 0,0-1 0,0 0 0,0 1 0,0-1 0,-1 0 0,1 0 0,-1 0 0,0 0 0,1 0 1,-4 2-2,-7 7 169,-1-1 0,-1 0-1,0-1 1,-16 8-1,-121 52 1362,-9 6-170,154-69-3154,22-12-3771,18-13-3867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4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149 204 21941,'-9'0'2850,"2"1"-2335,-1-1-1,1 1 0,0 0 0,-1 1 1,1 0-1,0 0 0,0 1 0,1-1 1,-13 8-1,15-7-370,-1-1-1,2 1 1,-1 0 0,0 0 0,1 0-1,-1 1 1,1-1 0,0 1 0,0 0 0,0 0-1,1 0 1,-1 0 0,1 0 0,0 1-1,0-1 1,1 1 0,-1-1 0,-1 10 0,3-13-141,0 0 1,0 0-1,0 0 1,-1 0 0,1 0-1,0 0 1,0 0 0,0 0-1,1 0 1,-1 0-1,0 0 1,0 0 0,0 0-1,1 0 1,-1 0 0,1 0-1,-1 0 1,0-1-1,1 1 1,0 0 0,-1 0-1,1 0 1,-1-1 0,1 1-1,0 0 1,0-1-1,0 2 1,1-1-2,0-1 0,0 1-1,0-1 1,0 1 0,0-1 0,0 0 0,0 0 0,-1 0-1,1 0 1,0 0 0,0 0 0,0 0 0,2-1-1,4-1-4,0 0-1,-1-1 0,0 0 1,0 0-1,0 0 1,9-7-1,12-13 4,-2-2 0,0-1 0,-2-1 0,-1-1 0,-2-1 0,26-44 0,5-5 0,-52 78 0,0 0 0,0 0 0,0 0 0,0 0 0,0 1 0,0-1 0,0 0 0,0 0 0,-1 0 0,1 0 0,0 0 0,0 1 0,0-1 0,0 0 0,0 0 0,0 0 0,0 0 0,0 0 0,0 1 0,0-1 0,0 0 0,0 0 0,0 0 0,0 0 0,0 0 0,0 1 0,0-1 0,0 0 0,0 0 0,0 0 0,0 0 0,0 0 0,1 1 0,-1-1 0,0 0 0,0 0 0,0 0 0,0 0 0,0 0 0,0 0 0,0 0 0,0 0 0,1 1 0,-1-1 0,0 0 0,0 0 0,0 0 0,0 0 0,0 0 0,1 0 0,-1 0 0,0 0 0,0 0 0,0 0 0,0 0 0,0 0 0,1 0 0,-1 0 0,0 0 0,0 0 0,0 0 0,0 0 0,0 0 0,1 0 0,-1 0 0,0 0 0,0 0 0,0 0 0,-1 15 0,-29 82 0,21-73 0,1-1 0,1 2 0,1-1 0,1 1 0,-2 34 0,7-57-63,-1 1 0,1-1 1,0 0-1,1 0 0,-1 0 0,0 0 0,1 0 0,-1 0 1,1 0-1,-1-1 0,1 1 0,0 0 0,0 0 0,0 0 1,0-1-1,0 1 0,0 0 0,1-1 0,-1 1 1,0-1-1,1 1 0,-1-1 0,1 0 0,0 0 0,-1 1 1,5 0-1,-4-1-208,0-1 1,0 1-1,0-1 0,0 0 1,0 0-1,0 0 0,1 0 1,-1 0-1,0-1 0,0 1 1,0 0-1,0-1 0,0 0 1,0 1-1,0-1 0,0 0 1,0 0-1,2-2 1,24-22-11886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34 235 14414,'0'0'12758,"-6"11"-12357,-1 0-279,5-7-79,-1-1 0,1 1-1,0 0 1,0 0 0,0 0 0,1 1-1,-1-1 1,1 0 0,0 1 0,0-1-1,1 0 1,-1 9 0,1-12-22,0 0 1,0 0 0,1 0 0,-1 0 0,0 0-1,1 0 1,-1 0 0,1 0 0,-1 0-1,1 0 1,-1 0 0,1 0 0,0 0-1,0-1 1,-1 1 0,1 0 0,0 0-1,0-1 1,0 1 0,0-1 0,0 1-1,0-1 1,0 1 0,0-1 0,0 1-1,0-1 1,0 0 0,0 1 0,0-1-1,0 0 1,0 0 0,0 0 0,0 0-1,2 0 1,3 0 109,-1 0 0,1 0-1,-1-1 1,1 0 0,-1 0-1,8-2 1,16-11 125,0 0 0,-2-2-1,0-1 1,0-1 0,34-32 0,-34 28-227,185-161-114,-275 252-14916,37-48 6091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7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13741,'0'0'9961,"15"58"-8840,-2-43-384,5 3-352,5 1-225,5 3-513,-1-4-1600,5 1-2564,-7-4-4964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171 131 18353,'0'0'4292,"-8"59"-3843,5-23-225,1 7-160,2 2 32,0-2-192,3 1-416,5-3-994,-1-5-1344,1-8-578,-8-10-768,0-9-929</inkml:trace>
  <inkml:trace contextRef="#ctx0" brushRef="#br0" timeOffset="1">2 203 10314,'-1'-13'2744,"1"12"-2716,0-11 629,0 1 0,0 0 0,1 0-1,0 0 1,3-13 0,-2 19-401,0 0 1,-1 0-1,2 1 0,-1-1 1,0 1-1,1 0 1,0-1-1,0 1 0,0 0 1,0 1-1,1-1 0,0 0 1,-1 1-1,1 0 1,0 0-1,1 0 0,4-2 1,5-2 94,0 2 1,1-1-1,-1 2 1,1 0-1,0 1 1,0 0-1,0 1 1,0 1-1,21 0 0,-26 1-243,-1 0 0,1 1 0,-1 0 0,0 1 0,1 0 0,-1 0 0,0 1 0,0 0 0,0 0 0,-1 1-1,1 0 1,-1 1 0,0 0 0,0 0 0,-1 1 0,8 6 0,-12-9-42,0 1-1,0-1 1,-1 0 0,1 1 0,-1 0 0,0-1-1,0 1 1,0 0 0,-1 0 0,1 0-1,-1 0 1,0 0 0,0 0 0,0 1 0,-1-1-1,0 0 1,1 1 0,-1-1 0,-1 0 0,1 0-1,-2 7 1,-2 2 360,-1-1 0,0 1 0,-1-1 0,0 0 0,-12 16 0,12-20-248,0 1-1,1 0 0,0 1 0,0-1 1,1 1-1,0 0 0,1 0 0,0 0 1,-2 14-1,5-21-182,1 0 0,0 0 0,-1 1 0,1-1 0,0 0 0,0 0 0,1 0 0,-1 0 0,0 0 0,1 0 0,0-1 0,0 1 0,0 0 0,0-1 0,0 1 0,0-1 0,1 0 0,-1 0 0,1 0 0,0 0 0,-1 0 0,1-1 0,0 1 1,0-1-1,3 2 0,9 3-298,0 0 0,1-1 1,26 5-1,26-2-4317,-22-8-2440,11 0-10028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485 1 9705,'0'0'16410,"-7"8"-14771,-12 14-992,0-1 0,-1-2 0,-41 32 0,-84 48 470,84-59-743,-80 66-1,140-106-364,1 1 0,-1-1-1,0 1 1,0-1-1,1 1 1,-1 0 0,0 0-1,1-1 1,-1 1 0,1 0-1,-1 0 1,1 0-1,-1-1 1,1 1 0,-1 0-1,1 0 1,0 0-1,-1 0 1,1 0 0,0 0-1,0 0 1,0 0-1,0 1 1,0-1-3,1 0-1,-1 0 1,1-1-1,0 1 1,-1 0-1,1-1 1,0 1-1,0 0 1,-1-1-1,1 1 1,0-1-1,0 1 1,0-1 0,-1 0-1,1 1 1,0-1-1,0 0 1,0 0-1,2 1 1,58 3 90,-48-4-61,111 2-1023,2 0-5156,-65 1-801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89 15118,'0'0'6097,"11"-6"-4795,16-6-620,0 0 0,1 2 1,0 1-1,57-10 0,-33 10-581,1 3 1,58 1 0,-109 5-105,0 0 0,0 0 1,0 0-1,0 0 1,0 0-1,0 0 0,0 1 1,0-1-1,0 1 0,-1-1 1,1 1-1,0 0 0,0 0 1,0 0-1,-1 0 0,1 0 1,-1 0-1,3 2 0,-3-2 66,0 0-1,-1 1 1,1-1 0,-1 0-1,1 0 1,-1 0 0,0 1-1,1-1 1,-1 0-1,0 1 1,0-1 0,0 0-1,0 1 1,0-1 0,0 0-1,0 0 1,-1 1 0,1-1-1,0 0 1,-1 2-1,-2 3 188,1 0 0,-1-1 0,0 0 0,0 0 0,-1 0 0,1 0 0,-1 0 0,0-1 0,-1 0 0,-5 5 0,-6 2 30,0-1 0,-1 0 0,0-1 0,0-1 0,-1 0 0,0-2 0,-1 0 0,-31 5 0,56-11-1060,39-8-9341,-9-2 2541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9.6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1 15919,'0'0'119,"0"0"0,0 0 0,0 0 0,1 0 0,-1 0 0,0 0 0,0-1 0,0 1 0,1 0 0,-1 0 0,0 0-1,0 0 1,1 0 0,-1 0 0,0 0 0,0 0 0,0 0 0,1 1 0,-1-1 0,0 0 0,0 0 0,0 0 0,1 0 0,-1 0 0,0 0 0,0 0 0,0 0 0,0 0 0,1 1 0,-1-1 0,0 0 0,0 0-1,0 0 1,0 0 0,0 1 0,0-1 0,1 0 0,-1 0 0,0 0 0,0 1 0,0-1 0,0 0 0,0 0 0,0 0 0,0 1 0,0-1 0,0 0 0,0 0 0,0 0 0,0 1 0,0-1 0,0 0-1,0 0 1,0 0 0,0 1 0,0-1 0,0 0 0,0 0 0,0 0 0,-1 1 0,1-1 0,0 0 0,0 0 0,2 33 2356,-7 41-765,-11 33-380,-14 144-1128,26-245-4637,-2-12 2008,-5-12-614,-4-13-3071,-3-8-2478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0.0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67 11147,'0'0'4233,"10"-9"-1409,-4 3-2356,1 0 0,0 1 0,0-1 0,1 2 1,-1-1-1,1 1 0,0 0 0,0 0 0,0 1 0,1 1 0,-1-1 1,18-2-1,-16 5-170,-1-1 0,0 2-1,1-1 1,-1 1 0,0 1 0,0 0 0,0 0 0,0 1 0,0 0 0,0 0 0,-1 1 0,15 8 0,-20-9-206,1 0 1,0 0 0,-1 0 0,1 0-1,-1 1 1,0-1 0,0 1 0,0 0-1,-1 0 1,1 0 0,-1 0 0,0 1-1,0-1 1,0 1 0,-1-1 0,0 1 0,0-1-1,0 1 1,0 0 0,-1-1 0,0 1-1,0 0 1,0 0 0,0 0 0,-1-1-1,0 1 1,-1 4 0,1-4-28,-1 0 0,0 0 0,0 0 0,0-1 0,-1 1 0,0-1 0,0 0 0,0 1 0,0-2 0,-6 7 0,-46 37 855,12-11-548,40-33-372,1 0 0,-1-1 0,1 1 0,0 0 0,-1 0 0,1 0 0,1 1 0,-1-1 0,0 0 0,1 1 0,0-1 0,0 1 0,0 0 0,0-1 0,0 8 0,1-9 0,0 1 0,1-1 0,-1 1 0,1 0 0,-1-1 0,1 1 0,0-1 0,0 0 0,1 1 0,-1-1 0,0 0 0,1 0 0,-1 0 0,1 1 0,0-2 0,-1 1 0,1 0 0,0 0 0,0-1 0,1 1 0,-1-1 0,4 3 0,14 6-448,0 0-1,0-2 1,26 8 0,66 13-5867,-100-26 5204,34 7-12155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5.0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9097,'0'0'1612,"9"9"-502,-3-3-911,1 0 0,0 0 0,0-1 0,0 1-1,0-2 1,1 1 0,0-1 0,0 0 0,0-1 0,0 0 0,1 0-1,-1-1 1,1 0 0,0 0 0,16 0 0,22-1 334,0-2 1,92-15-1,90-35-331,2 1-621,-186 43 361,1 1 1,0 3-1,53 3 1,-83 3 170,0 0 0,0 1 0,0 0 0,-1 2 0,0-1 0,0 2 0,0 0 0,-1 1 0,0 0 1,19 16-1,-17-13 302,1 0 1,1 0 0,-1-2-1,2 0 1,-1-1 0,28 8-1,12-8-64,0-1 0,1-3 0,97-6-1,-96 0-429,246-3-392,1 3 7113,-258 0-6295,0-2 0,58-12 0,-40 3-3032,-3-2-4089,-32 6-2200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0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294 0 7015,'2'1'8923,"-1"2"-4445,-11 18-3380,9-20-490,-156 223 4453,63-97-4783,93-126-170,-28 37-1132,29-38 981,0 0 0,0 0 0,0 0 0,0 0 0,0 0 0,0 0 0,0 0 0,0 0 0,0-1 0,0 1 0,-1 0 0,1 0 0,0 0 0,0 0 0,0 0 1,0 0-1,0 0 0,0 0 0,0 0 0,0 0 0,-1 0 0,1 0 0,0 0 0,0 0 0,0 0 0,0 0 0,0 0 0,0 0 0,0 0 0,-1 0 0,1 0 0,0 0 0,0 0 0,0 0 0,0 0 1,0 0-1,0 0 0,0 0 0,-1 0 0,1 0 0,0 0 0,0 0 0,0 0 0,0 0 0,0 1 0,0-1 0,0 0 0,0 0 0,0 0 0,0 0 0,-1 0 0,1 0 0,0 0 0,0 0 0,0 0 1,0 1-1,0-1 0,0 0 0,0 0 0,0 0 0,0 0 0,0 0 0,0 1 0,9-26-3334,9-16-2522,3-13-2471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3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0 12684,'0'0'7623,"-7"74"-5605,-4-31-448,3 9-577,-2 1-385,8-1-480,2-4-64,0-9-64,2-9-32,5-7-865,0-6-288,-5-9-737,-2-4-1313,-8-4-2850</inkml:trace>
  <inkml:trace contextRef="#ctx0" brushRef="#br0" timeOffset="1">0 257 14253,'0'0'7656,"56"-12"-5991,-15 12-416,5 2-800,8 6-289,2-7-320,-2-1-2723,-13 0-4932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5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178 106 8488,'0'0'9759,"6"-10"-6759,0 1-1961,13-26 1293,-13 0 3612,-6 34-5898,0 1 0,0-1 0,-1 0 1,1 0-1,0 0 0,-1 0 0,1 1 0,-1-1 0,1 0 0,-1 0 0,0 1 0,1-1 0,-1 0 0,0 1 0,1-1 1,-1 1-1,0-1 0,0 1 0,1-1 0,-1 1 0,0-1 0,0 1 0,0 0 0,0-1 0,0 1 0,0 0 0,0 0 1,1 0-1,-1 0 0,0 0 0,0 0 0,0 0 0,0 0 0,0 0 0,-1 1 0,-38 7 500,28-1-546,1 1 0,0 1 0,0 0 0,1 0 0,0 1 0,0 0 0,1 1 0,1 0 0,0 1 0,0 0 0,1 0 0,1 0 0,0 1 0,0 0 0,2 0 0,-1 0 0,-2 16 0,7-28 0,0 0 0,1 1 0,-1-1 0,0 0 0,0 0 0,0 0 0,1 0 0,-1 0 0,1 0 0,-1 0 0,1-1 0,-1 1 0,1 0 0,-1 0 0,1 0 0,0 0 0,-1-1 0,1 1 0,0 0 0,0-1 0,0 1 0,0 0 0,-1-1 0,1 1 0,0-1 0,0 1 0,0-1 0,0 0 0,0 1 0,0-1 0,0 0 0,0 0 0,1 0 0,-1 0 0,0 0 0,0 0 0,0 0 0,0 0 0,2 0 0,56-6 0,-39 3 0,-12 2 0,0 0 0,0 1 0,-1 0 0,1 1 0,0 0 0,-1 0 0,1 1 0,-1-1 0,1 2 0,11 4 0,-15-4 0,0-1 0,0 1 0,0 0 0,0 1 0,-1-1 0,1 1 0,-1-1 0,0 1 0,0 0 0,0 0 0,-1 0 0,1 1 0,-1-1 0,0 0 0,0 1 0,-1 0 0,3 9 0,-2-3 0,0 1 0,0 0 0,-1 0 0,0 0 0,-1 0 0,0 0 0,-1 0 0,-1 0 0,0 0 0,0 0 0,-1-1 0,-1 1 0,0-1 0,0 0 0,-1 0 0,-1 0 0,1-1 0,-2 1 0,0-1 0,0-1 0,-1 1 0,0-2 0,0 1 0,-1-1 0,-15 12 0,22-18 0,0-1 0,-1 1 0,1-1 0,0 1 0,-1-1 0,1 0 0,-1 0 0,1 0 0,-1 0 0,0 0 0,1-1 0,-1 1 0,0-1 0,1 0 0,-1 1 0,0-1 0,0-1 0,1 1 0,-1 0 0,-5-2 0,6 1 0,-1-1 0,1 1 0,0-1 0,0 1 0,0-1 0,1 0 0,-1 0 0,0 0 0,1 0 0,-1 0 0,1-1 0,-1 1 0,1 0 0,0-1 0,0 1 0,0-1 0,0-3 0,-2-8 0,0 1 0,2-1 0,-1 1 0,2-1 0,0 0 0,1 1 0,2-15 0,0 12 0,1 2 0,0-1 0,1 0 0,1 1 0,0 0 0,1 0 0,0 1 0,1-1 0,1 2 0,16-21 0,10-4 0,75-61 0,-12 11 0,-96 84 0,25-27 0,-26 28 0,0 1 0,0-1 0,0 1 0,0-1 0,0 1 0,0-1 0,-1 0 0,1 1 0,-1-1 0,1 0 0,-1 1 0,0-1 0,1 0 0,-1 0 0,0 1 0,0-1 0,0 0 0,0 0 0,-1-2 0,0 3 0,1 0 0,-1 1 0,1-1 0,-1 1 0,0-1 0,1 1 0,-1-1 0,0 1 0,1 0 0,-1-1 0,0 1 0,1 0 0,-1-1 0,0 1 0,0 0 0,1 0 0,-1 0 0,0 0 0,0 0 0,1 0 0,-1 0 0,0 0 0,0 0 0,0 0 0,1 0 0,-1 0 0,0 0 0,0 1 0,0-1 0,-24 10 0,17-4 0,0 1 0,0 0 0,0 0 0,1 1 0,1 0 0,-1 1 0,1-1 0,1 1 0,-1 0 0,-6 16 0,6-10 0,0 0 0,1 1 0,1-1 0,0 1 0,1 0 0,-1 19 0,4-32-4,-1-1-1,1 0 1,0 1 0,0-1-1,0 0 1,1 0-1,-1 1 1,0-1 0,1 0-1,0 0 1,-1 1 0,1-1-1,0 0 1,0 0 0,0 0-1,0 0 1,1 0-1,-1 0 1,0 0 0,1-1-1,-1 1 1,1 0 0,2 1-1,-1-2-23,0 1 1,0-1-1,0 0 0,0 0 0,0 0 0,0-1 1,1 1-1,-1-1 0,0 0 0,0 0 0,1 0 1,-1 0-1,0 0 0,5-2 0,4 0-270,1-2-1,-1 0 1,0 0-1,0-1 1,0 0-1,-1-1 1,14-10 0,-11 6-2064,-1-1 0,0-1 0,0 0 1,17-24-1,4-12-7647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7.4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17136,'0'0'2733,"2"9"-1403,2 10-684,-2 1 1,0 0-1,-2 0 1,0 0-1,-1 0 1,-1-1-1,0 1 1,-2 0-1,-6 21 1,8-33-512,-2 25 225,4-32-361,0 0-1,1 0 0,-1-1 0,0 1 0,1 0 1,-1 0-1,1-1 0,-1 1 0,1 0 1,0-1-1,-1 1 0,1 0 0,0-1 1,-1 1-1,1-1 0,0 1 0,0-1 1,-1 1-1,1-1 0,0 0 0,0 1 1,0-1-1,0 0 0,-1 0 0,1 0 1,0 1-1,0-1 0,0 0 0,0 0 1,0 0-1,0 0 0,1-1 0,13 1-406,-3-1 68,0 1 0,-1 0 0,1 1 1,0 1-1,16 3 0,-26-4 357,0-1-1,-1 1 1,1 0 0,0 0 0,-1 0 0,1-1 0,0 2 0,-1-1-1,1 0 1,-1 0 0,0 0 0,1 1 0,-1-1 0,0 1 0,0-1-1,0 1 1,1 1 0,-1-1 111,0 1 0,-1-1-1,0 0 1,1 1 0,-1-1-1,0 0 1,0 1 0,0-1 0,-1 0-1,1 1 1,-1-1 0,1 0-1,-1 1 1,0-1 0,1 0 0,-1 0-1,-2 3 1,0 0 11,0-1 1,-1 1-1,1-1 0,-1 0 1,0 0-1,0 0 0,0-1 1,-1 0-1,1 0 0,-1 0 1,0 0-1,0 0 0,0-1 0,0 0 1,0 0-1,0-1 0,-7 2 1,0 0 146,-1 0 0,1-1 0,-1-1 0,0 0 1,0-1-1,-17-1 0,28 0-410,0 1 0,1 0 0,-1-1 0,0 1 0,0-1 0,0 1 0,1-1 0,-1 0 0,0 0 0,0 0 0,1 0 0,-1 0 0,1 0 0,-1 0 1,1-1-1,0 1 0,-1-1 0,1 1 0,0-1 0,-2-2 0,2 3-134,1-1 0,-1 0 0,1 1 0,-1-1 0,1 1 0,0-1 0,0 0 0,-1 1 0,1-1 0,0 0 0,1 1 0,-1-1 0,0 0 0,0 1 0,1-1 0,-1 0 0,1 1 0,-1-1 0,1 1 0,0-1 0,-1 1 0,1-1 0,0 1 0,0-1 0,0 1 0,0 0 0,0 0 0,1-1 0,-1 1 1,0 0-1,1 0 0,-1 0 0,0 0 0,3-1 0,22-11-8673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8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1 173 16047,'0'0'11600,"12"-3"-11028,2-2-443,0 0 0,-1 0 0,20-12 1,-27 14-40,0-1 1,-1 1-1,1-1 0,-1-1 1,0 1-1,0-1 1,-1 1-1,1-1 0,-1-1 1,0 1-1,0 0 1,4-11-1,-8 16 161,-26 36-267,6-10 26,-21 33 14,38-54-22,0-1-1,0 1 0,1 0 1,0 0-1,0 1 0,1-1 1,-1 0-1,1 1 1,-1 9-1,2-14 0,1-1 0,-1 1 0,1-1 0,-1 1 0,1-1 0,-1 1 0,1-1 0,0 1 0,-1-1 0,1 1 0,-1-1 0,1 0 0,0 1 0,-1-1 0,1 0-1,0 0 1,0 0 0,-1 1 0,1-1 0,0 0 0,-1 0 0,1 0 0,0 0 0,0 0 0,-1 0 0,1 0 0,1-1 0,26 0 57,-25 1-47,12-2-26,1-1-1,-1-1 1,0-1 0,14-5 0,-19 5 37,0 1 0,0 1 0,1 0 0,-1 0 0,1 1 0,-1 0 0,1 1 0,0 0 0,0 0 0,16 3-1,-7 3 252,-18-4-221,0 0 1,-1 0-1,1 0 0,0 0 1,-1-1-1,1 1 0,0-1 0,0 1 1,0-1-1,0 0 0,0 0 1,0 1-1,-1-1 0,1-1 0,0 1 1,0 0-1,0 0 0,0-1 0,0 1 1,-1-1-1,1 1 0,0-1 1,0 0-1,-1 0 0,1 0 0,0 0 1,-1 0-1,1 0 0,-1 0 1,1-1-1,-1 1 0,0 0 0,0-1 1,1 1-1,-1-1 0,0 0 0,0 1 1,1-4-1,0 0-52,0-1 0,0 1 0,0-1 0,-1 0 0,1 1 0,-2-1 0,1 0 0,0 0 0,-1 0 0,0 0 0,-1 0 0,1 1 0,-1-1 0,0 0 0,-1 0 0,-2-8 0,1 6 0,0 0 0,-1 0 0,0 1 0,0-1 0,0 1 0,-1 0 0,0 0 0,-1 0 0,0 1 0,-10-10 0,16 16 2,0 1 0,0-1-1,0 0 1,0 0 0,0 0 0,0 0 0,0 0-1,-1 1 1,1-1 0,0 0 0,0 0-1,0 0 1,0 0 0,0 0 0,0 0 0,0 1-1,0-1 1,-1 0 0,1 0 0,0 0 0,0 0-1,0 0 1,0 0 0,0 0 0,-1 0 0,1 0-1,0 0 1,0 0 0,0 0 0,0 0-1,-1 0 1,1 0 0,0 0 0,0 0 0,0 0-1,0 0 1,0 0 0,-1 0 0,1 0 0,0 0-1,11 15-368,-4-11-839,1 1-1,-1-2 1,1 1-1,13 4 1,8 0-5729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3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10282,'1'10'9520,"-9"31"-8017,-6 8-577,3 0 0,2 1 0,1 0-1,0 88 1,8-137-868,0-1 1,0 1-1,0 0 0,0-1 1,0 1-1,0 0 1,0-1-1,0 1 0,0 0 1,1 0-1,-1-1 0,0 1 1,0 0-1,1-1 1,-1 1-1,0-1 0,1 1 1,-1 0-1,1-1 1,-1 1-1,1-1 0,-1 1 1,1-1-1,-1 1 0,1-1 1,-1 0-1,1 1 1,0-1-1,-1 0 0,2 1 1,23-4 1259,24-24 273,128-104-309,-67 36-5890,-128 91-22271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0 15278,'0'0'3972,"-2"67"-1922,4-44 64,11-1-608,2 0-802,6-1-544,0-2-96,6-4-928,-4-6-2724,-2-8-3875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3.8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10 5733,'14'-8'2114,"-14"8"-1892,0 0-1,1-1 1,-1 1-1,0 0 1,1 0-1,-1 0 1,0 0-1,0 0 1,1 0 0,-1 0-1,0 0 1,1 0-1,-1 0 1,0 0-1,1 0 1,-1 0-1,0 0 1,1 0-1,-1 0 1,0 0 0,1 0-1,-1 0 1,0 0-1,0 1 1,1-1-1,-1 0 1,0 0-1,1 0 1,-1 0-1,0 1 1,0-1 0,0 0-1,1 1 1,0 14 6583,-2 0-5984,0-5-2265,-16 104 3623,1-4-2078,11-35-3945,2-82-956,1 2 3215,-5-14-4821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97 9449,'0'0'3406,"8"-10"-951,-1 3-1998,-1-1-1,1 1 0,0 1 0,1-1 0,0 1 0,0 0 0,0 1 0,0 0 0,1 0 0,0 1 1,0 0-1,0 1 0,0 0 0,1 0 0,10-1 0,-7 2-224,0 1 0,1 1 1,-1 0-1,0 0 0,1 2 0,17 3 0,-28-4-227,-1-1-1,1 1 1,-1 0-1,1 0 1,-1-1-1,0 2 1,1-1-1,-1 0 1,0 0-1,0 1 1,0-1-1,0 1 1,0 0-1,0 0 1,-1 0-1,1-1 1,0 2-1,-1-1 1,1 0-1,-1 0 1,0 0-1,0 1 1,0-1-1,0 0 1,0 1-1,-1-1 1,1 1-1,-1-1 1,1 1-1,-1-1 1,0 1-1,0 0 1,0-1-1,0 1 1,-1-1-1,1 1 1,-1-1-1,1 1 1,-1-1-1,-2 5 1,0 1 155,-2-1 1,1 1 0,-1-1 0,0 0-1,0 0 1,-1 0 0,0-1 0,0 0-1,-1 0 1,1-1 0,-1 1-1,-13 6 1,7-3 193,1 0 0,0 1 0,-13 14 0,22-21-286,0 1-1,0-1 0,0 1 0,1 0 0,0 0 0,0 0 1,0 1-1,0-1 0,1 0 0,-1 1 0,1-1 0,0 1 1,1-1-1,-1 1 0,1 4 0,0-6-60,0 0 0,1-1 0,0 1 0,-1-1 1,1 1-1,0-1 0,0 1 0,1-1 0,-1 0 0,0 0 0,1 1 0,-1-1 0,1 0 0,0 0 1,0 0-1,0-1 0,0 1 0,0 0 0,0-1 0,5 3 0,55 26-215,-39-20-320,0 0-654,51 25-7523,-49-21 1296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18289,'0'0'5387,"-1"11"-4138,1 5-1106,0 0-1,1 0 1,1-1 0,5 20 0,-7-32-126,1 0 0,0 0 0,0 0 1,0 0-1,0 0 0,1 0 0,-1-1 1,1 1-1,0 0 0,0-1 1,0 0-1,0 1 0,0-1 0,4 4 1,-4-6 1,0 1 0,0 0 0,0-1-1,0 1 1,0-1 0,0 0 0,0 0 0,0 1 0,0-1 0,1-1 0,-1 1 0,0 0 0,0 0 0,0-1 0,0 1 0,0-1 0,0 0 0,-1 0-1,1 0 1,0 0 0,0 0 0,0 0 0,-1 0 0,1 0 0,0-1 0,1-1 0,7-6 49,0 0 0,-1-1 1,0 0-1,-1-1 0,10-14 0,-6 7 308,-12 59 232,-10 61 193,10-102-782,0 1 0,0 0 0,0-1-1,0 1 1,0-1 0,0 1 0,0-1 0,0 1 0,1 0-1,-1-1 1,0 1 0,0-1 0,0 1 0,1-1 0,-1 1 0,0-1-1,0 1 1,1-1 0,-1 1 0,1-1 0,-1 1 0,0-1-1,1 0 1,-1 1 0,1-1 0,-1 1 0,1-1 0,-1 0 0,1 0-1,-1 1 1,1-1 0,-1 0 0,2 0 0,22-4 762,19-23 109,-28 12-774,-1 0 1,0 0 0,20-33 0,-12 3-8037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 20948,'0'0'9160,"63"-24"-9127,-37 20-130,2 0-1344,-2 0-1666,-1-2-1697,-2-1-3204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4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 13965,'0'0'15177,"3"10"-14595,2 20-389,-2 0 0,0 0-1,-2 0 1,-2 1 0,-1-1-1,-6 35 1,-3 83 802,12-148-980,-1 0 0,1 0 0,-1 0 0,1 0 0,0 0 0,-1 0 0,1 0 0,0 0 0,-1 0 0,1 0 0,0 0 0,-1 0 0,1 0 0,0 0 1,-1-1-1,1 1 0,-1 0 0,1 0 0,0-1 0,-1 1 0,1 0 0,-1-1 0,1 1 0,-1-1 0,1 1 0,-1-1 0,0 1 0,1-1 0,-1 1 0,1-1 0,-1 0 0,21-17 203,110-152-218,-4 5 0,-117 159-3364,-10 6 3144,0 0 1,1 0 0,-1-1-1,0 1 1,0 0 0,1 0 0,-1 0-1,0 0 1,0 0 0,1 0-1,-1 0 1,0 0 0,0 0 0,1 0-1,-1 0 1,0 0 0,0 0-1,1 0 1,-1 1 0,0-1 0,0 0-1,1 0 1,-1 0 0,0 0-1,0 0 1,1 1 0,-1-1 0,0 0-1,0 0 1,0 0 0,0 0-1,1 1 1,-1-1 0,0 0 0,0 0-1,0 1 1,0-1 0,0 0-1,0 0 1,0 1 0,1-1 0,-1 0-1,0 0 1,0 1 0,0-1-1,0 0 1,0 0 0,0 1 0,0 6-9438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8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11275,'0'0'11851,"-26"57"-9032,26-42-545,0 0-865,5 1-736,6 4-513,4-1-128,-2-1-288,2-1-1122,0-3-1248,-1-8-1506,1-4-2370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17969,'0'0'8002,"-10"15"-5466,-6 8-2004,2 1 1,0 0-1,2 1 1,1 0-1,0 1 1,2 0-1,-7 34 1,14-50-533,1 0 0,-1 1 0,2-1 0,-1 0 0,2 0 0,-1 1 0,3 9 0,-3-18 0,1 0 0,0 0 0,-1-1 0,1 1 0,0 0 0,0-1 0,0 1 0,0 0 0,0-1 0,0 0 0,0 1 0,1-1 0,-1 0 0,0 1 0,1-1 0,-1 0 0,4 1 0,-2 0 0,0-1 0,0-1 0,1 1 0,-1 0 0,0-1 0,1 0 0,-1 0 0,0 0 0,1 0 0,-1 0 0,0 0 0,1-1 0,3-1 0,5-2-92,1 0-1,-1-1 1,0-1 0,0 0 0,11-8-1,-15 9 14,1-1-1,0 1 0,0 1 0,0-1 1,1 1-1,-1 1 0,1 0 1,0 0-1,0 1 0,14-1 0,-23 4 100,0-1 0,0 0-1,0 1 1,0 0 0,0-1-1,0 1 1,0 0-1,0-1 1,0 1 0,0 0-1,0 0 1,-1 0 0,1 0-1,0 0 1,-1 0 0,1 0-1,-1 0 1,1 0 0,-1 0-1,1 0 1,-1 0 0,0 0-1,1 0 1,-1 0 0,0 1-1,0-1 1,0 0-1,0 0 1,0 0 0,0 0-1,0 0 1,0 1 0,-1-1-1,1 0 1,-1 2 0,-10 47 703,6-37-723,0 0 0,-2-1 0,1 1 0,-2-1 0,-14 19 0,20-28 0,-1 1 0,0-1 0,0 0 0,0 0 0,-1 0 0,1 0 0,-1 0 0,1-1 0,-1 0 0,0 1 0,0-1 0,0-1 0,0 1 0,0-1 0,-1 1 0,1-1 0,0 0 0,-1-1 0,1 1 0,0-1 0,-1 0 0,-4 0 0,6-1 2,0 0 0,0 0 1,0-1-1,0 1 0,0-1 0,0 0 1,1 1-1,-1-1 0,0 0 0,1-1 0,0 1 1,-1 0-1,1-1 0,0 1 0,0-1 1,0 0-1,1 0 0,-1 1 0,1-1 0,-2-4 1,0 0-32,0-1-1,1 1 1,-1-1 0,2 0 0,-1 0 0,1 0-1,0-10 1,0 17-130,1 0-1,1 0 0,-1 0 1,0 0-1,0 0 0,0 0 1,1 0-1,-1 0 0,0 0 1,1 0-1,-1 0 0,1 0 1,-1 0-1,1 0 0,-1 0 1,1 0-1,1-1 1,0 0-857,1 1 0,0-1 0,-1 1 0,1-1 0,0 1 0,0 0 1,0 0-1,-1 0 0,4 0 0,-2 0-83,23-5-9535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6.1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96 20403,'0'0'5579,"-4"10"-4341,-2 12-810,0 1-1,2 0 0,1 0 0,-2 46 0,7-10-2298,5-3-3769,-7-49-4451,-4-8 4006,-11-17 2514,-13-28 6849,19 25-1957,1 0 1,0 0-1,2-1 1,1 0-1,1-1 1,0 1 0,2-1-1,1-41 1,1 60-1008,0 1 1,0-1-1,1 1 1,-1 0 0,1-1-1,0 1 1,0 0-1,0-1 1,1 1 0,-1 0-1,1 0 1,-1 0-1,1 0 1,0 0 0,0 1-1,0-1 1,1 0-1,-1 1 1,5-4-1,-2 3-14,-1 1 0,1-1 0,0 1 0,0 0 0,0 1 0,0-1 0,0 1 0,0 0 0,1 0 0,-1 1 0,9-1 0,3 2 15,0 0-1,0 2 0,0 0 1,0 0-1,-1 2 0,0 0 1,17 8-1,-20-7-178,0 0-1,0 1 1,-1 1 0,0 0-1,0 0 1,12 12 0,-22-18-93,-1-1 0,1 1 0,0 0 0,-1-1 0,1 1 0,-1 0-1,0 0 1,1 0 0,-1 0 0,0 0 0,0 0 0,0 1 0,-1-1 0,1 0 0,0 0 0,-1 1 0,0-1 0,1 0 0,-1 1 0,0-1 0,0 0 0,0 1 0,-1-1 0,1 0 0,0 1 0,-1-1-1,0 0 1,1 0 0,-1 0 0,0 1 0,0-1 0,0 0 0,-1 0 0,1 0 0,0 0 0,-1-1 0,1 1 0,-1 0 0,0 0 0,1-1 0,-1 1 0,0-1 0,0 0 0,0 1 0,-3 0 0,-26 17 108,17-12-138,1 1-1,1 1 1,-14 11-1,24-19-13,0 1-1,0 0 1,0 0-1,0 0 1,0 0-1,0 0 1,1 1-1,-1-1 1,1 1-1,0-1 1,0 0-1,0 1 1,0 0-1,0-1 1,0 1-1,1 0 1,-1-1-1,1 1 1,0 0-1,-1 0 1,1-1-1,1 1 1,-1 3-1,1-4-4,0 1-1,1 0 1,-1-1 0,0 1-1,1-1 1,0 1 0,0-1-1,-1 0 1,1 0 0,0 0-1,1 0 1,-1 0 0,0 0-1,4 2 1,42 22-1174,-32-19 117,9 6-5402,2-3-4975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0 108 17296,'8'-8'1319,"8"-7"-505,-1 1 0,24-16-1,-32 25-681,0 1 0,0 0 0,0 0 0,0 0 0,1 1-1,-1 0 1,1 0 0,0 1 0,0 0 0,13-1 0,-19 3-135,-1 0 0,0 1 0,0-1 0,0 0 0,0 1 0,0-1 0,0 1 0,0-1 0,0 1 0,0-1 0,0 1 0,0 0 0,0 0 0,0-1 0,-1 1 0,1 0 0,0 0 0,0 0 0,-1 0 0,1 0 0,-1 0 0,1 0 0,-1 0 0,1 0 0,-1 0 0,0 0 0,1 0 0,-1 0 0,0 1 0,0-1 0,0 0 1,0 0-1,0 0 0,0 0 0,0 0 0,0 1 0,-1 1 0,-8 46 84,3-36 101,0-1 0,-1 0 0,-11 13 0,12-16 80,-1 0 1,1 1 0,1-1 0,0 1 0,0 0 0,-4 14-1,9-23-219,0 0 0,0-1-1,0 1 1,0 0 0,0 0-1,0-1 1,0 1 0,1 0-1,-1 0 1,0-1-1,0 1 1,1 0 0,-1 0-1,0-1 1,1 1 0,-1 0-1,1-1 1,-1 1 0,1-1-1,-1 1 1,1-1 0,-1 1-1,1-1 1,-1 1-1,1-1 1,0 1 0,-1-1-1,1 0 1,0 1 0,-1-1-1,1 0 1,0 1 0,0-1-1,-1 0 1,1 0 0,0 0-1,0 0 1,-1 0 0,1 0-1,0 0 1,0 0-1,0 0 1,-1 0 0,1 0-1,0 0 1,-1-1 0,1 1-1,1-1 1,42-8 964,-13-4-891,0-1 0,-1-2 0,0-1 0,-2-1 0,0-2 0,34-30 0,34-23-944,-89 70 461,-9 11-179,-11 18 330,-26 37 0,28-48 393,1 1 1,0-1-1,1 2 0,1-1 1,0 1-1,2 0 1,-9 32-1,15-48-139,-1 0-1,1 0 1,0 0-1,0 0 0,0 0 1,0 0-1,0-1 1,0 1-1,0 0 0,0 0 1,0 0-1,0 0 1,0 0-1,0 0 0,1-1 1,-1 1-1,0 0 1,1 0-1,-1 0 0,1-1 1,-1 1-1,1 0 1,-1 0-1,1-1 0,-1 1 1,1 0-1,0-1 1,0 1-1,1 0 19,-1-1 0,1 1 0,-1-1 1,1 0-1,0 0 0,-1 0 0,1 0 0,-1 0 0,1 0 0,0 0 0,-1-1 0,1 1 1,-1 0-1,3-2 0,52-27 868,-34 14-792,0-2-1,-1 0 1,37-38 0,-49 45-97,-1-1 1,1 0-1,-2 0 1,0 0-1,0-1 0,-1 0 1,0 0-1,-1-1 0,7-25 1,-13 29-397,-7 25 247,-7 33 87,14-46 33,0 0 0,1 0 0,-1 0 0,1 0 0,0 0 0,0 0 0,0 0 0,1 0 0,-1-1 0,1 1 0,-1 0-1,1 0 1,0 0 0,0 0 0,1 0 0,-1-1 0,0 1 0,1 0 0,0-1 0,-1 0 0,1 1 0,0-1 0,3 3 0,0-3 38,0 1 1,0-1 0,1 0-1,-1-1 1,0 1-1,1-1 1,0 0 0,-1 0-1,1-1 1,-1 0-1,10 0 1,-5-1-10,-1 0 0,1 0 0,-1-1 0,1 0 0,-1-1 0,0 0-1,0-1 1,0 1 0,0-2 0,-1 1 0,10-8 0,-13 9-23,0 0 0,0-1 1,-1 0-1,1 0 0,-1 0 0,0 0 0,0-1 0,-1 1 0,1-1 1,-1 0-1,0 0 0,0 0 0,-1-1 0,0 1 0,1-1 0,-2 1 1,1-1-1,-1 0 0,1-8 0,-2 14-12,1-1 0,-1 0 0,0 1 0,0-1 0,0 0 0,-1 0 0,1 1 0,0-1 0,0 0 0,0 1 0,0-1 0,-1 0 0,1 1 0,0-1 0,-1 0 0,1 1 0,0-1 0,-1 1 0,1-1 0,-1 0 0,1 1 0,-1-1 0,1 1 0,-1 0 0,1-1 0,-1 1 0,0-1 0,1 1 0,-1 0 0,1-1 0,-2 1 0,-26 2 0,19 1 0,1 0 0,-1 1 0,1 0 0,-10 7 0,13-7 0,-47 39 0,50-41 0,-1 1 0,1 0 0,-1 0 0,1 0 0,0 0 0,0 0 0,0 0 0,1 0 0,-1 1 0,1-1 0,0 1 0,0-1 0,0 1 0,0 0 0,0 4 0,2-7 0,-1 0 0,0 1 0,1-1 0,-1 0 0,1 0 0,-1 0 0,1 0 0,0 0 0,-1 0 0,1 0 0,0 0 0,0 0 0,0 0 0,0 0 0,0 0 0,0-1 0,0 1 0,0 0 0,0-1 0,0 1 0,0-1 0,0 1 0,1-1 0,-1 1 0,0-1 0,0 0 0,0 0 0,1 1 0,0-1 0,48 4 0,-38-3 0,84 3 0,-40-3 0,66 10 0,-121-11 0,0 0 0,0-1 0,0 1 0,0-1 0,0 0 0,0 1 0,0-1 0,0 0 0,0 0 0,0 0 0,0 1 0,-1-1 0,1 0 0,0 0 0,-1 0 0,1 0 0,-1 0 0,1 0 0,-1 0 0,0-1 0,1 1 0,-1 0 0,0 0 0,0 0 0,1 0 0,-1 0 0,0-1 0,0 1 0,-1-1 0,5-42 0,-4 41 0,0-17-474,0 15 3,0 1 0,0 0 0,0-1 0,0 1 0,1 0 0,0-1 0,0 1 0,0 0 0,2-6 0,-2 9 314,1-1 0,-1 1 0,0 0 0,1 0 0,-1 0 0,1 0 0,-1 0 0,1 0 0,-1 0 0,1 1 0,0-1 0,-1 1 0,1-1 0,0 1 0,0-1 0,-1 1 0,1 0 0,0 0 0,0 0 0,-1 0 0,1 0 0,0 0 0,0 1 0,-1-1 0,1 0 0,0 1 0,0-1 0,2 2 0,44 12-3356,-29-8 1135,1-1 0,0-1-1,25 3 1,1-6-4615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258 254 1858,'0'0'11008,"1"-10"-5579,-1 9-5393,0-2 270,1 0 0,-1 0 0,0 0 0,0 0 0,0-1 0,-1 1 0,1 0 0,-1 0 0,1 0 0,-3-5 0,2 7-202,0-1 0,-1 1 0,1-1 1,-1 1-1,1-1 0,-1 1 1,1 0-1,-1 0 0,0 0 0,0 0 1,1 0-1,-1 0 0,0 0 0,0 1 1,0-1-1,0 1 0,0-1 0,0 1 1,0 0-1,0 0 0,0 0 0,0 0 1,-4 0-1,-4 1 10,0 1 1,0 0-1,0 0 1,1 1-1,-1 0 1,1 0-1,0 1 1,0 1-1,0-1 0,0 2 1,1-1-1,-9 8 1,10-8 60,0 0 0,1 1 0,0-1 1,0 2-1,0-1 0,1 1 0,0-1 0,0 2 1,0-1-1,1 0 0,0 1 0,1 0 0,0 0 1,-4 13-1,7-19-167,0-1 1,0 0-1,0 1 1,0-1-1,0 1 1,0-1-1,0 1 1,0-1-1,1 0 1,-1 1-1,1-1 1,-1 1-1,1-1 1,-1 0-1,1 0 1,0 1-1,0-1 1,0 0-1,0 0 1,-1 0-1,1 0 1,1 0-1,-1 0 1,0 0-1,0 0 1,0 0-1,0-1 1,1 1-1,-1 0 1,0-1-1,1 1 1,-1-1-1,0 0 1,1 1-1,-1-1 1,1 0-1,2 0 1,6 2 28,1-2-1,0 1 1,20-3 0,-30 2-32,15-3-10,1 0 1,-1-1-1,0-1 1,-1 0-1,1-1 0,-1-1 1,0 0-1,-1-1 1,0-1-1,0 0 0,-1-1 1,14-12-1,-4 1 44,-2 0 1,0-2-1,-1 0 0,-1-1 1,25-43-1,-43 66-33,5-9 28,-1 1-1,0-1 0,0 0 0,0 0 0,-1 0 0,-1-1 0,0 1 0,2-15 0,-5 25-23,0 0 0,0 0 0,0-1 0,0 1-1,0 0 1,1 0 0,-1 0 0,0-1 0,0 1-1,0 0 1,0 0 0,0-1 0,0 1 0,0 0 0,-1 0-1,1 0 1,0-1 0,0 1 0,0 0 0,0 0-1,0 0 1,0-1 0,0 1 0,0 0 0,0 0-1,-1 0 1,1 0 0,0-1 0,0 1 0,0 0 0,0 0-1,-1 0 1,1 0 0,0 0 0,0 0 0,0-1-1,0 1 1,-1 0 0,1 0 0,0 0 0,0 0-1,0 0 1,-1 0 0,1 0 0,0 0 0,0 0 0,-1 0-1,1 0 1,0 0 0,0 0 0,0 0 0,-1 0-1,-14 10 202,-12 17-71,19-16-108,1 1 0,0 0 0,0 0 0,1 0 0,1 1 0,0 0 0,0 0 0,2 1 0,-1-1 0,2 1 0,0-1 0,0 1 0,2 0 0,-1 0 0,4 24 0,-2-34-103,0 0 0,0 0 0,1 0 0,-1 0 1,1 0-1,0 0 0,0 0 0,1-1 0,-1 1 0,1-1 0,-1 1 0,1-1 0,0 0 0,1 0 1,-1-1-1,0 1 0,1 0 0,-1-1 0,1 0 0,0 0 0,6 3 0,41 8-3749,0-13-3932,-16-7-1761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1 9065,'-8'3'8957,"-1"-1"-7792,0 2-1,1-1 0,0 1 0,-14 9 0,20-12-1006,1 0 0,-1 0 0,0 0 0,1 0 0,-1 0 0,1 1-1,-1-1 1,1 0 0,-1 1 0,1-1 0,0 1 0,0 0 0,0-1 0,0 1-1,0 0 1,0 0 0,0-1 0,1 1 0,-1 0 0,1 0 0,-1 0-1,1 0 1,0 0 0,0 0 0,0 0 0,0 0 0,0 0 0,0 0 0,0 0-1,1 0 1,-1 0 0,1 0 0,-1 0 0,1-1 0,1 3 0,0-1-120,1 0 1,0-1-1,0 1 1,1-1-1,-1 0 1,0 1-1,1-2 1,-1 1-1,1 0 1,0-1-1,-1 1 1,1-1-1,0 0 1,0 0-1,0-1 1,0 1-1,0-1 1,6 0-1,4 1 21,-1-1 0,1-1-1,-1 0 1,18-4 0,-21 2-38,0 0 0,-1-1 0,1-1 1,-1 1-1,0-1 0,9-8 0,-15 12-6,-1-1 0,1 0-1,0 1 1,-1-1 0,0-1 0,1 1-1,-1 0 1,0-1 0,0 1-1,0-1 1,0 1 0,-1-1 0,1 0-1,-1 0 1,1 0 0,-1 0-1,0 0 1,0 0 0,0 0 0,-1 0-1,1 0 1,-1 0 0,0-4-1,0 6-19,-1 0-1,0 1 0,1-1 0,-1 0 0,0 1 1,1-1-1,-1 1 0,0-1 0,0 1 0,1 0 1,-1-1-1,0 1 0,0 0 0,0-1 0,0 1 1,0 0-1,1 0 0,-1 0 0,0 0 0,0 0 1,0 0-1,0 0 0,0 0 0,0 0 0,1 0 1,-1 1-1,-2-1 0,-25 7-125,20-2 134,0 0 0,0 0 0,1 1 0,0 0 0,0 0 0,0 0 0,1 1 0,-11 15 0,15-19 21,0 0-1,0 0 0,0 1 0,0-1 1,1 1-1,-1 0 0,1-1 0,0 1 1,0 0-1,-1 7 0,2-10-15,0 1-1,0 0 1,1 0-1,-1-1 1,0 1-1,1-1 1,-1 1 0,1 0-1,-1-1 1,1 1-1,0-1 1,0 1 0,0-1-1,0 1 1,0-1-1,0 0 1,0 0 0,0 1-1,0-1 1,1 0-1,-1 0 1,0 0-1,1 0 1,-1 0 0,3 0-1,5 3 37,0 0-1,1-1 1,0 0-1,-1 0 1,1-1-1,0-1 1,12 1-1,77-2 100,-51-1-153,166-12 138,-213 14-86,0 1-1,-1-1 1,1 1 0,0-1 0,0 0 0,-1 1 0,1-1 0,-1 1-1,1-1 1,-1 1 0,0 0 0,1-1 0,-1 1 0,0-1 0,0 1-1,0 0 1,0-1 0,-1 3 0,1-1-256,0 0 0,0 0 0,0 1 0,0-1 0,1 0 0,-1 0 0,1 0 0,0 0 0,0 0 0,0-1 0,2 4 0,9 0-4462,3-5-2659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9.6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5381,'0'0'16880,"14"64"-16015,-13-33-160,1 2-545,-1 0-96,1-2-96,2-5-1538,4-5-1345,-4-12 97,0-9-1346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1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84 11307,'-1'-9'3117,"-8"-65"4474,10 77-7703,1 0 0,0 1 0,0-1 0,0 0 0,1 0 0,-1-1 0,1 1-1,4 3 1,-3-1-384,4 2-332,1 0 0,0 0-1,0-1 1,1 0 0,0-1-1,0 0 1,0 0 0,0-1 0,1 0-1,0-1 1,19 3 0,-16-2 190,1 0 0,-1 0 0,0 1-1,0 1 1,15 8 0,-28-13 1040,0-1-1,1 1 0,-1 0 0,0 0 0,0-1 0,0 1 0,0 0 0,0 0 1,0 0-1,0 1 0,0-1 0,0 0 0,-1 0 0,1 0 0,0 1 0,-1-1 1,1 0-1,-1 1 0,1-1 0,-1 0 0,1 3 0,-1-2-82,-1 0 0,1-1 0,0 1-1,-1 0 1,1 0 0,-1-1 0,0 1 0,0 0-1,1-1 1,-1 1 0,0-1 0,0 1 0,-1-1-1,1 1 1,-1 0 0,-8 7 596,-1 0 0,0 0 0,-23 12 0,10-5-73,24-16-837,-1 0 0,1 0 0,0 0-1,0 0 1,-1 0 0,1 0 0,0 0-1,0 1 1,0-1 0,-1 0-1,1 0 1,0 0 0,0 0 0,0 0-1,0 1 1,-1-1 0,1 0 0,0 0-1,0 0 1,0 0 0,0 1-1,0-1 1,0 0 0,-1 0 0,1 1-1,0-1 1,0 0 0,0 0 0,0 0-1,0 1 1,0-1 0,0 0-1,0 0 1,0 1 0,0-1 0,0 0-1,0 0 1,0 0 0,0 1-1,0-1 1,1 0 0,-1 0 0,0 0-1,0 1 1,0-1 0,0 0 0,0 0-1,0 0 1,0 1 0,1-1-1,-1 0 1,0 0 0,0 0 0,0 0-1,1 1 1,-1-1 0,0 0 0,0 0-1,1 0 1,22 3-16,41-5-745,-54 1 433,4 0-158,3-1 98,1 1-1,-1 1 0,1 1 1,17 2-1,-33-2 391,1-1 1,-1 0-1,0 0 0,0 1 1,1-1-1,-1 1 0,0 0 0,0-1 1,0 1-1,0 0 0,0 0 0,0 0 1,0 1-1,0-1 0,0 0 0,-1 1 1,1 0-1,0-1 0,-1 1 0,1 0 1,-1-1-1,0 1 0,0 0 0,0 0 1,1 0-1,-2 0 0,1 0 1,0 1-1,0-1 0,-1 0 0,1 0 1,-1 0-1,0 1 0,0-1 0,1 0 1,-2 1-1,1-1 0,0 0 0,-1 4 1,-1-1 209,0 0 0,0-1 1,0 1-1,-1-1 0,0 0 0,0 0 1,0 0-1,0 0 0,-1 0 0,1-1 1,-1 1-1,0-1 0,0 0 1,0 0-1,0-1 0,-1 1 0,-8 3 1,4-2 149,-1 0 0,1 0 1,-1-1-1,-1 0 0,1-1 0,0 0 1,-18 1-1,27-3-491,0 0 1,0-1 0,0 1-1,0 0 1,-1-1-1,1 1 1,0-1-1,0 0 1,0 1-1,0-1 1,0 0 0,0 1-1,1-1 1,-1 0-1,0 0 1,0 0-1,0 0 1,1 0 0,-1 0-1,1 0 1,-1 0-1,1 0 1,-1 0-1,1 0 1,-1-1-1,1 1 1,0 0 0,0 0-1,0 0 1,-1 0-1,1-1 1,0 1-1,1-2 1,-2-3-1463,1 0-1,1 0 1,-1 0 0,1 0 0,3-11 0,4-3-3363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5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13933,'0'0'5750,"-2"9"-5323,-3 12-285,2-1 0,0 0 0,1 1 0,1-1 0,1 1 0,0 0 0,2-1 0,1 1 0,0-1 0,1 0 0,2 0 0,0 0 0,1-1 1,0 0-1,2 0 0,0 0 0,23 31 0,-27-44-258,14 20-450,-16-11-3108,-12-12-87,-22-11 2018,18 2 1745,0-2 1,1 1 0,0-1-1,0-1 1,-11-12-1,4 4 2002,1-2 0,-17-21 0,35 39-1917,-1 1 0,0-1 0,0 0 0,1 1 0,-1-1 0,1 0 0,-1 0 0,0 0 0,1 1 0,-1-1 0,1 0 0,0 0 0,-1 0 0,1 0 0,0 0 0,0 0 0,-1 0 0,1 0 0,0 0 0,0 1 1,0-1-1,0 0 0,0 0 0,0 0 0,0 0 0,1 0 0,-1 0 0,0 0 0,0 0 0,1 0 0,-1 0 0,1 0 0,-1 1 0,1-1 0,-1 0 0,1 0 0,-1 0 0,1 1 0,0-1 0,-1 0 0,1 1 0,0-1 0,0 1 0,-1-1 0,1 0 0,0 1 0,0 0 0,0-1 0,0 1 0,0 0 0,-1-1 1,1 1-1,1 0 0,9-3-140,-1 1 1,1 0 0,-1 1 0,12 0-1,-5 0 270,73-9-2817,-46 2-1825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6.1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6694,'-2'7'9282,"0"7"-4399,-9 75-2339,10-82-2354,0 0-1,1 0 0,0 0 1,0 0-1,0 0 0,1 0 1,3 11-1,-4-16-151,1-1 1,0 1-1,0-1 1,0 1-1,0-1 0,0 1 1,1-1-1,-1 0 0,0 1 1,1-1-1,-1 0 0,1 0 1,-1 0-1,1 0 0,-1 0 1,1-1-1,0 1 1,-1 0-1,1-1 0,0 1 1,0-1-1,-1 0 0,1 1 1,0-1-1,0 0 0,0 0 1,0 0-1,-1 0 0,1-1 1,0 1-1,0 0 0,0-1 1,3-1-1,1 0 14,0 0 1,0-1-1,0 1 0,0-2 1,0 1-1,0-1 0,-1 1 0,0-1 1,0-1-1,0 1 0,0-1 1,-1 0-1,6-7 0,-4 4 36,0 0 0,0 0-1,-1-1 1,0 1 0,-1-1-1,0-1 1,0 1 0,2-12 0,-6 20 157,-5 34-89,-1 6-45,7-39-100,0 1 1,0 0-1,-1 0 0,1 0 0,0-1 1,0 1-1,0 0 0,0-1 1,0 1-1,0-1 0,0 1 0,0-1 1,0 0-1,0 1 0,0-1 1,0 0-1,0 0 0,0 0 0,0 1 1,1-1-1,-1 0 0,0-1 0,0 1 1,0 0-1,0 0 0,2-1 1,32-4 297,14-18-141,-43 18-162,1 1 0,-1 1 1,1 0-1,0 0 0,0 0 0,0 0 1,0 1-1,13-2 0,-20 6 15,1-1-1,0 0 1,-1 0-1,1 1 1,-1-1-1,1 0 1,-1 1-1,0-1 1,1 0-1,-1 1 1,0-1-1,0 1 1,0-1-1,0 0 1,0 1-1,-1-1 1,0 3-1,-3 28 924,4-31-911,0-1 0,-1 1-1,1-1 1,0 1 0,0-1-1,0 1 1,-1 0-1,1-1 1,0 1 0,0 0-1,0-1 1,0 1-1,0-1 1,0 1 0,0 0-1,0-1 1,0 1 0,1-1-1,-1 1 1,0 0-1,0-1 1,0 1 0,1-1-1,-1 1 1,0-1-1,1 1 1,-1-1 0,0 1-1,1-1 1,-1 1 0,1-1-1,0 1 1,22-3 518,39-28-290,-47 22-217,6-4-38,-14 8-41,0 0-1,0 0 0,0 1 0,1 0 0,0 0 0,0 1 0,-1 0 0,1 0 0,9 0 1,-17 2 8,1 0 0,0 0 0,-1 0 0,1 0 1,-1 0-1,1 0 0,-1 0 0,1 0 0,-1 1 1,1-1-1,-1 0 0,1 0 0,-1 1 1,1-1-1,-1 0 0,1 0 0,-1 1 0,1-1 1,-1 1-1,0-1 0,1 0 0,-1 1 0,0-1 1,1 1-1,-1-1 0,0 1 0,0-1 0,1 1 1,-1-1-1,0 1 0,0-1 0,0 2 1,1 22 1405,2 5-1998,-3-28 351,1 0 0,-1-1 0,0 1 0,1-1 0,-1 1 0,1 0 0,0-1 0,-1 1 0,1-1 0,0 0 0,-1 1 0,1-1 1,0 1-1,-1-1 0,1 0 0,0 1 0,-1-1 0,1 0 0,0 0 0,0 0 0,0 0 0,-1 0 0,1 0 0,0 0 0,0 0 0,0 0 0,-1 0 0,1 0 0,0 0 0,0 0 0,-1 0 0,1-1 0,0 1 0,1-1 0,7-3-7835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7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305 47 12236,'0'-2'379,"0"0"0,0 0 1,0 1-1,0-1 1,0 0-1,0 0 1,0 0-1,-1 1 1,1-1-1,-1 0 0,1 0 1,-1 1-1,0-1 1,1 0-1,-1 1 1,0-1-1,0 1 1,0-1-1,-1 1 0,1-1 1,0 1-1,-3-3 1,1 3-115,-1 0 0,0 0 0,1 0 1,-1 1-1,1-1 0,-1 1 0,0-1 1,1 1-1,-1 1 0,0-1 0,-4 1 1,-6 1-142,-1 1 0,1 0 1,0 1-1,0 1 1,0 0-1,-14 9 0,-76 45 345,81-40-428,22-11-108,16-5 29,42-5-190,29 1-467,-79 1 655,0 1 0,0-1 0,0 2 0,0-1 0,0 1 0,0 0 0,-1 1 0,1-1 0,6 5-1,-11-6 58,-1-1 0,1 1 0,-1 0 0,1 0 0,-1 0-1,0 0 1,1 0 0,-1 1 0,0-1 0,0 0-1,0 0 1,0 1 0,0-1 0,0 1 0,0-1-1,0 1 1,-1-1 0,1 1 0,-1-1 0,1 1 0,-1 0-1,0-1 1,1 1 0,-1 0 0,0 0 0,0-1-1,0 1 1,0 0 0,0-1 0,-1 1 0,1 0 0,0-1-1,-1 1 1,0-1 0,1 1 0,-1 0 0,0-1-1,1 1 1,-1-1 0,0 0 0,0 1 0,0-1-1,-1 0 1,-1 2 0,-3 4 381,-1 0 1,0-1-1,0 0 0,-1-1 1,0 1-1,-12 5 0,8-5-136,-1 0 0,1-2 1,-1 1-1,0-2 0,-1 1 0,1-2 0,-1 0 0,1-1 0,-17 0 0,29-1-339,1 0-1,-1 0 1,1 0-1,-1 0 0,1 0 1,-1 0-1,1 0 1,0 0-1,-1 0 0,1 0 1,-1-1-1,1 1 1,-1 0-1,1 0 0,0 0 1,-1-1-1,1 1 1,-1 0-1,1-1 0,0 1 1,-1 0-1,1-1 1,0 1-1,-1 0 0,1-1 1,0 1-1,0-1 1,0 1-1,-1 0 0,1-1 1,0 1-1,0-1 1,0 1-1,0-1 0,0 1 1,0-1-1,0 1 1,0-1-1,0 1 0,0-1 1,0 1-1,0-1 1,0 1-1,0 0 0,0-1 1,0 1-1,0-1 1,1 1-1,-1-1 0,15-23-5592,10 6 444,7 0-1260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59.9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196 102 7175,'0'0'18246,"-7"-9"-16964,-24-29-572,31 37-694,-1 1 0,1-1 0,-1 1 0,0-1 0,1 0 0,-1 1 0,1-1 1,-1 0-1,1 1 0,0-1 0,-1 0 0,1 1 0,0-1 0,-1 0 0,1 0 1,0 1-1,0-1 0,0 0 0,0 0 0,0 0 0,0 1 0,0-1 0,0 0 0,0 0 1,0 0-1,0 1 0,0-1 0,0 0 0,1 0 0,-1 1 0,0-1 0,1 0 1,-1 1-1,0-1 0,1 0 0,-1 1 0,1-1 0,-1 0 0,1 1 0,-1-1 0,1 1 1,0-1-1,-1 1 0,1-1 0,0 1 0,-1-1 0,1 1 0,0 0 0,0 0 1,0-1-1,40-2 193,-36 3-215,33 1 34,50 10 1,31 2 15,34-13-236,-281 2 784,37 1-207,-205-3 592,293-1-983,1 1 1,0 0-1,-1 0 1,1 1-1,-1-1 0,1 0 1,0 1-1,0-1 1,-1 1-1,1 0 1,0 0-1,0 0 1,0 0-1,-1 0 1,1 0-1,0 1 1,1-1-1,-1 1 0,-3 2 1,5-3 2,-1 0 0,1-1 0,0 1 0,0-1 0,0 1 0,-1 0 1,1-1-1,0 1 0,0-1 0,0 1 0,0 0 0,0-1 0,0 1 0,0 0 0,0-1 0,1 1 1,-1-1-1,0 1 0,0 0 0,0-1 0,1 1 0,-1-1 0,0 1 0,1-1 0,-1 1 0,1 0 0,1 1 0,0 0-1,0 0 0,0-1 1,0 1-1,0-1 0,1 1 1,-1-1-1,0 0 0,1 0 1,2 1-1,14 4-41,0-1 0,1 0 1,0-2-1,-1 0 0,30 0 0,103-7-809,-134 3 776,3 0-9,-1-1 0,1-1-1,0-1 1,-1-1 0,23-8 0,-42 13 94,0 0 0,0 0 0,0-1 0,0 1-1,1-1 1,-1 1 0,0-1 0,0 1 0,0-1 0,0 0 0,0 0 0,0 1 0,-1-1 0,1 0 0,0 0 0,0 0 0,0 0-1,-1 0 1,1 0 0,-1 0 0,1 0 0,0-2 0,-1 1 21,0 1 0,0 0 0,-1 0 0,1 0 0,-1 0 1,1 1-1,-1-1 0,1 0 0,-1 0 0,1 0 0,-1 0 0,0 0 0,1 1 0,-1-1 0,0 0 0,0 0 0,1 1 0,-1-1 0,0 1 1,-1-1-1,-6-4 119,-1 1 0,1 0 0,-1 1 0,-13-4 0,-27-4-70,0 2 0,0 2 0,-1 3 0,-69 2 1,-15 13-4948,111-10-725,7-1-3491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47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141 405 21941,'0'0'9267,"-10"-6"-7884,-33-19-1207,41 25-176,1-1 0,-1 1 0,0 0 0,0 0 0,0-1 0,0 1 0,0 1 0,0-1 0,0 0 0,0 0 0,0 1 0,1-1 0,-1 1 0,0 0 0,0-1 0,0 1 0,1 0 0,-1 0 0,0 0 0,1 0 0,-1 0 0,1 1 0,0-1 0,-1 0 0,1 1 0,0-1 0,-1 1 0,0 2 0,-26 45 0,27-48 0,0 1 0,-1 0 0,1 0 0,1 0 0,-1 0 0,0 1 0,0-1 0,1 0 0,-1 0 0,1 0 0,0 1 0,0-1 0,0 0 0,0 0 0,0 1 0,0-1 0,0 0 0,1 0 0,-1 0 0,1 1 0,0-1 0,-1 0 0,1 0 0,0 0 0,0 0 0,1 0 0,-1 0 0,0-1 0,1 1 0,-1 0 0,3 1 0,-2-1 0,1-1 0,0 0 0,0-1 0,0 1 0,0 0 0,0-1 0,0 0 0,0 0 0,0 0 0,0 0 0,0 0 0,0 0 0,0-1 0,0 1 0,0-1 0,0 0 0,0 0 0,0 0 0,0 0 0,-1-1 0,1 1 0,0-1 0,2-2 0,5-3 0,0-1 0,-1 1 0,0-2 0,-1 1 0,1-1 0,12-19 0,34-64 0,-55 108 0,-7 17 0,0-12 0,1-6 0,1 0 0,0 0 0,1 0 0,1 1 0,0-1 0,-1 32 0,4-47 0,0 1 0,0-1 0,0 1 0,0-1 0,0 0 0,0 1 0,0-1 0,0 1 0,0-1 0,1 0 0,-1 1 0,0-1 0,0 0 0,0 1 0,0-1 0,1 0 0,-1 1 0,0-1 0,0 0 0,0 1 0,1-1 0,-1 0 0,0 1 0,1-1 0,-1 0 0,0 0 0,1 0 0,-1 1 0,0-1 0,1 0 0,-1 0 0,0 0 0,1 0 0,-1 1 0,1-1 0,-1 0 0,0 0 0,1 0 0,0 0 0,17-9 0,14-20 0,-7-5 0,-3 0 0,30-60 0,-18 31 0,-45 121 0,1-30 0,2 0 0,0 0 0,2 1 0,-4 55 0,9-83 0,1 0 0,0 0 0,0 0 0,0 0 0,0 0 0,0 0 0,0 0 0,0 0 0,0 1 0,1-1 0,-1 0 0,0 0 0,1 0 0,-1 0 0,1 0 0,-1 0 0,1 0 0,-1 0 0,1-1 0,0 1 0,-1 0 0,1 0 0,0 0 0,0-1 0,-1 1 0,1 0 0,0-1 0,0 1 0,0 0 0,0-1 0,0 0 0,0 1 0,0-1 0,0 1 0,0-1 0,0 0 0,0 0 0,0 0 0,1 0 0,-1 0 0,0 0 0,0 0 0,0 0 0,0 0 0,0 0 0,0 0 0,0-1 0,0 1 0,0 0 0,0-1 0,0 1 0,2-2 0,3 0 0,1-1 0,0-1 0,-1 1 0,0-1 0,0 0 0,9-9 0,11-14 0,-2-2 0,-2 0 0,0-2 0,25-49 0,-20 35 0,-49 77 0,15-24 0,0 0 0,1 1 0,0 0 0,1 0 0,0 1 0,0-1 0,1 1 0,0 0 0,1 0 0,-3 15 0,14 13 0,-8-38 0,0 1 0,0 0 0,0-1 0,0 1 0,0 0 0,0 0 0,0-1 0,0 1 0,0 0 0,0-1 0,0 1 0,1 0 0,-1-1 0,0 1 0,0 0 0,1-1 0,-1 1 0,0 0 0,1-1 0,-1 1 0,1-1 0,-1 1 0,1-1 0,-1 1 0,1-1 0,0 1 0,-1-1 0,2 1 0,19-6 0,22-28 0,-41 31 0,20-19 0,0-1 0,-2-1 0,0-1 0,-2-1 0,17-30 0,62-139 0,-51 97 0,-66 159 0,0-10 0,2 0 0,-10 55 0,23-82 0,1 0 0,1 0 0,1 0 0,2 1 0,0-1 0,7 42 0,6-19 0,-12-46 0,0 1 0,0 0 0,0 0 0,1-1 0,-1 1 0,1-1 0,0 0 0,-1 1 0,1-1 0,0 0 0,0 0 0,1 0 0,-1 0 0,3 2 0,-5-4 0,0 0 0,1 0 0,-1 0 0,0 0 0,0 0 0,1 0 0,-1 0 0,0 0 0,0 0 0,1 0 0,-1-1 0,0 1 0,0 0 0,1 0 0,-1 0 0,0 0 0,0 0 0,0 0 0,1 0 0,-1 0 0,0-1 0,0 1 0,0 0 0,1 0 0,-1 0 0,0-1 0,0 1 0,0 0 0,0 0 0,0 0 0,0-1 0,1 1 0,-1 0 0,0 0 0,0 0 0,0-1 0,0 1 0,0 0 0,0 0 0,0-1 0,0 1 0,0 0 0,0 0 0,0-1 0,0 1 0,0 0 0,0-17 0,0 13 0,-1-15 0,-1 1 0,-1-1 0,0 0 0,-2 1 0,0-1 0,-1 1 0,0 1 0,-15-26 0,-11-16 0,-42-56 0,52 81 0,12 12 0,14 12 0,0 9 0,-1 0 0,1 0 0,0 0 0,-1 1 0,1 0 0,-1 0 0,1 0 0,5 0 0,9 1 0,111 1 329,-50 1-1184,0-3-1,97-14 1,-94-3-10329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90 191 17489,'0'0'4575,"-8"2"-3230,2 0-1163,0 0 1,0 1 0,0-1-1,1 1 1,-1 1 0,1-1-1,-1 1 1,-4 4-1,8-6-142,0 0-1,-1 0 0,1 1 0,0-1 0,1 1 0,-1-1 0,0 1 0,1 0 0,-1 0 0,1 0 0,0-1 0,0 1 0,0 1 0,0-1 0,1 0 0,-1 0 0,1 0 0,0 0 0,-1 0 0,2 0 0,-1 1 0,1 2 0,0-4-21,0 0 0,0 0 0,0-1 0,0 1 0,0 0 0,1-1 0,-1 1 0,1-1 0,-1 0 0,1 1 0,0-1 0,-1 0 0,1 0 0,0 0 1,0 0-1,0 0 0,0-1 0,0 1 0,0-1 0,0 1 0,0-1 0,0 1 0,0-1 0,0 0 0,4 0 0,-3 0 79,1 1 0,0-1 0,0 0 0,0 0 0,0-1-1,-1 1 1,1-1 0,0 0 0,0 0 0,-1 0 0,1 0 0,0-1 0,4-2 0,-5 1 5,-1 0 1,1 0 0,-1 0 0,1 0-1,-1 0 1,0-1 0,-1 1 0,1-1-1,0 0 1,-1 1 0,0-1 0,0 0-1,0 0 1,0 0 0,-1 0 0,1 0-1,-1 0 1,0 1 0,-1-8 0,-1-5 15,-1 0 0,0 0 0,-8-20 0,8 25-136,47 8-3426,-3 5 2381,1 3 0,57 13 0,-60-10 1039,-38-8 114,-1 0 0,1 0 0,0 0 0,0 1 0,0-1 0,0 0 0,0 1 0,0-1 0,0 0 0,0 1 0,-1-1 0,1 1 0,0 0 0,0-1 0,-1 1 0,1-1 0,0 1 0,-1 0 0,1 0 0,-1-1 0,1 1 0,-1 0 0,1 0 0,-1 0 0,1 0 0,-1 0 0,0 0 0,1-1 0,-1 1 0,0 0 0,0 0 0,0 0 0,0 2 0,-8 35 2243,6-34-2206,1 0-1,0 0 1,0 0 0,0 0 0,0 0 0,1 0-1,-1 0 1,1 4 0,1-7-111,0 0 0,0 0-1,0 0 1,0-1 0,0 1 0,1 0 0,-1-1-1,0 1 1,0-1 0,1 1 0,-1-1 0,0 0 0,1 1-1,-1-1 1,0 0 0,1 0 0,-1 0 0,0 0 0,1 0-1,1-1 1,30-2 175,-29 1-179,-1 0 1,1-1-1,-1 1 0,1-1 0,-1 0 1,0 0-1,0 0 0,0 0 1,0-1-1,-1 1 0,1-1 0,-1 0 1,0 1-1,0-1 0,-1 0 0,1 0 1,-1-1-1,1 1 0,-1 0 1,0-5-1,3-10 19,-2 0 1,0 0 0,-1-21-1,0 29-23,-1-20 39,0 30-51,0 0 0,0 0 0,0 0 0,0 0 0,0 0 0,0 0 0,-1 0 0,1 0 0,0 0 0,-1 0 0,1 0 0,0 1-1,-1-1 1,1 0 0,-1 0 0,1 0 0,-1 1 0,1-1 0,-1 0 0,0 1 0,0-1 0,1 0 0,-2 0 0,1 1-5,0 0 1,1 0 0,-1 0 0,0 1-1,0-1 1,1 0 0,-1 0 0,0 1-1,1-1 1,-1 0 0,0 1 0,1-1-1,-1 1 1,1-1 0,-1 1 0,0-1-1,1 1 1,-1-1 0,1 1-1,0-1 1,-1 1 0,1 0 0,-1-1-1,1 1 1,0 0 0,-1-1 0,1 1-1,0 0 1,0 0 0,0-1 0,0 1-1,0 0 1,-1 0 0,2 1 0,-6 28-17,5-30 24,0 7 1,0 0 1,0 0 0,0 0-1,1 0 1,0 0 0,1 0-1,-1 0 1,1 0 0,4 7-1,-6-12 5,1 0-1,0-1 1,0 1 0,1 0-1,-1 0 1,0-1-1,0 1 1,1-1-1,-1 1 1,1-1 0,0 0-1,-1 1 1,1-1-1,0 0 1,-1 0-1,1 0 1,0 0-1,0-1 1,0 1 0,0 0-1,0-1 1,0 0-1,0 1 1,0-1-1,0 0 1,0 0 0,0 0-1,1 0 1,-1 0-1,0 0 1,0-1-1,0 1 1,0-1-1,0 0 1,3-1 0,-1 0 8,-1 0 0,1-1 0,-1 1 1,1-1-1,-1 0 0,0 0 0,0 0 1,0-1-1,0 1 0,-1-1 0,1 1 1,-1-1-1,0 0 0,0 0 1,0 0-1,1-6 0,19-70 71,-36 116-343,-4 37 390,17-67-119,1 0 0,-1 1 0,1-1 0,1 0 0,-1 0 0,1 1 0,0-1 0,0 0 0,4 9 0,-4-13-1,1 0 0,-1 0-1,1 0 1,0 0-1,0 0 1,0 0-1,0-1 1,0 1-1,0-1 1,1 1 0,-1-1-1,0 0 1,1 0-1,-1 0 1,1 0-1,-1 0 1,1-1 0,-1 1-1,1-1 1,0 0-1,-1 1 1,1-1-1,-1 0 1,6-1-1,-2 0 3,1-1-1,0 1 1,-1-1-1,1 0 0,-1-1 1,0 1-1,0-1 0,0-1 1,0 1-1,0-1 1,-1 0-1,1 0 0,-1 0 1,0-1-1,0 0 0,-1 0 1,0 0-1,1-1 1,-2 0-1,7-10 0,-2 3 2,-1-1 0,0 0 0,-1 0 0,-1 0-1,0-1 1,-1 0 0,0 0 0,2-20 0,-6 35-18,0 0-1,0-1 1,1 1 0,-1-1 0,0 1 0,0 0 0,0-1 0,0 1-1,0-1 1,0 1 0,0 0 0,0-1 0,0 1 0,0-1-1,0 1 1,0-1 0,0 1 0,0 0 0,0-1 0,0 1 0,0-1-1,-1 1 1,1 0 0,0-1 0,0 1 0,0 0 0,-1-1-1,1 1 1,0 0 0,0-1 0,-1 1 0,1 0 0,0-1 0,-1 1-1,1 0 1,0 0 0,-1 0 0,1-1 0,0 1 0,-1 0-1,1 0 1,-1 0 0,1 0 0,-1-1 0,-18 16-88,-15 31 29,29-34 53,0 0 0,0 1 1,-4 23-1,8-31 21,0 1-1,0-1 1,1 1 0,-1 0 0,1 0 0,0-1 0,1 1 0,0 0-1,-1-1 1,2 1 0,1 7 0,-1-11 3,1 1 1,-1-1-1,0 1 0,1-1 1,-1 0-1,1 0 1,0 0-1,0 0 0,-1 0 1,1-1-1,0 1 1,1-1-1,-1 0 0,0 0 1,0 0-1,0 0 1,1-1-1,-1 1 0,0-1 1,1 0-1,-1 0 1,1 0-1,-1 0 0,4-1 1,-1 1-116,0-1-1,0 0 1,-1 1 0,1-2 0,0 1 0,-1-1-1,1 0 1,-1 0 0,0 0 0,1-1-1,-1 1 1,0-2 0,6-4 0,-9 6-445,-1-1 0,1 0 0,-1 1 0,1-1-1,-1 0 1,0 0 0,0 0 0,0 0 0,0 0 0,-1 0 0,1 0 0,-1 0 0,0-1 0,0 1 0,0 0 0,-1-6-1,-1-16-6024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73 8232,'-15'-23'7751,"2"4"-4676,4 4 833,2 5-1090,3 5-768,1 5-704,8 8-2243,2-3-3011,2 0-4772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9.1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11211,'0'0'9593,"1"15"-8259,0 121 1246,1 35-13,-1-143-2355,2-1 1,1 1-1,2-1 0,8 26 1,-13-48-221,1 0 0,0 0 0,0-1 0,0 1 0,0-1 0,1 1 1,0-1-1,0 0 0,0 0 0,0-1 0,1 1 0,0 0 0,-1-1 0,1 0 0,6 4 1,16 3-2781,5-7-3886,-15-3-1163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2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245 1 6662,'-6'-1'822,"-1"1"-1,1 0 0,-1 1 1,1-1-1,-1 1 0,1 1 1,0-1-1,0 1 1,-1 0-1,-10 5 0,8-2-373,0 1 1,0 0-1,1 0 0,0 0 1,0 1-1,-9 10 0,5-3-47,0 2 0,0-1 0,2 2 0,0-1 0,0 1 0,-12 35 0,21-49-348,0 0-1,-1 1 1,1-1 0,1 1-1,-1-1 1,0 1 0,1 0 0,0 5-1,0-8-47,0 0 0,1 0 0,-1 0-1,0 0 1,1 0 0,-1 0 0,1-1-1,-1 1 1,1 0 0,-1 0 0,1-1-1,0 1 1,-1 0 0,1-1 0,0 1-1,0-1 1,-1 1 0,1-1 0,0 1-1,0-1 1,0 1 0,0-1 0,-1 0-1,1 0 1,0 1 0,0-1-1,0 0 1,0 0 0,0 0 0,0 0-1,0 0 1,0 0 0,0 0 0,1 0-1,8-1 52,1-1 0,-1 0 0,1 0 0,-1-1 0,0 0 0,0-1 0,13-6-1,-13 5-44,1 0 0,-1 1 0,1 1 0,0 0 0,0 0 0,17-1 0,-27 4-12,1-1 0,-1 1 0,0 1 0,1-1 0,-1 0 0,1 0 0,-1 1 0,0-1 0,1 0 0,-1 1 0,0-1 0,1 1 0,-1 0 0,0 0 0,0-1 0,1 1 0,-1 0 0,0 0 0,0 0 0,0 0 0,0 0 0,0 0 0,0 0 0,1 2 0,-1 1 52,1 0-1,-1-1 1,0 1-1,0 0 1,0-1-1,0 1 1,0 0-1,-1 0 1,0 5-1,0 4 153,-1 1 0,-1-1 0,0 1-1,-5 19 1,0-13-123,0-1-1,-1 0 1,-1-1-1,-13 20 1,17-30 233,0 0 0,-1 0 1,0 0-1,0-1 0,-1 0 0,0 0 1,0-1-1,-1 0 0,1 0 1,-16 8-1,22-13-295,1-1 0,0 0-1,-1 0 1,1 0 0,-1 1 0,1-1 0,0 0 0,-1 0-1,1 0 1,-1 0 0,1 0 0,-1 0 0,1 0-1,0 0 1,-1 0 0,1 0 0,-1 0 0,1 0 0,0 0-1,-1 0 1,1 0 0,-1 0 0,1 0 0,-1-1-1,1 1 1,0 0 0,-1 0 0,1 0 0,0-1 0,-1 1-1,1 0 1,0-1 0,-1 1 0,1 0 0,0 0-1,0-1 1,-1 1 0,1-1 0,0 1 0,-1-1 0,0-24 31,14-28-680,-3 26 365,1 0 1,2 2-1,0-1 0,2 2 0,1-1 0,1 2 0,1 1 0,0 0 0,2 1 0,34-28 0,-52 47 267,-1 1 1,1-1-1,0 1 0,0-1 0,0 1 1,0 0-1,0 0 0,0 0 0,0 0 1,1 0-1,-1 1 0,0-1 1,0 1-1,1-1 0,-1 1 0,0 0 1,1 0-1,-1 0 0,0 0 0,1 0 1,2 1-1,-3 1 1,-1-1 1,1 1-1,-1-1 0,1 1 0,-1-1 1,0 1-1,0 0 0,0 0 0,0 0 1,0-1-1,0 1 0,0 0 0,-1 0 1,1 0-1,-1 0 0,1 0 1,-1 1-1,0-1 0,0 0 0,0 0 1,0 0-1,-1 4 0,1 45 1002,1-51-961,-1 1 0,0-1 1,0 0-1,1 1 0,-1-1 0,0 0 1,1 0-1,-1 1 0,0-1 1,1 0-1,-1 0 0,0 1 1,1-1-1,-1 0 0,0 0 0,1 0 1,-1 0-1,1 0 0,-1 0 1,0 0-1,1 0 0,-1 0 0,1 0 1,-1 0-1,1 0 0,-1 0 1,0 0-1,1 0 0,-1 0 1,1 0-1,-1 0 0,0 0 0,1-1 1,-1 1-1,0 0 0,1 0 1,-1-1-1,0 1 0,1 0 1,-1 0-1,0-1 0,1 1 0,-1 0 1,0-1-1,0 1 0,1 0 1,-1-1-1,0 0 0,19-14 441,-12 4-340,-1 0 1,0 0-1,-1 0 1,-1 0-1,1-1 1,-2 1-1,0-1 1,0 0-1,-1 0 1,-1-1 0,0 1-1,0 0 1,-2-18-1,1 29-135,0 0 0,-1 0 0,1 0 0,0 0-1,0 1 1,0-1 0,-1 0 0,1 0 0,0 1 0,-1-1 0,1 0 0,-1 0 0,1 1-1,-1-1 1,1 0 0,-1 1 0,1-1 0,-1 0 0,0 1 0,1-1 0,-1 1 0,0-1-1,1 1 1,-1 0 0,0-1 0,0 1 0,1 0 0,-1-1 0,0 1 0,0 0-1,0 0 1,0 0 0,1 0 0,-1 0 0,0 0 0,0 0 0,0 0 0,0 0 0,0 0-1,1 0 1,-1 0 0,0 1 0,0-1 0,0 0 0,1 1 0,-1-1 0,0 0 0,0 1-1,-1 0 1,2 0-66,-1-1-1,1 0 1,-1 0-1,1 0 0,-1 0 1,1 1-1,-1-1 1,1 0-1,-1 1 1,1-1-1,-1 0 1,1 1-1,0-1 0,-1 0 1,1 1-1,-1-1 1,1 1-1,0-1 1,-1 1-1,1-1 1,0 1-1,0-1 0,-1 1 1,1-1-1,0 1 1,0-1-1,0 1 1,0 0-1,0-1 0,0 1 1,0-1-1,0 1 1,0-1-1,0 1 1,0 0-1,0-1 1,0 1-1,0-1 0,1 1 1,-1-1-1,0 1 1,0-1-1,0 1 1,1-1-1,-1 1 0,0-1 1,1 1-1,-1-1 1,1 0-1,-1 1 1,0-1-1,1 1 1,-1-1-1,1 0 0,-1 1 1,1-1-1,-1 0 1,1 0-1,-1 0 1,1 1-1,-1-1 1,1 0-1,-1 0 0,1 0 1,0 0-1,-1 0 1,1 0-1,7 2-1311,0-1 0,1 0 0,-1-1 0,0 1 0,0-2 0,0 1 0,0-1 0,0 0 0,0-1 0,13-4 0,12-6-6858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0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93 238 12812,'0'0'10431,"-4"8"-10329,-2 11-114,2 0-1,0 0 1,1 0 0,1 0 0,1 0 0,1 28-1,2 21 312,-2 46-555,-1-110 330,0 0 1,0 0-1,-1 0 0,1 0 0,-1 0 1,0 0-1,-1-1 0,1 1 0,0-1 1,-1 0-1,0 1 0,0-1 0,0 0 1,0-1-1,0 1 0,-1 0 0,1-1 1,-1 0-1,0 0 0,0 0 0,-5 2 1,9-5-28,-1 1 0,0 0 0,1-1-1,-1 1 1,1-1 0,0 0 0,-1 1 0,1-1 0,-1 1 0,1-1 0,0 1 0,-1-1 0,1 0 0,0 1 0,0-1 0,-1 0 0,1 1 0,0-1 0,0 0 0,0 0 0,0 1 0,0-1 0,0 0 0,0 1 0,0-1 0,0 0 0,0 1 0,1-1 0,-1-1 0,2-26 199,13-28 101,41-104 0,-19 60-289,-20 51-1,-8 17 138,1 0 0,3 0 0,0 2 1,2-1-1,32-48 0,-47 78-171,0 1 1,1-1-1,-1 0 1,0 1-1,0-1 1,1 1-1,-1-1 1,0 1-1,1-1 0,-1 1 1,1-1-1,-1 1 1,1 0-1,-1-1 1,1 1-1,-1 0 1,1-1-1,-1 1 0,1 0 1,-1-1-1,1 1 1,0 0-1,-1 0 1,1 0-1,-1 0 0,1 0 1,0 0-1,-1 0 1,1 0-1,-1 0 1,2 0-1,1 18 164,-10 28-138,-7-20 5,-6 12-9,19-36-46,0 0 0,1-1 0,-1 1 0,1 0 0,-1-1 0,1 1 0,-1 0 0,1 0 0,0 0 0,0-1 0,0 1 0,0 0 0,0 0 0,1 0 0,-1-1 0,0 1 0,2 2 0,1-2-4,0 0 1,0 0-1,0 0 0,1 0 0,-1 0 1,1-1-1,-1 0 0,1 0 0,0 0 1,-1 0-1,1-1 0,6 1 0,8 3-54,-13-3 55,0 0-1,0 0 0,0 1 1,0 0-1,-1 0 0,1 1 1,0-1-1,-1 1 0,0 0 0,1 0 1,-1 0-1,-1 1 0,1 0 1,0-1-1,-1 1 0,0 1 1,1-1-1,-2 0 0,1 1 1,0-1-1,-1 1 0,0 0 1,0 0-1,-1 0 0,1 0 1,-1 0-1,0 0 0,0 0 0,-1 1 1,0-1-1,0 0 0,0 0 1,0 1-1,-1-1 0,0 0 1,0 0-1,0 0 0,-1 0 1,1 0-1,-1 0 0,-5 8 1,2-4 175,0 1 0,-1-2 0,0 1 0,-1-1 0,0 0 0,0 0 0,-1 0 0,0-1 0,-15 10 0,18-13-71,-1 0 0,-1-1 0,1 1 0,-1-1 0,1-1 0,-1 1 0,0-1 0,0 0 0,0-1 0,0 1 0,0-1 0,0-1 0,0 1 0,0-1 0,-9-2 0,14 2-202,0-1 0,1 0 0,-1 0 0,0-1-1,1 1 1,-1 0 0,1 0 0,-1-1 0,1 1 0,0-1 0,0 1 0,0-1-1,-1 0 1,2 1 0,-1-1 0,0 0 0,0 0 0,0 0 0,1 0 0,-1 0-1,1 1 1,0-1 0,-1 0 0,1 0 0,0-3 0,0 3-106,-1-1 0,1 1 0,0-1 1,0 1-1,0-1 0,0 1 0,0-1 0,0 1 1,1-1-1,-1 1 0,1 0 0,0-1 0,0 1 1,0 0-1,0-1 0,0 1 0,0 0 0,1 0 1,-1 0-1,2-2 0,32-12-7913,-15 8 1592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1 223 13100,'0'0'13811,"9"-2"-13139,0 0-619,-1 0 1,0 0-1,0-1 0,0-1 0,0 1 0,0-1 0,-1 0 0,7-6 0,-10 8-35,0-1-1,-1 0 1,1 0 0,-1 0 0,0 0-1,0-1 1,0 1 0,-1-1 0,1 0 0,-1 1-1,0-1 1,0 0 0,0-1 0,0 1-1,-1 0 1,0 0 0,0-1 0,0 1-1,1-10 1,-2 14-11,0 0 0,0-1 1,0 1-1,0-1 0,0 1 0,0-1 0,0 1 0,0-1 0,0 1 1,0-1-1,0 1 0,0-1 0,-1 1 0,1-1 0,0 1 0,0 0 0,0-1 1,-1 1-1,1-1 0,0 1 0,0-1 0,-1 1 0,1 0 0,0-1 0,-1 1 1,1 0-1,-1 0 0,1-1 0,0 1 0,-1 0 0,1 0 0,-1-1 0,1 1 1,-1 0-1,-17 6 250,-13 23 218,27-24-395,0 1-1,1 0 0,0 0 1,0 0-1,0 0 0,1 0 1,0 0-1,0 1 0,0-1 0,0 12 1,1-16-66,1 0 0,0 0 1,1 0-1,-1 0 0,0 0 0,1 0 1,-1 0-1,1 0 0,-1 0 0,1-1 1,0 1-1,0 0 0,0 0 1,0 0-1,0-1 0,0 1 0,0-1 1,1 1-1,-1-1 0,1 1 0,-1-1 1,1 0-1,-1 1 0,1-1 1,0 0-1,0 0 0,-1 0 0,1-1 1,0 1-1,0 0 0,0-1 1,0 1-1,0-1 0,0 0 0,0 1 1,0-1-1,4 0 0,125 0 237,-54-2-91,-77 2 102,-2 0-134,-1 0 0,1 0 0,-1 0 0,1-1 0,0 1 1,-1 0-1,1-1 0,0 0 0,-4-1 0,2-8-128,1 0 0,1 0 0,0 0 0,0 0 0,1 0 0,0-1 0,1 1 0,0-1 0,1 1 0,0 0 0,1 0 0,0-1 0,5-14 0,-5 21-104,-1 0 0,1 1 0,0-1 0,1 1 0,-1-1 0,1 1 0,-1 0 0,1 0 0,0 0 0,0 1 0,0-1 0,1 1 0,-1-1 0,0 1 0,1 0 0,0 0 0,6-2 0,2 1-746,0 0-1,0 1 1,0 1 0,18-1-1,-20 2 125,0-1 0,1 0 0,-1 0 1,0-1-1,0 0 0,14-6 0,-12 0-5654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9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47 25720,'0'0'1378,"69"-14"-1218,-26 10-128,6-2-609,3-3-4099,4-4-10474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4.6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72 287 15278,'0'0'9732,"-10"4"-9641,10-4-86,-41 24 11,40-24 0,-1 1 1,1 0-1,0 0 0,-1 0 1,1 0-1,0 1 0,0-1 1,0 0-1,0 0 0,0 1 1,0-1-1,0 0 0,0 1 1,0-1-1,1 1 0,-1-1 1,0 1-1,1 0 1,-1-1-1,1 1 0,0-1 1,0 1-1,0 0 0,0-1 1,0 1-1,0 0 0,0-1 1,0 1-1,0 0 0,1-1 1,-1 1-1,1 0 0,1 2 1,-2-4-6,1 1 0,0-1 0,0 0 0,0 1 0,0-1 0,0 0 1,0 0-1,-1 0 0,1 0 0,0 0 0,0 0 0,0 0 1,0 0-1,0 0 0,0 0 0,0 0 0,0 0 0,-1-1 0,1 1 1,0 0-1,0-1 0,0 1 0,0-1 0,-1 1 0,1-1 0,0 1 1,-1-1-1,1 1 0,1-2 0,23-18 327,9-12-213,-1-2 0,-2-1 0,-1-2 1,-2 0-1,-2-2 0,33-65 0,-49 82-4,-14 25-71,-19 40-34,10-17 15,-47 108 603,55-121-510,1 1 1,0 0-1,0 0 0,2 0 1,0 1-1,0-1 0,1 25 1,1-38-124,0 0 0,0-1 0,0 1 0,1-1 0,-1 1 0,0-1 0,0 1 0,0-1 0,0 1 0,1-1 0,-1 1 0,0-1 0,1 1 0,-1-1 1,0 1-1,1-1 0,-1 1 0,0-1 0,1 0 0,-1 1 0,1-1 0,-1 0 0,1 1 0,-1-1 0,1 0 0,-1 0 0,1 1 0,-1-1 0,1 0 0,-1 0 0,1 0 0,22-3-298,17-18-2002,-21 4-1861,-1-1 0,22-27-1,-16 16-3142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14 10762,'0'0'10522,"-4"9"-9273,0 3-778,0 0-1,1 1 0,0-1 1,1 1-1,0-1 1,1 1-1,1 0 0,1 17 1,-1-29-460,0-1 1,0 0-1,0 1 1,0-1-1,1 0 1,-1 0-1,0 1 1,0-1-1,0 0 1,1 0-1,-1 0 1,0 1-1,0-1 1,1 0-1,-1 0 1,0 0-1,1 0 1,-1 1-1,0-1 1,0 0-1,1 0 1,-1 0-1,0 0 1,1 0-1,-1 0 1,0 0-1,1 0 1,-1 0-1,0 0 1,1 0-1,-1 0 1,0 0-1,1 0 1,-1 0-1,0 0 1,1 0 0,-1-1-1,0 1 1,0 0-1,1 0 1,-1-1-1,14-6 344,0-6-197,-1-2 0,-1 1 0,0-1 0,-1-1 1,-1 0-1,0-1 0,10-25 0,-96 167 248,70-113-332,0 0 1,0 0 0,1 1 0,1-1-1,0 1 1,-3 17 0,7-30-91,0 1 1,0-1 0,0 1-1,0-1 1,0 1-1,0-1 1,0 1 0,0-1-1,0 1 1,0-1-1,0 0 1,0 1 0,0-1-1,1 1 1,-1-1-1,0 1 1,0-1 0,0 0-1,1 1 1,-1-1-1,0 0 1,1 1 0,-1-1-1,0 0 1,1 1-1,-1-1 1,0 0 0,1 0-1,-1 1 1,1-1-1,-1 0 1,0 0-1,1 1 1,20-2-1274,18-16-1884,-22 4 357,-1 0 0,-1-1 0,24-28 0,-8 5-2725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327 218 5285,'0'0'10106,"-7"11"-7523,-84 158 1776,-73 185 0,181-390-3832,2 1 0,27-38 0,-7 12-437,-30 47-64,152-241-244,-113 185 23,89-97 0,-132 162 190,-2 1 5,0 0 0,1 1 0,0-1 0,-1 1 0,1-1 0,1 1 0,-1 1 0,0-1 0,6-2 0,-10 5-2,1 0 0,-1-1 1,0 1-1,0 0 1,0 0-1,1 0 1,-1 0-1,0 0 0,0 0 1,0 0-1,0 0 1,1 0-1,-1 0 0,0 0 1,0 0-1,0 0 1,1 0-1,-1 0 1,0 1-1,0-1 0,0 0 1,0 0-1,1 0 1,-1 0-1,0 0 0,0 0 1,0 0-1,0 0 1,0 1-1,1-1 1,-1 0-1,0 0 0,0 0 1,0 0-1,0 1 1,0-1-1,0 0 0,0 0 1,0 0-1,0 0 1,1 1-1,-1-1 1,0 0-1,0 0 0,0 0 1,0 1-1,0-1 1,-2 15-136,-7 15-51,-11 6 140,-1 0 0,-43 53 0,7-10-107,92-89-1265,-29 6 1269,3-1 93,0 0 0,0 0 0,1 0 0,0 2 0,-1-1 0,1 1 0,1 0 1,20-2-1,-31 5 65,0 0 1,0 0-1,1 0 1,-1 0-1,0 0 1,1 0 0,-1 0-1,0 0 1,1 0-1,-1 0 1,0 0-1,0 0 1,1 0 0,-1 1-1,0-1 1,1 0-1,-1 0 1,0 0-1,0 0 1,1 1 0,-1-1-1,0 0 1,0 0-1,0 0 1,1 1-1,-1-1 1,0 0 0,0 0-1,0 1 1,0-1-1,0 0 1,1 1-1,-1-1 1,0 0 0,0 0-1,0 1 1,0-1-1,0 0 1,0 1-1,0-1 1,0 1 0,-7 17 467,-15 12 445,-20 8-830,-2-3 0,-1-1 0,-2-3 0,-1-1 0,-69 30-1,96-50-1436,-1-1 0,-1-1-1,0-1 1,-27 6-1,-19-5-7748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5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18 397 12524,'0'0'304,"15"-8"-443,33-16-440,2 1 0,67-19 0,-75 29 1051,1 2 0,1 3-1,74-7 1,-53 14-41,59-5-304,-111 4 118,1 0-1,-1 0 0,0-2 1,0 1-1,0-2 0,20-9 1,-33 14-204,0 0-1,1 0 1,-1 0 0,1 0 0,-1 0 0,1-1 0,-1 1 0,1 0 0,-1 0 0,0-1 0,1 1 0,-1 0 0,1 0 0,-1-1 0,0 1 0,1 0 0,-1-1 0,0 1-1,1-1 1,-1 1 0,0 0 0,0-1 0,1 1 0,-1-1 0,0 1 0,0-1 0,0 1 0,0 0 0,0-1 0,1 1 0,-1-1 0,0 1 0,0-1 0,0 1-1,0-1 1,-1 0 0,-16-7 1058,-30 2-505,46 6-614,-165-6 813,-124-10-225,290 16-572,0 0 0,0 0 0,0 0 0,0-1-1,1 1 1,-1 0 0,0 0 0,0 0 0,0 0 0,0 0 0,0 0 0,0 0 0,0-1 0,0 1-1,0 0 1,0 0 0,0 0 0,0 0 0,0 0 0,0 0 0,0-1 0,0 1 0,0 0 0,-1 0-1,1 0 1,0 0 0,0 0 0,0 0 0,0 0 0,0-1 0,0 1 0,0 0 0,0 0 0,0 0-1,0 0 1,0 0 0,-1 0 0,1 0 0,0 0 0,0 0 0,0 0 0,0 0 0,0 0 0,0 0-1,0 0 1,-1 0 0,1-1 0,0 1 0,0 0 0,21-7-43,33-5 80,381-36-150,-832 101 2473,95-6-1461,728-144-3987,-274 57 2180,-135 33 1011,-20 0 567,-29-3 288,-76-5 19,-132 0 0,4 13-4705,234 2 3655,-65 0-6207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0 19090,'0'0'3267,"4"75"-1281,-15-30-961,-3 4-705,2 2-192,4 1-96,2-4-736,6-10-2435,0-11-2627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4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13741,'0'0'12604,"3"13"-11889,1 1-579,-1 1-1,0 0 0,-1-1 0,-1 1 0,-1 28 1,0-42-125,-1-1 0,1 1 0,0 0 1,0 0-1,0 0 0,0-1 0,0 1 1,0 0-1,0 0 0,0 0 0,0 0 1,0-1-1,0 1 0,0 0 0,1 0 1,-1 0-1,0-1 0,0 1 0,1 0 1,-1 0-1,1-1 0,-1 1 0,1 0 1,-1-1-1,1 1 0,-1 0 0,1-1 0,0 1 1,-1-1-1,1 1 0,0-1 0,-1 1 1,1-1-1,0 0 0,0 1 0,-1-1 1,1 0-1,0 0 0,0 1 0,0-1 1,-1 0-1,1 0 0,0 0 0,0 0 1,0 0-1,0 0 0,-1 0 0,1 0 1,0 0-1,0-1 0,0 1 0,-1 0 1,1 0-1,0-1 0,0 1 0,-1-1 0,1 1 1,0 0-1,-1-1 0,2 0 0,46-31 302,46-57-173,-73 68-104,-21 20-33,1 1 0,-1 0 0,0-1 0,0 1 0,0-1 0,1 1-1,-1 0 1,0-1 0,0 1 0,1-1 0,-1 1 0,0 0 0,1-1 0,-1 1 0,0 0-1,1 0 1,-1-1 0,1 1 0,-1 0 0,0 0 0,1 0 0,-1-1 0,1 1 0,-1 0-1,1 0 1,-1 0 0,1 0 0,-1 0 0,0 0 0,1 0 0,-1 0 0,1 0 0,-1 0-1,1 0 1,-1 0 0,1 0 0,-1 1 0,1-1 0,-1 0 0,0 0 0,1 0 0,-1 1-1,1-1 1,0 26 192,-16 37 179,14-62-365,-10 36 16,2-9-150,1 0 0,2 0 0,-4 37 0,9-65 69,1 0 1,0 1 0,0-1 0,0 0 0,0 0-1,0 1 1,0-1 0,0 0 0,0 0 0,0 1-1,0-1 1,0 0 0,0 1 0,0-1 0,0 0-1,0 0 1,0 1 0,0-1 0,1 0 0,-1 0-1,0 0 1,0 1 0,0-1 0,0 0 0,0 0-1,1 0 1,-1 1 0,0-1 0,0 0-1,0 0 1,0 0 0,1 0 0,-1 1 0,0-1-1,0 0 1,1 0 0,-1 0 0,0 0 0,0 0-1,1 0 1,-1 0 0,0 0 0,0 0 0,1 0-1,13-7-1675,12-18-1709,2-8-2149,2-7-2819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 14350,'-8'7'1494,"-6"5"-1005,-105 101 6635,118-112-7094,0 0 0,0 0 1,0 0-1,0 0 0,0 1 0,0-1 1,0 0-1,1 0 0,-1 1 0,1-1 1,-1 0-1,1 1 0,-1-1 0,1 1 1,0-1-1,-1 1 0,1-1 0,0 1 1,0-1-1,0 1 0,0-1 0,1 0 1,-1 1-1,0-1 0,1 1 0,0 1 1,0-1 2,0 0 0,1 1 1,0-1-1,0 0 0,-1 0 1,1 0-1,0 0 0,1-1 1,-1 1-1,0-1 0,0 1 1,1-1-1,3 2 0,-1-1-29,0 1-1,0-1 0,0-1 0,1 1 1,-1-1-1,1 0 0,-1 0 1,1 0-1,-1-1 0,1 0 0,-1 0 1,1 0-1,11-3 0,-12 0-77,0 0 0,-1 0 0,1-1-1,0 0 1,-1 0 0,0 0 0,0 0 0,0 0 0,-1-1-1,1 0 1,-1 0 0,0 0 0,4-9 0,1-23-4087,-8 45 4108,2 5-3190,-1-12 3106,0-1-1,0 0 1,0 0 0,0 1-1,0-1 1,0 0 0,0 0 0,0 0-1,0 0 1,0 0 0,0 0-1,0-1 1,0 1 0,0 0-1,0 0 1,0-1 0,0 1 0,1-1-1,12-7-2515,1-2-2098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38 3908,'0'0'19004,"-2"-8"-16767,-7-21-123,6 34 778,-6 30-2415,3 1-326,2 1 0,1 47 0,3-83-218,0 0 0,0-1-1,1 1 1,-1-1-1,0 1 1,0 0 0,0-1-1,1 1 1,-1-1-1,0 1 1,1 0 0,-1-1-1,1 1 1,-1-1 0,0 1-1,1-1 1,-1 0-1,1 1 1,-1-1 0,1 1-1,0-1 1,-1 0-1,1 1 1,-1-1 0,1 0-1,0 0 1,-1 0-1,1 1 1,-1-1 0,1 0-1,0 0 1,-1 0-1,1 0 1,0 0 0,-1 0-1,1 0 1,0 0-1,-1 0 1,1-1 0,0 1-1,-1 0 1,1 0 0,-1-1-1,1 1 1,0 0-1,-1-1 1,1 1 0,-1 0-1,1-1 1,0 0-1,32-18-8874,-18 4 1863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124 240 3555,'0'0'19635,"-8"-1"-17932,5 1-1622,0-1-1,0 1 1,0 0-1,0 1 1,0-1 0,0 0-1,0 1 1,0 0 0,0-1-1,0 1 1,0 1-1,0-1 1,0 0 0,1 1-1,-1-1 1,-3 3 0,1 1-15,1-1 0,-1 1 0,1 0-1,-1 0 1,2 1 0,-1-1 0,0 1 0,-2 7 0,-13 40 351,19-51-399,-1-1 1,1 0 0,-1 1 0,1-1-1,-1 1 1,1-1 0,0 0 0,0 1-1,0-1 1,0 1 0,0-1 0,0 1 0,0-1-1,0 0 1,1 1 0,-1-1 0,0 1-1,1-1 1,-1 0 0,1 1 0,0-1-1,-1 0 1,1 0 0,0 1 0,0-1-1,0 0 1,0 0 0,0 0 0,0 0 0,0 0-1,0 0 1,0 0 0,0-1 0,3 2-1,2-1 9,0 0-1,1 0 0,-1-1 0,1 0 0,-1 0 0,1-1 1,-1 0-1,1 0 0,-1 0 0,0-1 0,13-5 0,-8 2-10,1-1 0,-1-1 1,0 0-1,0 0 0,15-15 0,-3 0-34,-2-1 0,0-1 0,-1-2 0,17-28 0,-25 38-92,-1-2 0,-1 0-1,0 0 1,-1-1 0,-1 0 0,-1 0 0,6-28 0,-12 46 102,-1 1 1,0-1-1,0 1 0,0-1 0,0 1 1,0-1-1,0 0 0,0 1 1,0-1-1,0 1 0,0-1 1,0 0-1,0 1 0,0-1 1,0 1-1,0-1 0,-1 1 0,1-1 1,0 1-1,-1-1 0,1 1 1,0-1-1,0 1 0,-1-1 1,1 1-1,-1-1 0,1 1 1,-1-1-1,1 1 0,0 0 0,-1-1 1,0 1-1,-19 4-153,-21 22-1,39-24 159,-26 19-10,1 3 1,2 0-1,0 1 0,1 1 0,-24 35 0,48-61-11,0 1-1,-1-1 0,1 0 1,0 1-1,0-1 1,-1 0-1,1 1 0,0-1 1,0 0-1,0 1 0,-1-1 1,1 0-1,0 1 1,0-1-1,0 1 0,0-1 1,0 0-1,0 1 0,0-1 1,0 1-1,0-1 1,0 1-1,0-1 0,0 0 1,0 1-1,0-1 1,0 1-1,0-1 0,0 0 1,0 1-1,1-1 0,-1 1 1,0-1-1,0 0 1,1 1-1,15-2-490,22-13-70,-26 7 363,66-29-615,-71 34 958,0 0 1,0 0-1,0 0 1,0 1-1,0 0 0,0 0 1,1 1-1,-1 0 1,11 1-1,-16 0-52,-1-1-1,0 1 1,1 0-1,-1-1 1,0 1-1,0 0 1,0 0 0,0 0-1,0 0 1,0 0-1,0 0 1,0 0-1,0 0 1,0 0-1,0 1 1,-1-1 0,1 0-1,0 1 1,-1-1-1,1 0 1,-1 1-1,0-1 1,1 0-1,-1 1 1,0-1-1,0 1 1,0 1 0,1 47 664,-2-37-679,1 0-174,0 23-903,-2-13-3536,0-12-3075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8.4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134 182 10090,'6'-13'3016,"0"2"-2162,17-39 1650,-15 9 3330,-9 40-5739,1 1 0,0-1 0,0 1 0,-1-1 0,1 1 0,0 0 0,0-1-1,-1 1 1,1-1 0,0 1 0,-1 0 0,1-1 0,-1 1 0,1 0 0,0 0-1,-1-1 1,1 1 0,-1 0 0,1 0 0,-1-1 0,1 1 0,-1 0 0,1 0-1,-1 0 1,1 0 0,-1 0 0,1 0 0,-1 0 0,1 0 0,-1 0 0,1 0-1,0 0 1,-1 0 0,1 0 0,-1 0 0,1 1 0,-1-1 0,1 0 0,-1 0-1,1 0 1,-1 1 0,0 0 0,-22 9 518,11-1-542,0 0 1,1 1 0,0 1-1,1 0 1,0 0 0,-11 17-1,15-19-22,0 0 0,0 1 1,1 0-1,0 0 0,1 0 0,0 0 0,1 0 0,0 1 1,-2 15-1,5-26-47,0 1 1,0-1-1,0 1 1,0-1-1,0 1 1,0 0-1,0-1 1,0 1-1,0-1 1,0 1-1,0-1 1,0 1-1,1-1 1,-1 1-1,0-1 1,0 1-1,1-1 1,-1 1-1,0-1 1,1 1-1,-1-1 1,1 1-1,-1-1 1,0 0-1,1 1 1,-1-1-1,1 0 1,-1 1-1,1-1 1,-1 0-1,1 0 1,-1 0-1,1 1 1,-1-1-1,2 0 1,26-2 88,26-21 75,-17-5-159,-1-2 1,-2-1 0,-1-1-1,-1-2 1,-2-1 0,27-40-1,-124 200-71,54-101 59,8-14-39,0-1-1,1 1 1,-1 0 0,2 0 0,0 0 0,0 0 0,0 1-1,1-1 1,1 1 0,0 20 0,1-30 37,0 0 0,0-1 0,1 1 0,-1-1 1,0 1-1,0-1 0,1 1 0,-1-1 0,1 0 0,-1 1 0,0-1 0,1 1 1,-1-1-1,1 0 0,-1 1 0,1-1 0,-1 0 0,1 0 0,-1 1 0,1-1 1,-1 0-1,1 0 0,-1 0 0,1 0 0,0 0 0,-1 1 0,1-1 0,-1 0 0,1 0 1,-1 0-1,1-1 0,0 1 0,-1 0 0,1 0 0,-1 0 0,1 0 0,-1 0 1,1-1-1,-1 1 0,1-1 0,22-10 140,-12 1-32,-1-1 0,0 0 0,0 0 0,-2-1 0,11-17 0,-10 14-38,2 0 0,21-25 0,-32 76-314,-6-10 287,4-20-33,0 1-1,0-1 1,1 0 0,0 1-1,1-1 1,-1 10 0,1-15-5,1 1 1,-1-1-1,0 0 1,1 1 0,-1-1-1,1 0 1,-1 1-1,1-1 1,0 0 0,-1 0-1,1 0 1,0 0-1,0 0 1,0 0 0,0 0-1,0 0 1,0 0-1,0 0 1,0 0 0,1 0-1,-1-1 1,0 1-1,0-1 1,1 1-1,-1-1 1,0 1 0,1-1-1,-1 0 1,0 1-1,1-1 1,-1 0 0,1 0-1,-1 0 1,3-1-1,21 3 36,1-2 0,-1 0 0,0-2 0,0-1-1,45-11 1,-68 13 64,-1 0 0,1 0 0,0 0 0,-1 0 0,1 0 0,-1-1 0,1 1 0,-1-1-1,1 1 1,-1-1 0,0 1 0,0-1 0,0 0 0,0 1 0,0-1 0,0 0 0,-1 0 0,1 0 0,0 0-1,-1 0 1,0 1 0,1-1 0,-1 0 0,0-3 0,-1-59 1372,0 39-1101,0 11-334,2-15-251,0 28 123,-1 0 1,0 0-1,1 0 1,-1 0-1,1 1 1,-1-1-1,1 0 1,-1 0-1,1 0 1,0 1-1,-1-1 1,1 0 0,0 1-1,0-1 1,-1 1-1,1-1 1,0 1-1,0-1 1,0 1-1,0 0 1,-1-1-1,1 1 1,0 0-1,0 0 1,0-1-1,0 1 1,2 0-1,61-5-8592,-22 0-342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101 179 11211,'9'-13'4233,"0"1"-3604,37-55-12,-42 61-31,0-1 0,0 0 0,-1 0 0,0 0 0,0 0 0,-1 0 0,0-1 0,0 1-1,0-11 1,-2 18-531,0-1 0,0 1 0,-1 0 0,1-1 0,0 1-1,-1 0 1,1-1 0,-1 1 0,1 0 0,0-1 0,-1 1 0,1 0 0,-1 0-1,1 0 1,-1-1 0,1 1 0,-1 0 0,1 0 0,-1 0 0,1 0-1,-1 0 1,1 0 0,-1 0 0,1 0 0,-1 0 0,1 0 0,-1 0-1,1 0 1,-1 0 0,1 0 0,-1 1 0,1-1 0,-1 0 0,1 0-1,0 0 1,-1 1 0,1-1 0,-1 0 0,0 1 0,-21 10 286,7 0-211,1 1 1,1 0-1,0 1 1,1 0-1,0 1 1,-14 22-1,20-27-69,0 1 1,0 0-1,1 1 1,0-1-1,1 1 0,0 0 1,1 0-1,0 0 0,1 1 1,0-1-1,-1 13 1,4-22-55,-1-1 1,0 1-1,1-1 1,-1 0 0,1 1-1,-1-1 1,1 0 0,0 1-1,-1-1 1,1 0-1,0 0 1,0 0 0,0 0-1,0 0 1,0 0 0,0 0-1,0 0 1,0 0-1,0 0 1,1-1 0,-1 1-1,0 0 1,0-1-1,1 1 1,-1-1 0,0 1-1,1-1 1,-1 0 0,1 0-1,-1 1 1,0-1-1,1 0 1,-1 0 0,1 0-1,-1-1 1,1 1 0,-1 0-1,0 0 1,3-2-1,4 1 92,0 0 1,0-1-1,0 0 0,0-1 0,0 1 0,7-5 0,-1-1 17,-1 0 0,0-1 0,-1-1 0,0 0 0,-1 0 0,0-1 0,16-20 0,-21 23-109,0 0 0,-1-1 0,0 0 0,0 0 0,0 0 0,-2 0 0,1-1 0,-1 1 0,0-1 1,-1 0-1,0 0 0,1-17 0,-3 26-50,0 0 1,0 1 0,0-1 0,0 0 0,0 0-1,0 1 1,-1-1 0,1 0 0,0 0 0,0 1 0,0-1-1,-1 0 1,1 1 0,0-1 0,-1 0 0,1 1-1,-1-1 1,1 0 0,0 1 0,-1-1 0,0 1 0,1-1-1,-1 1 1,1-1 0,-1 1 0,0-1 0,1 1-1,-1 0 1,0-1 0,1 1 0,-1 0 0,0 0 0,1-1-1,-1 1 1,0 0 0,0 0 0,1 0 0,-1 0-1,0 0 1,0 0 0,1 0 0,-1 0 0,0 0 0,-1 1-1,-1-1-145,0 1 0,1 0-1,-1 0 1,0 0-1,0 0 1,1 0 0,-1 1-1,1-1 1,-1 1 0,1 0-1,-3 2 1,-6 9-1778,0 0 0,1 1 0,-15 27 0,10-14-3938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3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12844,'0'0'5605,"-15"53"-3426,10-30-258,5-1-415,0-2-673,5-3-577,14-4-192,7-4-673,7-5-1024,3-3 960,-3-1-672,-1 0-1858,-6 0-1698,-10 0-4676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0.3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147 108 16400,'0'0'3811,"-8"13"-2855,-14 25-520,3 2 1,1 1-1,-15 49 0,20-41-125,2 0 0,2 0-1,2 1 1,0 64 0,9-114-252,-1-1-1,0 1 1,1-1 0,-1 1-1,0-1 1,0 0 0,0 0 0,1 1-1,-1-1 1,0 0 0,0 0-1,0 0 1,0 0 0,-1 0 0,2-2-1,10-21-108,-1 0-1,-2 0 0,0-1 0,-2 0 1,0-1-1,2-26 0,19-64-1740,-16 75 1797,3 1 1,1 0-1,1 1 0,3 1 0,1 1 0,28-38 0,-56 106 1905,-93 231-729,88-222-1036,2 0 0,2 1 0,1 0-1,-1 72 1,8-112-144,-1-1 0,1 1 1,0 0-1,0-1 0,0 1 0,0 0 0,0-1 0,0 1 0,0-1 0,0 1 0,0 0 0,0-1 0,0 1 0,0 0 0,0-1 0,0 1 1,1-1-1,-1 1 0,0 0 0,0-1 0,1 1 0,-1-1 0,0 1 0,1-1 0,-1 1 0,1-1 0,-1 1 0,1-1 0,-1 1 0,1-1 1,-1 0-1,1 1 0,-1-1 0,1 0 0,-1 1 0,1-1 0,0 0 0,-1 0 0,1 0 0,-1 0 0,1 1 0,0-1 0,-1 0 0,1 0 0,0 0 1,-1 0-1,1 0 0,0 0 0,-1-1 0,1 1 0,-1 0 0,1 0 0,1-1 0,0 0 25,1 0 0,0-1-1,-1 0 1,1 1 0,-1-1-1,0 0 1,0 0 0,0 0 0,0 0-1,3-4 1,4-11 18,0 0 0,-1-1 0,-1 0 0,-1 0 1,6-30-1,-6 23-45,1 1 1,13-29-1,-19 52-25,-1 0 1,1 0-1,-1 0 0,1 1 0,-1-1 0,1 0 0,0 0 0,-1 1 0,1-1 0,0 1 0,0-1 1,-1 0-1,1 1 0,0 0 0,0-1 0,0 1 0,0-1 0,-1 1 0,1 0 0,0 0 1,0-1-1,0 1 0,0 0 0,0 0 0,0 0 0,0 0 0,0 0 0,0 0 0,0 0 0,0 1 1,0-1-1,0 0 0,-1 0 0,1 1 0,2 0 0,38 22 11,-14-8 1,-19-12 15,1-1 1,0 1-1,-1-2 1,1 1-1,0-1 1,0-1-1,0 0 1,0 0-1,0 0 1,0-1-1,11-3 1,3-3 33,-1-1 0,41-19 0,-34 14-19,-22 9-42,37-11 377,-42 15-326,-1 0-1,1 0 1,-1 0-1,1 0 1,-1 0-1,1 0 1,-1 1-1,1-1 1,-1 0-1,1 1 0,-1-1 1,0 1-1,1 0 1,-1-1-1,0 1 1,1 0-1,-1 0 1,0 0-1,0 0 1,0 0-1,0 0 1,0 0-1,0 0 1,0 1-1,0-1 1,0 0-1,0 2 1,1 0-20,-1-1 0,1 1 1,0 0-1,0-1 1,0 0-1,0 1 1,0-1-1,0 0 1,0 0-1,1 0 1,-1-1-1,1 1 1,0 0-1,-1-1 0,1 0 1,0 1-1,0-1 1,0-1-1,0 1 1,0 0-1,0-1 1,0 1-1,0-1 1,0 0-1,5 0 0,5-2 0,0 0-1,0-1 1,0 0-1,22-11 0,24-4 35,-58 18-44,0 0-1,0 0 0,0 0 1,0 0-1,0 0 0,-1 1 1,1-1-1,0 0 0,0 0 1,0 1-1,0-1 0,-1 1 1,1-1-1,0 1 0,0-1 1,-1 1-1,1-1 0,0 1 0,-1-1 1,1 1-1,-1 0 0,1-1 1,-1 1-1,1 0 0,-1 0 1,1-1-1,-1 1 0,0 0 1,1 0-1,-1 0 0,0 0 1,0-1-1,0 1 0,1 0 1,-1 0-1,0 0 0,0 1 1,0 42 5,-1-31 42,1 36-55,-2 1-1,-13 74 1,11-105 74,-1 1 0,0-1 0,-2 0 0,0-1-1,-1 0 1,-1 0 0,0-1 0,-2 0 0,-14 19 0,24-34 48,-1 1 0,0-1 1,0 0-1,0 0 0,-1 0 0,1 0 0,0 0 1,-1 0-1,0-1 0,1 1 0,-1-1 0,-3 2 1,5-3-70,1 0 1,-1 0 0,1 0 0,-1 0 0,1 0-1,-1 0 1,1 0 0,-1 0 0,1 0 0,-1 0-1,1 0 1,0 0 0,-1-1 0,1 1 0,-1 0-1,1 0 1,-1-1 0,1 1 0,0 0 0,-1 0-1,1-1 1,-1 1 0,1 0 0,0-1 0,0 1-1,-1-1 1,1 1 0,-5-25 531,6 1-505,1 0 0,1 0 0,1 0 0,1 0-1,1 1 1,2-1 0,0 2 0,1-1 0,21-36 0,-18 39-303,1 1 0,1 0 0,0 1 0,21-20 1,-22 26-570,0 0 0,1 0 1,1 2-1,0 0 1,29-15-1,-14 11-5148,-4 0-5168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 7111,'0'-22'8739,"-7"16"-3535,6 7-5047,-1 0-1,1 0 1,-1 0-1,0 0 1,1 0 0,0 0-1,-1 1 1,1-1 0,0 0-1,0 1 1,-1-1-1,1 1 1,0 0 0,1-1-1,-1 1 1,0 0 0,0 2-1,-7 14 63,0 0-1,2 0 0,1 1 1,0 0-1,1 0 0,1 0 1,0 0-1,2 1 0,1 25 1,0-44-214,0 0 1,1 0-1,-1 1 0,0-1 1,1 0-1,-1 0 1,1 0-1,0 1 1,-1-1-1,1 0 1,0 0-1,0 0 0,-1 0 1,1 0-1,0 0 1,0 0-1,0-1 1,0 1-1,0 0 0,0 0 1,0-1-1,1 1 1,-1-1-1,0 1 1,0-1-1,0 1 1,1-1-1,-1 0 0,0 0 1,1 1-1,-1-1 1,0 0-1,0 0 1,1 0-1,-1 0 1,0-1-1,1 1 0,1-1 1,4 0 60,-1 0 1,1-1-1,-1 0 1,0 0 0,0 0-1,10-6 1,14-13 100,0-1-1,-2-2 1,0 0 0,39-47 0,-42 45-46,-22 29-524,-5 12 326,-4 16 146,2-16-57,1 0 0,0 0-1,1 1 1,-1 18 0,3-34-3,0 1-1,0-1 1,0 1 0,0-1 0,0 0 0,0 1 0,0-1-1,0 1 1,1-1 0,-1 1 0,0-1 0,0 0-1,0 1 1,1-1 0,-1 1 0,0-1 0,0 0-1,1 1 1,-1-1 0,0 0 0,1 1 0,-1-1 0,0 0-1,1 0 1,-1 1 0,1-1 0,-1 0 0,1 0-1,-1 0 1,0 1 0,1-1 0,0 0 0,20-2 368,19-14 193,16-22-402,-43 28-146,0 1 1,0 0-1,1 0 1,0 1-1,1 1 1,0 1-1,27-9 0,-41 15-20,-1 0-1,1 0 0,-1 0 0,1 0 0,0 0 1,-1 0-1,1 0 0,-1 0 0,1 0 1,-1 0-1,1 0 0,-1 0 0,1 0 1,-1 1-1,1-1 0,-1 0 0,1 0 0,-1 0 1,1 1-1,-1-1 0,1 0 0,-1 1 1,1-1-1,-1 1 0,0-1 0,1 0 0,-1 1 1,0-1-1,1 1 0,-1-1 0,0 1 1,0-1-1,1 1 0,-1-1 0,0 1 1,0 0-1,0 28 104,-17 26 102,-3-4 247,21-51-359,1 0 1,-1 0-1,1-1 0,0 1 1,-1 0-1,1 0 0,-1-1 1,1 1-1,0-1 1,-1 0-1,0 1 0,1-1 1,-1 0-1,2-1 0,58-38 401,46-26-399,-96 60-104,0 1 1,0 0-1,1 0 0,0 2 1,-1-1-1,1 2 0,22-3 1,-33 5-2,0 0 0,0-1 0,0 1 0,0 0 0,0 0 0,0 1 0,1-1 0,-1 0 1,0 0-1,0 0 0,0 1 0,0-1 0,0 1 0,0-1 0,0 0 0,0 1 0,0 0 0,0-1 1,-1 1-1,1 0 0,0-1 0,0 1 0,0 0 0,-1 0 0,1 0 0,0 0 0,0 1 0,0 1 7,-1-1-1,1 1 1,-1-1-1,1 1 1,-1 0-1,0-1 0,0 1 1,0 0-1,0-1 1,-1 1-1,0 3 1,-4 10 76,0-1 1,0 0-1,-9 14 0,12-23-19,2-6-64,1 1-1,0-1 1,0 1-1,0-1 1,0 0-1,0 1 1,0-1-1,-1 0 1,1 0-1,0 0 1,0 0-1,0 0 1,0 0-1,0 0 1,0 0-1,0 0 1,0 0-1,0 0 1,0-1-1,0 1 1,1-1-1,52-17-5051,1-7-5030,-22 7 11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822 82 9545,'1'-2'358,"0"0"-1,-1 0 1,1 0-1,-1 0 1,1 0-1,-1 0 1,0 0 0,0 0-1,0 0 1,0 0-1,0 0 1,0 0-1,0 0 1,-1 0 0,1 0-1,-1 0 1,1 0-1,-1 0 1,0 1-1,0-1 1,0 0 0,-2-3-1,1 3-112,0 0 0,-1 0 0,0 0 0,1 1 1,-1-1-1,0 0 0,1 1 0,-1 0 0,0-1 0,0 1 0,0 1 0,0-1 0,-4 0 0,-9-1 195,0 0-1,1 2 1,-1 0 0,-28 4-1,22 0-268,1 1-1,0 1 0,1 1 1,-1 0-1,1 2 0,1 0 1,0 1-1,-20 14 1,3 2 47,1 0 0,-63 64 1,63-53 117,2 2 0,2 1 1,1 1-1,2 2 0,-22 47 1,35-59-250,1 1 0,1 0 0,2 1 0,1 0 1,2 1-1,1 0 0,2 0 0,-2 46 1,7-71 3,0-1 0,1 1 1,0-1-1,0 1 1,1 0-1,0-1 1,1 0-1,0 0 0,0 1 1,1-2-1,0 1 1,0 0-1,10 13 1,-6-12 27,0-1 1,0 0 0,1 0-1,0-1 1,1 0 0,-1-1-1,1 0 1,0 0-1,15 5 1,6 0 65,1-2-1,0-1 1,0-1 0,0-2-1,1-1 1,48-1-1,-43-3-149,-1-2 0,1-1 0,0-2 0,-1-2 0,0-1 0,-1-2 0,0-2 0,0-1 0,-1-1 0,36-22 0,-50 24-23,-1 0 1,-1-2-1,0 0 1,-1-1-1,-1-1 1,0-1-1,-1 0 0,0-1 1,-2-1-1,0 0 1,-1-1-1,-1 0 1,-1-1-1,-1 0 1,-1-1-1,-1 0 1,8-32-1,-9 22-12,-2-1 0,-1 1 0,-1-1 0,-2 0 0,-1 0 0,-2 1 0,-1-1 0,-14-61 0,14 79 0,-2 1 0,0-1 0,-1 1 0,0 0 0,-1 0 0,-1 1 0,0-1 0,-1 2 0,0-1 0,-1 2 0,0-1 0,-1 1 0,0 1 0,-1 0 0,0 0 0,-1 1 0,0 1 0,0 0 0,-1 1 0,-28-11 0,8 9-1221,0 1 1,-1 1-1,0 3 1,-49-2-1,-30-3-5275,55 0-6721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9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82 70 17777,'0'0'9577,"-8"4"-8040,2 0-1440,1-1 0,0 1 1,0 0-1,0 1 0,1-1 0,-1 1 0,1 0 0,0 0 0,0 0 0,1 0 0,-1 1 0,1-1 0,1 1 0,-1 0 0,1 0 0,0 0 0,0 0 0,0 1 1,1-1-1,0 0 0,0 10 0,1-14-91,0 1 1,0-1 0,0 0-1,0 1 1,0-1 0,1 0-1,-1 1 1,1-1 0,-1 0-1,1 0 1,0 1 0,0-1-1,0 0 1,0 0 0,0 0-1,1 0 1,-1 0 0,1 0-1,-1-1 1,1 1 0,-1 0-1,1-1 1,2 2 0,-2-2 1,0 0 0,0-1 1,0 1-1,0 0 0,0-1 1,0 0-1,0 0 0,0 1 1,0-1-1,0 0 0,1 0 0,-1-1 1,0 1-1,0 0 0,0-1 1,0 0-1,0 1 0,0-1 1,0 0-1,0 0 0,-1 0 1,1 0-1,0 0 0,0 0 0,-1 0 1,3-3-1,17-16 134,-1 0 1,-1-1-1,-1-1 0,-1-1 1,18-30-1,-36 54-143,0 0-1,0 0 0,0 1 0,0-1 1,0 1-1,0-1 0,0 1 1,1-1-1,-1 1 0,1-1 1,-1 1-1,1-1 0,0 1 1,-1 0-1,1-1 0,0 1 1,0 0-1,0-1 0,0 1 1,0 0-1,1-1 0,-1 1 1,1-1-1,-1 1 0,1 0 0,-1-1 1,1 1-1,0-1 0,-1 1 1,1-1-1,0 0 0,0 1 1,0-1-1,0 0 0,1 0 1,-1 0-1,0 1 0,0-1 1,1-1-1,-1 1 0,1 0 1,-1 0-1,1 0 0,-1-1 1,1 1-1,-1-1 0,1 1 0,-1-1 1,1 1-1,0-1 0,2 0 1,3 1 12,-1 0 0,1 0 0,-1-1 1,1 0-1,-1 0 0,1-1 0,0 1 1,-1-2-1,0 1 0,1-1 0,-1 1 1,8-5-1,-5 1 1,0 0 0,0-1 0,-1 0 0,1 0 0,-1-1 0,0 0 0,-1 0 0,0-1 0,0 0 0,-1-1 0,8-11 0,-18 17-263,-8 7 108,-9 7 19,16-8 113,1 0 0,-1 1 0,1-1 1,0 1-1,0 0 0,0 0 0,1 0 0,0 0 0,-1 1 0,1-1 0,1 1 0,-1 0 0,1 0 0,0 0 0,0 0 1,0 1-1,1-1 0,0 0 0,0 1 0,0-1 0,0 10 0,2-14-14,-1 1 1,1-1-1,0 1 0,0-1 1,0 1-1,-1-1 0,1 0 0,0 1 1,1-1-1,-1 0 0,0 0 1,0 0-1,1 0 0,-1 0 1,0 0-1,1 0 0,-1 0 0,1-1 1,-1 1-1,1 0 0,-1-1 1,1 1-1,0-1 0,-1 0 1,1 0-1,-1 1 0,1-1 1,2 0-1,56 1-423,-47-1 438,5 0 9,-8 0 8,1 0 0,-1 0-1,0-1 1,14-3 0,-20 3 1,0-1 0,0 0 0,0 0-1,0 0 1,0 0 0,0 0 0,-1-1 0,1 1 0,-1-1 0,0 0 0,0 0 0,0 0 0,4-6 0,58-69-3547,-35 42-3492,-4 5-1068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0 19090,'-9'9'2018,"-11"10"-1034,2 2-1,1 0 1,0 0-1,2 2 1,0 0 0,1 1-1,-18 45 1,25-48-976,0 0 0,1 0 1,1 1-1,2 0 0,0-1 1,1 1-1,1 0 0,3 31 0,-2-52-8,0 0 0,-1-1 0,1 1 0,0-1 0,1 1 0,-1-1-1,0 1 1,0-1 0,0 1 0,0-1 0,0 1 0,0-1-1,1 1 1,-1-1 0,0 1 0,0-1 0,1 1 0,-1-1-1,0 0 1,1 1 0,-1-1 0,0 1 0,1-1 0,-1 0 0,1 1-1,-1-1 1,0 0 0,1 0 0,-1 1 0,1-1 0,-1 0-1,2 0 1,13-9 167,12-24 72,-18 18-200,41-70-500,-45 76 429,-1 1 0,-1-1 0,0 0 0,0 0 0,-1 0 0,0 0 0,0 0 0,0-12 0,-12 43 886,10-19-845,0 0 1,0 0-1,0 0 0,0 0 0,0 0 1,1 0-1,0 0 0,-1 0 0,1 0 1,0 0-1,0 0 0,0 0 0,1-1 1,-1 1-1,1 0 0,-1-1 0,1 1 1,0-1-1,0 0 0,0 0 0,4 3 1,-2-2 0,1-1 1,0 1-1,0-1 1,0-1 0,0 1-1,0-1 1,0 0 0,0 0-1,1 0 1,-1-1-1,10 0 1,-8-1 11,0-1 0,0 1 0,0-2 0,-1 1 1,1-1-1,-1 0 0,0 0 0,0-1 0,0 1 0,0-1 0,-1-1 0,1 1 1,-1-1-1,0 0 0,-1 0 0,1 0 0,-1-1 0,0 0 0,0 0 0,5-12 0,-12 14-74,-9 8-6,-8 8-8,14-7 101,1 0 0,0 0 0,0 0 0,1 0 0,0 1 0,0 0 0,0 0 0,0 0 0,1 0 0,0 1 0,0-1 0,1 1 0,0 0 0,0 0 0,1 0 0,-1 0 0,1 8 0,1-14-30,1 0-1,-1 0 1,0 0-1,1 0 1,0 0-1,-1 0 0,1 0 1,0 0-1,-1-1 1,1 1-1,0 0 1,0-1-1,-1 1 1,1 0-1,0-1 1,0 1-1,0-1 1,0 1-1,0-1 0,0 0 1,0 1-1,0-1 1,0 0-1,0 0 1,0 0-1,0 1 1,0-1-1,0 0 1,0 0-1,0-1 1,0 1-1,2 0 1,39-5 194,-17-4-221,1-1 0,-2-1 0,0-1 0,0-2 0,-1 0 0,-1-1 0,40-36 0,-68 56 113,0 1 1,1 0-1,0 0 1,1 0-1,-1 1 1,1 0-1,1 0 1,-1 0-1,1 0 1,0 0-1,1 1 1,-1-1-1,2 1 1,-2 9-1,3-16-84,0 0-1,1 0 1,-1 0 0,0 0 0,1 0-1,-1 0 1,1 0 0,-1-1-1,1 1 1,0 0 0,-1 0-1,1 0 1,0-1 0,-1 1 0,1 0-1,0-1 1,0 1 0,0 0-1,0-1 1,0 1 0,0-1 0,0 0-1,0 1 1,0-1 0,0 0-1,0 1 1,0-1 0,0 0 0,0 0-1,0 0 1,0 0 0,0 0-1,0 0 1,0 0 0,1-1 0,42-5 130,-29 1-137,0-2 0,-1 0 0,0 0 0,0-1 0,0-1 0,-1 0 0,20-20 0,-10 8 0,-2-1 0,0-1 0,18-27 0,-32 39 0,1 0 0,-1 1 0,-1-2 0,0 1 0,0-1 0,-2 0 0,1 0 0,-1-1 0,4-24 0,-8 36-4,0 1 0,0-1 0,0 1 0,0-1 0,0 1 0,0-1 0,-1 1 0,1-1 0,0 1 1,0-1-1,0 1 0,-1 0 0,1-1 0,0 1 0,0-1 0,-1 1 0,1 0 0,0-1 0,-1 1 0,1 0 0,0-1 0,-1 1 0,1 0 0,-1-1 0,1 1 0,0 0 0,-1 0 0,1 0 0,-1-1 1,1 1-1,-1 0 0,1 0 0,-1 0 0,1 0 0,-1 0 0,1 0 0,-1 0 0,1 0 0,-1 0 0,1 0 0,-1 0 0,1 0 0,-1 0 0,1 0 0,0 1 0,-1-1 0,0 0 0,-25 11-265,11-2 251,1 1 0,0 0 0,1 1 0,0 1 0,1 0 0,0 1 0,-12 17 0,17-20 12,0-1-1,1 1 1,0 0 0,1 1 0,0-1-1,1 1 1,0 0 0,0 1 0,1-1-1,1 0 1,-2 20 0,4-29 2,0 0-1,0 0 1,1 0 0,-1 0-1,1 0 1,0 0 0,-1-1-1,1 1 1,0 0 0,0 0-1,0 0 1,0-1-1,1 1 1,-1-1 0,0 1-1,1-1 1,-1 1 0,1-1-1,-1 0 1,1 1 0,0-1-1,-1 0 1,1 0 0,0 0-1,0-1 1,0 1 0,0 0-1,0-1 1,0 1 0,0-1-1,0 0 1,0 1-1,0-1 1,0 0 0,0 0-1,2-1 1,9 1 30,-1 0 0,1-1-1,-1 0 1,22-6 0,-10 0 6,0-2-1,-1 0 1,0-1 0,-1-2 0,0 0-1,-1-2 1,29-23 0,-24 17-10,-2-2 1,-1-1 0,0-1-1,-2 0 1,24-37 0,-35 39-8,-10 22-17,0 0-1,-1-1 1,1 1-1,0 0 1,0 0 0,0 0-1,0-1 1,0 1-1,0 0 1,-1 0 0,1 0-1,0 0 1,0-1-1,0 1 1,0 0 0,-1 0-1,1 0 1,0 0 0,0 0-1,0 0 1,-1 0-1,1 0 1,0 0 0,0 0-1,-1 0 1,1-1-1,0 1 1,0 0 0,0 0-1,-1 1 1,1-1-1,0 0 1,0 0 0,-1 0-1,1 0 1,0 0 0,0 0-1,0 0 1,-1 0-1,1 0 1,0 0 0,0 0-1,0 1 1,-1-1-1,1 0 1,-4 2-13,0 0-1,0 1 0,1-1 1,-1 1-1,1 0 1,0 0-1,-6 7 1,1 2 10,0 1 0,1 0 0,1 0 0,0 0 0,1 1 0,0 0 0,1 0 0,0 0 0,-1 22 0,-1 13-15,2 69-1,5-116 24,-1 0 1,0 0-1,0 0 0,0 0 1,1-1-1,-1 1 0,1 0 1,0 0-1,-1-1 0,1 1 0,0 0 1,0-1-1,0 1 0,0 0 1,0-1-1,1 0 0,-1 1 1,0-1-1,1 0 0,2 3 0,-3-4 0,0 1 0,0-1-1,0 0 1,0 1-1,0-1 1,0 0-1,0 0 1,0 1-1,0-1 1,0 0-1,0 0 1,0 0-1,0 0 1,0-1-1,0 1 1,0 0 0,0 0-1,0 0 1,0-1-1,-1 1 1,1-1-1,0 1 1,0 0-1,0-1 1,0 0-1,0 1 1,-1-1-1,1 1 1,0-1 0,0 0-1,-1 0 1,1 1-1,0-1 1,-1 0-1,1 0 1,-1 0-1,0 0 1,1 0-1,0-1 1,0-2-114,1 0 1,-1 0-1,0 0 1,0 0-1,0 0 1,-1-1-1,1 1 0,-1 0 1,0 0-1,0-1 1,-1 1-1,1 0 1,-1 0-1,0-1 0,0 1 1,0 0-1,-1 0 1,1 0-1,-1 0 1,0 1-1,0-1 0,0 0 1,-1 1-1,1 0 1,-1-1-1,-6-4 1,-8-10-667,-1 1 0,-1 1-1,-30-20 1,27 20 1186,13 9-393,3 4 44,1-1 0,1 1 0,-1-1 0,0-1 0,1 1 0,0 0 0,-4-7 0,11 10 28,1 0 0,0 0 0,0 0 0,-1 0 0,1 1 0,0-1 0,0 1 0,0 0 0,7 1 0,-9-1-2,106 6 887,-71-2-1598,-1-2 0,45-3 0,-80 1 305,1 0 0,-1 0 1,1 0-1,-1 0 0,1-1 0,-1 1 1,1 0-1,-1-1 0,1 1 0,-1-1 0,1 0 1,-1 1-1,0-1 0,1 0 0,-1 0 0,0 0 1,0 0-1,0 0 0,1 0 0,-1 0 1,0 0-1,0 0 0,-1-1 0,1 1 0,0 0 1,0-1-1,-1 1 0,1-1 0,-1 1 0,1-3 1,3-25-11282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9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19410,'-3'15'620,"-15"82"732,5 0 0,-2 177 1,15-268-1343,0 1 0,1-1 1,0 0-1,0 1 0,0-1 1,1 0-1,-1 0 1,2 0-1,-1 0 0,1 0 1,0 0-1,6 9 0,-6-12 43,-1-1 0,1 1 1,0-1-1,0 0 0,0 0 0,1 0 0,-1 0 0,0 0 0,1-1 0,-1 1 0,1-1 1,-1 0-1,1 0 0,0-1 0,0 1 0,-1-1 0,1 1 0,0-1 0,0 0 0,-1-1 1,1 1-1,6-2 0,4-1 233,-1-1 1,1 0-1,-1-1 1,-1 0-1,1-1 1,-1 0-1,0-1 1,20-15-1,84-79 378,-104 90-639,30-27-49,-2-1 1,-2-2-1,-2-2 1,40-59-1,-76 102-55,1-1 0,-1 1-1,1-1 1,-1 1 0,1 0 0,-1-1-1,0 1 1,1-1 0,-1 1-1,0-1 1,0 0 0,1 1-1,-1-1 1,0 1 0,0-1-1,0 1 1,1-1 0,-1 0 0,0 1-1,0-1 1,0 1 0,0-1-1,0 0 1,0 1 0,0-1-1,-1 0 1,1 1 0,0-1-1,0 1 1,0-1 0,0 1 0,-1-1-1,1 0 1,0 1 0,-1-1-1,1 1 1,-1-1 0,-23 0-7498,17 2 5878,-22 3-8935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20371,'0'0'2114,"41"53"-1217,-22-35 32,4-1-384,5 1-449,5-1-545,3-3-2402,1-5-1152,-1-3-2916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129 119 14638,'0'0'5787,"-10"-9"-4218,-31-29-469,39 37-1049,0-1 0,0 1-1,1 0 1,-1-1 0,0 1 0,0 0 0,0 0 0,0 0 0,-1 1 0,1-1 0,0 0-1,0 1 1,0-1 0,-1 1 0,1 0 0,0 0 0,-3 0 0,3 0-39,1 1 1,-1-1 0,1 1-1,-1 0 1,1-1 0,-1 1-1,1 0 1,0 0 0,-1 0-1,1 0 1,0 0 0,0 0-1,0 0 1,-1 0 0,1 1-1,1-1 1,-1 0 0,-1 2-1,0 2 128,0-1-1,0 1 0,0-1 1,1 1-1,0 0 0,0 0 1,0-1-1,1 1 1,-1 0-1,1 0 0,0 0 1,1 7-1,0-11-97,0 0 0,-1 1 0,1-1 0,0 0 0,0 0 0,0 0 0,0 0 0,0 1 0,1-1 0,-1-1 0,0 1 0,0 0 0,1 0 0,-1 0 0,0-1 0,1 1 0,-1 0 0,0-1 0,1 0 0,-1 1 0,1-1 0,-1 0 0,1 1 0,-1-1 0,1 0 0,0 0 0,1-1 0,46-3 282,-34-2-287,0 0 1,-1-1-1,1 0 0,-2-1 1,1 0-1,-1-2 0,-1 1 1,1-2-1,11-12 0,-4 4 81,41-27 0,-61 46-114,0 0 0,0 0 0,0 0 0,0 0 0,1 0 0,-1 0 1,0 0-1,0-1 0,0 1 0,0 0 0,0 0 0,0 0 0,1 0 1,-1 0-1,0 0 0,0 0 0,0 0 0,0 0 0,0 0 0,0 0 1,1 0-1,-1 0 0,0 0 0,0 1 0,0-1 0,0 0 0,0 0 0,0 0 1,1 0-1,-1 0 0,0 0 0,0 0 0,0 0 0,0 0 0,0 0 1,0 0-1,0 1 0,0-1 0,0 0 0,1 0 0,-1 0 0,0 0 1,0 0-1,0 0 0,0 1 0,0-1 0,0 0 0,0 0 0,0 0 0,0 0 1,0 0-1,0 0 0,0 1 0,0-1 0,0 0 0,0 0 0,0 0 1,-1 15 179,-6 14 256,-2-8-163,5-11-173,0 0 1,0 0-1,1 0 1,0 1-1,1-1 1,0 1 0,0-1-1,1 17 1,1-26-100,1 0 1,-1-1 0,1 1 0,-1 0 0,1-1 0,-1 1-1,1-1 1,0 1 0,-1-1 0,1 1 0,0-1 0,-1 1-1,1-1 1,0 1 0,0-1 0,0 0 0,-1 0 0,1 1-1,0-1 1,0 0 0,0 0 0,-1 0 0,1 0 0,0 0-1,0 0 1,0 0 0,0 0 0,-1 0 0,3-1 0,26-4 272,-11-3-200,0 0-1,0-1 0,-1-1 0,0-1 0,22-18 0,-23 15-70,2 2 0,0 0-1,0 1 1,32-13 0,-49 23 15,0 1-1,0-1 1,0 1 0,0-1 0,0 1 0,0 0 0,0 0-1,0-1 1,0 1 0,0 0 0,0 0 0,0 0-1,0 0 1,0 0 0,0 1 0,0-1 0,1 0 0,-1 0-1,0 1 1,0-1 0,0 0 0,0 1 0,0-1-1,-1 1 1,1 0 0,0-1 0,0 1 0,0 0-1,0-1 1,-1 1 0,1 0 0,0 0 0,-1 0 0,1 0-1,0-1 1,-1 1 0,1 0 0,-1 0 0,0 0-1,1 0 1,-1 0 0,0 0 0,1 1 0,-1-1-1,0 0 1,0 0 0,0 0 0,0 0 0,0 0 0,-1 2-1,1 9-13,0 1-1,-1 0 1,-5 20-1,3-15-765,3-17 258,-2 8-433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7.2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68 9321,'0'0'16565,"11"5"-15941,-4-3-582,0 1-1,1-1 0,-1 0 0,0-1 0,0 1 0,1-2 0,-1 1 1,1-1-1,-1 0 0,1 0 0,-1-1 0,1 0 0,-1 0 0,0-1 0,0 0 1,11-5-1,36-23 84,-41 21-51,-1 2 0,2 0 1,-1 0-1,17-5 0,-30 12-24,1 0 0,0 0 0,-1 0 0,1 1-1,0-1 1,-1 0 0,1 0 0,0 0 0,-1 1 0,1-1-1,-1 0 1,1 1 0,0-1 0,-1 0 0,1 1 0,-1-1-1,1 1 1,-1-1 0,1 1 0,-1-1 0,0 1 0,1-1-1,-1 1 1,0 0 0,1-1 0,-1 1 0,0-1 0,0 1-1,1 0 1,-1-1 0,0 1 0,0 0 0,0-1 0,0 1-1,0 0 1,0-1 0,0 1 0,0 0 0,0 1 0,0 36 562,0-30-469,-1-4-108,1 0-1,0 0 1,0 0-1,0 0 1,1 0-1,0 0 1,-1-1-1,1 1 0,0 0 1,1 0-1,-1-1 1,1 1-1,2 3 1,-3-6-82,1 0 0,0 1 1,0-1-1,0 0 0,0-1 1,-1 1-1,1 0 0,0-1 1,1 1-1,-1-1 0,0 1 1,0-1-1,0 0 0,0 0 1,0 0-1,0 0 0,0 0 1,0-1-1,0 1 0,0 0 0,0-1 1,0 0-1,0 1 0,0-1 1,3-2-1,10 1-2873,-5 2-5480,-8 0 5563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3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241 67 2050,'0'0'9705,"0"-8"-6710,-1-29-208,1 36-2597,0 0 0,0 0 0,0 0 0,-1 0 1,1 0-1,0 0 0,-1 0 0,1 0 0,-1 0 1,1 1-1,-1-1 0,1 0 0,-1 0 0,0 0 1,1 1-1,-1-1 0,0 0 0,0 1 0,1-1 1,-1 0-1,0 1 0,0-1 0,0 1 1,0-1-1,0 1 0,0 0 0,0-1 0,0 1 1,0 0-1,0 0 0,0 0 0,0 0 0,0 0 1,0 0-1,0 0 0,0 0 0,-1 0 0,-35 6 1124,5 4-704,9-4-101,1 1 1,0 0-1,-25 14 1,46-20-519,1-1 1,-1 0-1,0 0 1,1 1-1,-1-1 1,1 0-1,-1 1 1,1-1-1,-1 0 1,1 1-1,-1-1 1,1 1-1,0-1 1,-1 1-1,1-1 1,0 1 0,-1-1-1,1 1 1,0 0-1,-1-1 1,1 1-1,0-1 1,0 1-1,0 0 1,0-1-1,0 1 1,0 0-1,0-1 1,0 2-1,14 12-222,34 7-205,-42-19 328,8 3-15,0 0 1,-1 2 0,0-1 0,21 15 0,-30-19 133,-1 1 1,0 0-1,0-1 0,-1 1 0,1 0 1,0 0-1,-1 1 0,0-1 0,0 1 0,0-1 1,0 1-1,0-1 0,-1 1 0,0 0 0,0 0 1,0 0-1,0 0 0,0 0 0,-1 0 1,1 0-1,-1 0 0,-1 5 0,0-6 75,0 0 0,0 0 0,0-1-1,0 1 1,-1 0 0,1-1 0,-1 1-1,0-1 1,1 0 0,-1 1 0,0-1 0,-1 0-1,1 0 1,0 0 0,-1 0 0,1-1-1,-1 1 1,1-1 0,-6 3 0,-61 23 628,58-24-533,-1 2-195,2-1-169,-1-1-1,1 0 0,-1 0 0,0-1 1,-16 1-1,46-19-6211,9-9 533,9-6-3512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6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216 1 15214,'-9'5'2835,"-16"10"-1976,1 1 0,0 1 1,-24 24-1,39-34-603,1 1 1,1 0 0,0 0 0,0 0-1,0 1 1,1 1 0,0-1 0,1 1-1,0 0 1,1 0 0,0 0 0,-4 17-1,7-26-248,1 1 0,-1-1 0,1 1 0,0-1 0,0 1 0,0 0-1,0-1 1,0 1 0,0-1 0,0 1 0,1-1 0,-1 1-1,0-1 1,1 1 0,-1-1 0,1 1 0,0-1 0,-1 0 0,1 1-1,0-1 1,0 0 0,0 1 0,0-1 0,0 0 0,0 0 0,0 0-1,1 0 1,-1 0 0,0 0 0,0 0 0,1-1 0,-1 1-1,1 0 1,-1-1 0,0 1 0,1-1 0,-1 1 0,1-1 0,0 0-1,-1 0 1,1 0 0,-1 0 0,1 0 0,-1 0 0,1 0-1,-1 0 1,2-1 0,5 1 66,0-2 0,-1 1 0,1-1-1,-1 0 1,1 0 0,-1-1 0,0 0 0,10-6-1,-5 1 110,0 0 0,-1-1 0,0-1 0,0 0 0,-1 0-1,10-13 1,-17 19-104,0 1 0,-1-1 0,1 0-1,-1 0 1,0 0 0,0 0 0,0 0 0,0 0-1,-1-1 1,1 1 0,-1 0 0,0-1 0,-1 0-1,1 1 1,-1-1 0,0 1 0,0-1 0,0 1-1,-1-1 1,0 0 0,1 1 0,-2-1 0,-1-6-1,1 10-167,1-1 0,-1 0 0,0 0 0,0 0-1,0 1 1,0-1 0,0 1 0,0 0-1,0-1 1,0 1 0,0 0 0,-1 0-1,1 0 1,0 1 0,-1-1 0,1 1-1,-1-1 1,1 1 0,-3 0 0,-22 3-4090,26-3 3733,0 0-1,0 1 1,0-1-1,0 1 1,0-1-1,0 1 0,0 0 1,0-1-1,1 1 1,-1 0-1,0 0 1,0 0-1,1-1 1,-1 1-1,0 0 1,1 0-1,-1 0 0,1 0 1,-1 2-1,0 11-6551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9.0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6822,'0'0'-3747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268 314 13036,'0'-4'301,"-1"1"0,1-1 0,-1 1 1,0 0-1,0-1 0,-1 1 0,1 0 0,-1 0 0,1 0 0,-1 0 0,0 0 0,0 0 0,0 1 0,-1-1 0,1 1 0,0-1 0,-1 1 0,0 0 0,0 0 0,0 0 0,1 0 0,-2 0 0,1 1 0,0-1 0,-5 0 0,2-1-19,1 1-1,-1 1 0,0-1 0,0 1 0,0 0 0,0 0 0,0 1 0,0-1 0,0 1 0,0 1 0,0-1 0,0 1 1,0 0-1,-8 3 0,6 0-157,0 1 1,1 0-1,-1 0 1,1 1 0,0 0-1,0 0 1,1 1-1,0 0 1,0 0-1,0 0 1,1 1-1,0 0 1,1 0 0,-1 0-1,2 0 1,-1 1-1,1 0 1,0 0-1,1-1 1,-2 13 0,4-19-118,0 0 0,0-1 0,0 1-1,0 0 1,1-1 0,-1 1 0,0-1 0,1 1 0,-1 0 0,1-1 0,0 1 0,-1-1 0,1 1 0,0-1 0,0 0 0,0 1 0,0-1 0,0 0 0,0 1 0,0-1 0,0 0 0,1 0 0,-1 0 0,0 0 0,1 0 0,-1 0 0,1-1 0,-1 1 0,1 0 0,-1-1 0,1 1 0,-1-1 0,1 1 0,0-1 0,-1 0 0,1 0 0,0 0 0,-1 0 0,4 0 0,5 0 24,0-1 0,1 0 0,-1 0-1,0-1 1,16-5 0,-7 0-3,0-2 1,0 0-1,0 0 0,-1-2 0,-1-1 1,0 0-1,0-1 0,19-20 0,-15 13-66,-2-2 0,0 0 1,-1-1-1,-1-1 0,20-38 0,-32 52 112,-1 0 0,1 0 0,-2-1 0,1 1 1,-2-1-1,1 0 0,-1 0 0,-1 0 0,0-14 1,-1 24-59,1 0 0,-1 1 0,0-1 0,0 0 0,0 0 1,0 0-1,0 1 0,-1-1 0,1 0 0,0 0 0,0 1 1,0-1-1,-1 0 0,1 0 0,0 1 0,-1-1 0,1 0 0,-1 1 1,1-1-1,-1 0 0,1 1 0,-1-1 0,1 1 0,-1-1 0,1 1 1,-1-1-1,0 1 0,1-1 0,-1 1 0,0 0 0,1-1 1,-1 1-1,0 0 0,0-1 0,1 1 0,-1 0 0,0 0 0,0 0 1,0 0-1,1 0 0,-1 0 0,0 0 0,0 0 0,1 0 1,-1 0-1,0 0 0,0 1 0,0-1 0,1 0 0,-1 1 0,0-1 1,1 0-1,-1 1 0,0-1 0,0 1 0,-3 1 21,-1 0 0,1 1 1,0-1-1,0 1 0,1 0 0,-1 0 0,0 0 0,-4 7 0,-3 7-24,1 1 0,0 0 0,2 0-1,0 1 1,1 0 0,1 1 0,1 0 0,0 0 0,2 0-1,0 0 1,1 0 0,2 1 0,0-1 0,3 25-1,-3-42-86,1 0-1,0 0 0,0 0 1,0-1-1,0 1 0,0 0 1,1-1-1,-1 1 0,1-1 1,0 1-1,0-1 0,0 0 1,0 0-1,0 0 0,0 0 1,0 0-1,1 0 0,-1 0 1,1-1-1,-1 1 0,1-1 1,0 0-1,3 2 1,-3-3-486,1 1 1,-1 0 0,0-1 0,1 1 0,-1-1 0,0 0 0,1 0-1,-1 0 1,0 0 0,1-1 0,-1 0 0,0 1 0,5-3 0,18-12-6696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8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1052 106 17969,'-9'-7'-929,"-8"-5"805,1 1 0,-2 0 0,1 2 0,-1 0 0,-1 1-1,0 1 1,-34-9 0,29 11 604,0 1 0,0 1 1,-1 0-1,1 2 0,-1 2 0,1 0 0,0 1 0,-1 1 1,1 2-1,0 0 0,1 1 0,-1 2 0,1 0 0,1 2 1,0 0-1,0 2 0,-23 15 0,10 0-257,1 2 1,1 1-1,1 1 1,2 2-1,2 1 0,0 2 1,3 0-1,1 2 1,2 0-1,1 2 1,2 0-1,2 1 0,2 1 1,1 0-1,3 1 1,1 1-1,2 0 0,3 0 1,-2 71-1,8-101-199,-1 1 0,2 0-1,0-1 1,0 1 0,2-1-1,0 0 1,10 25 0,-9-30 1,0 0 1,0-1 0,0 0-1,1 0 1,0-1 0,1 0-1,0 0 1,0 0 0,0-1-1,1 0 1,0 0 0,15 8-1,-5-6 133,1 0 0,0-1 0,0 0 0,1-2-1,0-1 1,0 0 0,0-1 0,1-1 0,-1-1-1,29-3 1,-5-1 156,0-3-1,-1-1 0,77-24 1,-41 4-274,-2-3 0,144-78 0,-167 76-45,-2-2 0,-1-3 1,-3-1-1,71-71 0,-98 86 5,-2 0 0,0 0 0,21-37 0,-32 46 0,-1 0 0,-1 0 0,0 0 0,-1-1 0,0 0 0,-1 0 0,-1 0 0,2-19 0,-4 28 1,-1-1 0,0 0 0,0 1 0,-1-1 0,0 0 0,0 1 0,0-1-1,-1 1 1,0 0 0,0-1 0,-1 1 0,0 0 0,0 0 0,-7-10 0,4 9-6,-1 0 0,1 0 0,-1 0 0,0 1 0,-1 0 0,0 0 0,0 1 0,0 0 0,-12-5 0,-7 0-136,0 0 0,-1 2 1,0 1-1,0 2 0,-55-5 0,-125 6-7648,127 4-677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125 262 19506,'-13'8'2654,"5"-4"-2197,-50 32 2789,54-34-3005,0 1 0,0 0 0,1 0 0,-1 0 0,1 1 0,0-1 0,0 1 0,0 0 0,1-1 0,-1 1 0,1 1 1,0-1-1,0 0 0,-2 6 0,4-10-242,0 1 1,0-1 0,0 1 0,0-1-1,0 1 1,1-1 0,-1 0 0,0 1 0,0-1-1,0 1 1,0-1 0,0 0 0,1 1 0,-1-1-1,0 1 1,0-1 0,1 0 0,-1 1 0,0-1-1,1 0 1,-1 1 0,0-1 0,1 0-1,-1 0 1,0 1 0,1-1 0,-1 0 0,1 0-1,-1 0 1,0 0 0,1 1 0,-1-1 0,1 0-1,24 3-265,24-10-560,-39 4 639,-1-1 0,0-1-1,0 1 1,0-1 0,0-1 0,-1 0 0,0 0 0,9-9-1,51-63-571,-28 30 955,-40 49-193,1 0-1,-1 0 0,1 0 1,-1 0-1,0 0 0,1-1 1,-1 1-1,0 0 1,0 0-1,1 0 0,-1 0 1,0 0-1,0 0 0,0 0 1,0 0-1,0 0 0,-1 0 1,1 0-1,0 0 0,0 0 1,-1 1-1,-3 33 251,-5-2-125,4-17-89,1 0 1,0 0-1,2 0 1,-2 20-1,4-35-56,0-1 0,0 1 0,0-1 0,0 1 0,0-1 0,0 1 0,0-1 0,0 0 0,0 1 0,1-1-1,-1 1 1,0-1 0,0 1 0,0-1 0,0 1 0,1-1 0,-1 0 0,0 1 0,0-1 0,1 0 0,-1 1 0,0-1-1,1 0 1,-1 1 0,1-1 0,-1 0 0,0 1 0,1-1 0,-1 0 0,1 0 0,-1 0 0,0 1 0,1-1 0,-1 0 0,1 0-1,0 0 1,21-5-974,19-20-1423,-39 24 2202,-2 0 202,0 1 0,1-1-1,-1 1 1,0-1 0,1 1 0,-1 0 0,1-1 0,-1 1-1,0-1 1,1 1 0,-1 0 0,1-1 0,-1 1 0,1 0-1,-1 0 1,1 0 0,-1-1 0,1 1 0,-1 0 0,1 0-1,-1 0 1,1 0 0,-1 0 0,1 0 0,0 0 0,-1 0-1,1 0 1,-1 0 0,1 0 0,-1 0 0,1 0 0,-1 0-1,1 1 1,-1-1 0,1 0 0,-1 0 0,1 1 0,-1-1 0,1 0-1,-1 1 1,1-1 0,-1 0 0,0 1 0,1 0 0,-4 29 417,-23 41 380,-45 68-180,58-117 82,-1-1 0,0-1 0,-1 0 0,-22 21-1,28-36 1400,12-18-1563,13-18-586,245-421-78,-189 323 65,-61 108 96,20-32 26,-29 49-37,0 1 1,1 0-1,-1 0 1,1 0-1,0 0 1,0 0-1,0 1 1,0-1-1,1 1 1,-1 0-1,5-3 1,-7 5-12,0 0 1,0 0-1,-1 1 1,1-1-1,0 0 1,-1 0-1,1 1 1,0-1-1,-1 0 1,1 1-1,0-1 1,-1 0-1,1 1 1,-1-1-1,1 1 1,0-1-1,-1 1 1,0 0-1,1-1 1,-1 1-1,1-1 0,-1 1 1,0 0-1,1-1 1,-1 1-1,0 0 1,0-1-1,1 1 1,-1 0-1,0 0 1,0-1-1,0 1 1,0 0-1,0 0 1,0-1-1,0 1 1,0 0-1,0 0 1,-1 0-1,2 43 114,-2-37-114,0 23 21,2 33 47,0-59-65,-1-1-1,1 1 1,0 0 0,0-1-1,1 1 1,-1-1 0,1 1-1,-1-1 1,1 0-1,0 0 1,1 0 0,-1 0-1,0 0 1,4 3 0,-1-1 67,1 0 0,-1 0 0,0 1 1,0 0-1,-1 0 0,0 0 1,0 1-1,4 8 0,-7-13-39,0 1 0,0-1 1,-1 0-1,1 1 0,-1 0 0,1-1 0,-1 1 0,0-1 1,0 1-1,0-1 0,-1 1 0,1-1 0,0 1 1,-1 0-1,0-1 0,0 0 0,1 1 0,-2-1 0,1 1 1,0-1-1,0 0 0,-1 0 0,1 0 0,-1 0 0,1 0 1,-1 0-1,-3 2 0,-9 9 200,-1-1 1,0-1-1,-1 0 0,-25 12 1,33-19-244,-1 0 0,1 0 0,-1-1 0,0 0 0,0-1 0,0 0 1,0 0-1,0-1 0,0 0 0,-1 0 0,-10-2 0,23-16-3954,12-7-2814,6-9-4340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2.7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95 7335,'-1'-10'8566,"-1"26"-6327,3-18 1819,3-16-2287,3-10 943,-6 21-2061,1 1-1,-1 0 1,1 0-1,0 0 1,0 0-1,6-9 1,-9 73 14,-45 148-541,30-148-88,2 2 0,-8 74 0,24-111-458,8-29-2368,12-36-2524,5-52-3587,-16 35 3897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93 3267,'0'0'14739,"0"11"-14280,1 15-165,2 1-1,1-1 0,1 0 0,1 0 0,1 0 0,1-1 1,2 0-1,0-1 0,2 0 0,0 0 0,20 26 0,-30-47-77,0-1-1,0 0 1,0 0-1,0 0 1,0 0-1,0 0 1,1 0-1,-1-1 1,1 1-1,-1-1 0,1 1 1,-1-1-1,1 0 1,0 0-1,0 0 1,0-1-1,-1 1 1,1-1-1,0 1 1,0-1-1,0 0 0,4 0 1,-2-2-9,1 1 0,-1-1 0,0 1 1,0-2-1,0 1 0,-1 0 0,1-1 0,-1 0 0,1 0 1,-1 0-1,6-6 0,6-8 101,1-1-1,-2-1 1,-1 0-1,15-27 1,-14 21-51,-1-1 1,-1-1-1,11-33 1,-20 48-188,-1 0 1,0 0-1,0-1 0,-1 1 1,-1-1-1,0 0 1,0 1-1,-2-1 0,1 0 1,-4-12-1,4 24-77,0 0 0,0 0 0,0 0-1,0 0 1,0 1 0,-1-1 0,1 0 0,0 0 0,-1 0 0,1 0 0,0 1-1,-1-1 1,1 0 0,-1 0 0,0 1 0,1-1 0,-1 0 0,0 1-1,1-1 1,-1 0 0,0 1 0,0-1 0,1 1 0,-1-1 0,0 1-1,0 0 1,0-1 0,0 1 0,1 0 0,-1 0 0,0-1 0,0 1 0,0 0-1,0 0 1,0 0 0,0 0 0,0 0 0,0 0 0,0 1 0,0-1-1,1 0 1,-1 0 0,0 1 0,0-1 0,-1 1 0,0 0-87,-1 0 1,1 1 0,-1-1 0,1 1 0,0 0-1,-1-1 1,1 1 0,0 0 0,0 0-1,0 1 1,1-1 0,-1 0 0,-1 4-1,-12 47-6091,10-17-3429,5-35 9233,-2 15-9127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4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58 10218,'0'0'19293,"-2"6"-19213,0 0-66,0 0 1,0 0-1,1 0 1,0 0-1,1 0 1,-1 0-1,1 0 1,1 7-1,-1-11-10,0 0-1,0 0 1,1 1-1,-1-1 0,1 0 1,-1 0-1,1 0 1,0 0-1,0 0 1,0 0-1,0 0 1,0 0-1,0 0 1,1-1-1,-1 1 1,0 0-1,1-1 1,0 1-1,-1-1 1,1 1-1,0-1 1,0 0-1,0 0 1,0 0-1,0 0 1,0 0-1,0 0 1,0 0-1,3 0 1,1 0 9,0 0 0,0-1 1,0 0-1,-1 0 1,1 0-1,0-1 1,0 0-1,0 0 1,-1 0-1,1 0 1,-1-1-1,1 0 0,-1-1 1,1 1-1,-1-1 1,0 0-1,7-6 1,4-4 14,0-1 0,-1-1 1,21-27-1,20-20 49,-55 68-144,0-1-1,0 1 1,0 0-1,1-1 1,0 1 0,0-1-1,5 10 1,-4-12-236,0 0 1,0-1-1,1 0 1,-1 1-1,1-1 0,-1-1 1,1 1-1,-1 0 1,1-1-1,0 0 1,0 0-1,0 0 0,0 0 1,0-1-1,4 1 1,69-1-5579,-46-1 2766,21 1-1845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187 238 11851,'0'0'10239,"-12"-4"-9091,6 2-995,2 1-85,1-1 0,-1 1 0,0 0 0,1 0 0,-1 0 0,0 1 0,0-1 0,1 1 0,-1 0 0,0 0 0,0 0 0,0 0 0,0 1 0,1 0 0,-1 0 0,0 0 0,1 0 0,-1 0 0,1 1 0,-1-1 0,-5 5 1,1-1 168,1 0 0,0 1 1,0-1-1,1 1 0,-1 1 1,1-1-1,1 1 0,-1 0 1,1 0-1,1 1 0,-1 0 1,-3 9-1,8-16-235,-1-1 0,1 0 0,0 1 0,0-1 0,0 1-1,0-1 1,0 1 0,0-1 0,0 0 0,0 1 0,0-1 0,0 1 0,0-1-1,0 1 1,1-1 0,-1 0 0,0 1 0,0-1 0,0 0 0,1 1 0,-1-1-1,0 1 1,0-1 0,1 0 0,-1 1 0,0-1 0,0 0 0,1 0 0,-1 1-1,1-1 1,-1 0 0,0 0 0,1 0 0,-1 1 0,1-1 0,21 1 44,24-12-16,-30 4-210,-1-1 0,0-1 0,0 0-1,-1-1 1,0-1 0,-1 0 0,0-1-1,-1 0 1,14-19 0,-8 8 310,-1-1 0,-2 0-1,0-1 1,20-49 0,-26 38 678,-9 26-98,-7 24-429,2-3-257,1 0-1,1 1 1,0-1-1,0 1 1,1-1-1,0 1 1,1 0-1,1 0 1,0 0-1,0 0 1,2 0-1,1 13 1,-1-19-173,0-1 0,-1 1 0,2-1 1,-1 0-1,1 0 0,-1 0 0,1 0 1,1 0-1,-1 0 0,1-1 0,6 6 1,-6-6-279,1 0 0,0-1 1,0 0-1,0 0 1,1 0-1,-1-1 0,1 1 1,-1-1-1,1 0 1,0-1-1,0 0 0,10 1 1,27-1-5719,3-5-5284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0 467 3299,'0'0'23911,"15"-1"-22459,-3 1-1344,1-2 1,-1 0-1,0 0 0,0-2 1,0 1-1,0-1 0,-1-1 1,0 0-1,17-10 0,16-13-5,-2-2 0,0-2-1,-3-2 1,0-2 0,-3-1-1,0-1 1,-3-3-1,55-86 1,-74 106 539,-24 47-35,-1 4-495,-1 15-165,3 1 0,1 0-1,3 1 1,0 85-1,5-126-346,-3 30-2793,-8-15-3842,-1-13-1192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5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7 104 9961,'0'0'17393,"-6"-48"-15728,30 40-960,13 1-256,4 1-257,8 2-160,2 0-417,-2-6-3554,-2-7-4101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0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6598,'0'0'12134,"-2"9"-9859,-6 23-185,2 0 1,-4 54 0,10-85-2083,0 0 0,0 0 0,0 0 0,0 0 0,0 0 0,0-1 0,0 1 0,0 0 0,1 0 0,-1 0 0,0 0 0,1 0 1,-1-1-1,0 1 0,1 0 0,-1 0 0,1-1 0,-1 1 0,1 0 0,0-1 0,-1 1 0,1 0 0,0-1 0,-1 1 0,1-1 0,0 1 0,0-1 0,-1 0 0,1 1 0,0-1 0,1 1 0,1-1 24,0 0-1,0 1 1,0-1-1,0 0 1,0-1-1,0 1 1,1 0-1,-1-1 1,4-1 0,7-3 126,-1 0 1,0 0-1,16-11 1,44-33 68,-53 34-209,1 1-1,0 0 0,0 2 0,1 0 0,36-12 1,-58 24-24,1-1 0,-1 1 0,1 0 0,-1 0 0,1 0 0,-1 0 0,0 0 0,1 0 0,-1 0 0,1 0 1,-1 0-1,0 0 0,1 0 0,-1 1 0,1-1 0,-1 0 0,0 0 0,1 0 0,-1 0 0,0 1 0,1-1 1,-1 0-1,0 0 0,1 1 0,-1-1 0,0 0 0,1 1 0,-1-1 0,0 0 0,0 1 0,1-1 0,-1 0 1,0 1-1,0-1 0,0 0 0,0 1 0,1-1 0,-1 1 0,1 23-63,-9 22 160,-1-23-15,6-15 74,0 1-1,0-1 0,1 1 0,-3 16 1,6-25-130,-1 1 0,0-1 0,0 0 0,0 1 0,0-1 0,1 1 0,-1-1 0,0 0 0,0 1 0,1-1 0,-1 0 0,0 0 0,1 1 0,-1-1 0,0 0 0,1 0 0,-1 1 0,0-1 0,1 0 0,-1 0 0,0 0 1,1 0-1,-1 1 0,1-1 0,-1 0 0,0 0 0,1 0 0,-1 0 0,1 0 0,-1 0 0,1 0 0,-1 0 0,0 0 0,1 0 0,-1-1 0,1 1 0,-1 0 0,0 0 0,1 0 0,0-1 0,20-5 402,1-5-321,0-2 0,31-22-1,-37 23-74,1 0 1,0 2-1,0 0 0,1 0 0,27-8 0,-45 18-26,0 0 0,1-1-1,-1 1 1,0 0 0,1 0-1,-1 0 1,0 0 0,1 0-1,-1 0 1,0 0 0,1 0-1,-1 0 1,0 0 0,1 0-1,-1 0 1,0 0 0,1 0-1,-1 0 1,0 0 0,0 1-1,1-1 1,-1 0-1,0 0 1,1 0 0,-1 0-1,0 1 1,0-1 0,1 0-1,-1 0 1,0 1 0,0-1-1,1 0 1,-1 0 0,0 1-1,0-1 1,0 0 0,0 1-1,1-1 1,-1 0 0,0 1-1,0-1 1,0 1-1,-2 20-32,-14 27-20,14-44 53,2-3 31,-10 33-489,10-33 351,0 0-1,0-1 0,0 1 0,0 0 0,0-1 1,0 1-1,0 0 0,0-1 0,1 1 0,-1 0 0,0-1 1,0 1-1,1 0 0,-1-1 0,0 1 0,1-1 0,-1 1 1,1-1-1,-1 1 0,1-1 0,-1 1 0,1-1 1,-1 1-1,1-1 0,-1 0 0,1 1 0,-1-1 0,1 0 1,0 1-1,-1-1 0,1 0 0,0 0 0,-1 0 0,1 1 1,0-1-1,-1 0 0,1 0 0,0 0 0,-1 0 1,1 0-1,0 0 0,-1-1 0,1 1 0,0 0 0,0 0 1,23-7-4292,1-11-1858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38 262 12396,'0'0'8504,"-5"9"-7116,0-1-830,3-6-346,0 1 1,0-1 0,0 1-1,1 0 1,-1 0-1,1 0 1,0 0-1,0 0 1,0 0 0,0 0-1,0 0 1,1 0-1,-1 7 1,1-9-143,0 0 0,1 0 0,-1-1-1,1 1 1,-1 0 0,1 0 0,0 0 0,-1 0 0,1-1 0,0 1 0,-1 0 0,1-1 0,0 1 0,0 0-1,0-1 1,-1 1 0,1-1 0,0 0 0,0 1 0,0-1 0,0 0 0,0 1 0,0-1 0,0 0 0,0 0-1,0 0 1,0 0 0,0 0 0,0 0 0,0 0 0,0 0 0,0 0 0,0 0 0,0 0 0,0-1 0,0 1 0,1-1-1,40-12 248,-38 11-292,-1 0 0,1-1 1,0 1-1,-1-1 0,0 0 0,0 0 0,0-1 0,0 1 0,0 0 0,-1-1 0,1 0 0,-1 1 0,0-1 1,0 0-1,0 0 0,-1 0 0,1-1 0,-1 1 0,1-8 0,-2 11-66,-1 1 1,1-1-1,-1 0 0,1 1 0,-1-1 0,0 1 1,1-1-1,-1 1 0,1-1 0,-1 1 1,0-1-1,0 1 0,1 0 0,-1-1 0,0 1 1,0 0-1,1-1 0,-1 1 0,0 0 1,0 0-1,1 0 0,-1 0 0,0 0 1,0 0-1,0 0 0,1 0 0,-1 0 0,0 0 1,0 1-1,0-1 0,1 0 0,-1 0 1,0 1-1,0-1 0,0 1 0,-33 12-680,28-8 738,0 0 0,0 0 0,0 1 0,1-1 0,0 1 1,0 1-1,0-1 0,1 1 0,0 0 0,0 0 0,1 0 0,-1 0 0,2 0 0,-1 1 0,1 0 0,0-1 0,1 1 0,0 0 0,0 0 0,0 13 0,2-20-7,0 1 1,-1-1 0,1 1-1,0-1 1,0 1-1,0-1 1,0 0-1,0 1 1,0-1-1,0 0 1,0 0-1,1 0 1,-1 0-1,0 0 1,1 0-1,-1 0 1,1-1-1,-1 1 1,1 0-1,-1-1 1,1 1-1,-1-1 1,1 1-1,-1-1 1,1 0-1,0 0 1,-1 0-1,1 0 1,3 0-1,3 0 16,1 0-1,-1-1 1,1 0 0,13-3-1,-6-1-18,-1-1 1,0-1-1,-1 0 0,1-1 1,-1 0-1,25-21 0,-6 1-158,43-46 0,-54 50 182,-1-1 0,20-32-1,-33 45-149,-1 0-1,0 0 1,-1-1-1,-1 0 0,0 0 1,0-1-1,3-21 0,-7 34 103,-1 0-1,0 0 1,0 0-1,1 0 1,-1 0-1,0 0 1,0 0-1,0 0 1,0 0-1,0 0 1,0 0-1,0 0 1,0 0-1,-1 0 1,1 0-1,0 0 1,-1 0-1,1 0 1,0 1-1,-1-1 1,1 0-1,-1 0 1,0 0-1,1 0 1,-1 0-1,0 1 1,1-1-1,-2-1 1,0 2 3,1 0 1,-1 0-1,0 0 0,1 0 1,-1 0-1,1 0 1,-1 0-1,1 0 1,-1 1-1,1-1 0,-1 0 1,1 1-1,-1-1 1,1 1-1,-4 1 1,-5 5 39,-1-1 0,1 1 1,-14 12-1,3 1 322,0 0 0,-26 33 0,41-45-166,0 0 0,0 1 0,1 0 1,0 0-1,0 0 0,1 1 0,1 0 1,-1 0-1,2 0 0,-3 14 0,4-23-175,2 1-1,-1-1 1,0 1-1,0-1 1,0 0-1,1 1 1,-1-1-1,1 1 1,-1-1 0,1 0-1,-1 1 1,1-1-1,0 0 1,0 0-1,-1 1 1,1-1-1,0 0 1,0 0-1,0 0 1,0 0-1,1 0 1,-1 0-1,0-1 1,0 1-1,1 0 1,-1-1-1,0 1 1,1 0-1,-1-1 1,0 0-1,1 1 1,-1-1-1,1 0 1,-1 0-1,1 1 1,-1-1 0,0 0-1,3-1 1,9 2 45,0-1 1,0-1 0,16-3 0,-23 4-60,64-14-510,-47 9 346,0 0 0,46-2 0,-68 7 191,0 0-1,0 0 1,0 0 0,0 0 0,0 0-1,0 1 1,0-1 0,0 0-1,0 0 1,0 1 0,0-1-1,0 1 1,0-1 0,0 1-1,0-1 1,0 1 0,0 0 0,-1-1-1,1 1 1,0 0 0,0 0-1,-1 0 1,1-1 0,-1 1-1,1 0 1,0 0 0,-1 0-1,0 0 1,1 0 0,0 2 0,2 37 671,1 0-306,-4-40-371,0 1 0,0-1-1,1 1 1,-1 0 0,0-1 0,1 1-1,-1-1 1,0 1 0,1-1 0,-1 1 0,1-1-1,-1 1 1,0-1 0,1 1 0,0-1-1,-1 0 1,1 1 0,-1-1 0,1 0 0,-1 1-1,1-1 1,0 0 0,-1 0 0,1 0-1,-1 1 1,1-1 0,0 0 0,-1 0 0,1 0-1,0 0 1,0 0 0,19-13 654,10-25 113,-16 13-725,-2 0 1,0 0 0,-2-2-1,10-33 1,-20 59-79,0 1 1,1-1-1,-1 1 1,0-1-1,1 1 1,-1-1-1,0 1 1,1-1-1,-1 1 1,1 0 0,-1-1-1,1 1 1,-1 0-1,1-1 1,0 1-1,-1 0 1,1 0-1,-1-1 1,1 1-1,-1 0 1,1 0-1,0 0 1,-1 0-1,1 0 1,0 0-1,-1 0 1,1 0-1,-1 0 1,1 0-1,0 0 1,-1 0 0,1 1-1,-1-1 1,2 0-1,24 9-1536,-23-7 1241,6 1-1059,-1 0 0,1-1 0,0 1-1,18 1 1,14-3-5516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0 1 4068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49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7113 14 19090,'-9'-1'1217,"-594"-12"2795,505 15-3080,-766 41-1605,2 36 507,-572 37 1602,93-26-1691,1013-50 1353,3 13-1,-339 103 1,373-58-293,236-75-758,1 2 0,1 3 0,-55 39 0,85-48 2,23-19-93,1 0 0,-1 0 0,0 0 0,0 0 0,1 0 0,-1 0 0,0 0 0,1 0 0,-1 0 0,0 0 0,1 0 1,-1 0-1,0 0 0,0 0 0,1 1 0,-1-1 0,0 0 0,0 0 0,1 0 0,-1 1 0,0-1 0,0 0 0,0 0 0,1 0 0,-1 1 1,0-1-1,0 0 0,0 0 0,0 1 0,0-1 0,1 0 0,-1 1 0,0-1 0,0 0 0,0 0 0,0 1 0,0-1 0,0 0 0,0 1 1,0-1-1,0 0 0,0 1 0,0-1 0,0 0 0,0 0 0,-1 1 0,1-1 0,0 0 0,0 1 0,0-1 0,0 0 0,-1 1 0,8-3-765,-1 0-1,0 0 0,0-1 1,0 1-1,-1-1 1,1-1-1,-1 1 0,7-6 1,23-17-7204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 17264,'0'0'1885,"-10"12"-471,-7 11-706,0 0 0,2 1-1,0 1 1,2 1 0,1 0-1,1 0 1,1 1 0,-8 35-1,16-50-339,0 1 1,1-1-1,0 0 0,1 0 1,2 20-1,-2-29-322,1 0 0,0 1 0,0-1 0,-1 0 0,2 0 0,-1 0 1,0 0-1,1-1 0,-1 1 0,1 0 0,0-1 0,0 1 0,0-1 0,0 1 0,0-1 0,1 0 0,-1 0 0,1 0 0,-1 0 1,1 0-1,0-1 0,0 1 0,-1-1 0,1 0 0,0 0 0,5 1 0,0 0-15,0 0 1,0-1-1,0 0 1,0-1-1,0 0 0,0 0 1,0-1-1,0 0 1,0 0-1,0-1 0,0 0 1,0 0-1,-1-1 0,1 0 1,-1 0-1,0-1 1,8-4-1,8-8 2,-1-1 0,-1-1 0,32-33 0,5-6 7,-75 101-286,12-33-428,0 0-1,1 1 0,0 0 1,0 0-1,1 0 0,1 0 1,-2 17-1,4-28 521,0-1 0,0 1 0,0-1 0,0 1 0,0-1 0,0 1 0,0-1 0,0 1 0,1-1 0,-1 1 1,0-1-1,0 1 0,0-1 0,1 0 0,-1 1 0,0-1 0,0 1 0,1-1 0,-1 0 0,0 1 0,1-1 0,-1 0 0,1 1 0,-1-1 0,0 0 0,1 1 0,-1-1 0,1 0 0,-1 0 0,1 0 0,-1 1 0,0-1 0,1 0 0,-1 0 0,1 0 0,-1 0 1,1 0-1,-1 0 0,1 0 0,-1 0 0,1 0 0,-1 0 0,1 0 0,-1 0 0,1-1 0,1 1-142,20 1-5122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260 306 17969,'-8'0'972,"-5"1"-485,0 0 1,-1 2 0,1-1 0,1 2 0,-1-1 0,0 2 0,1 0 0,-22 12-1,24-12-70,1 1 0,0 0-1,0 0 1,0 1-1,0 0 1,1 1 0,1 0-1,-1 0 1,1 0 0,1 1-1,-11 18 1,16-26-385,0 0 0,0 1 0,1-1 0,-1 0 0,1 1 0,-1-1 0,1 1 0,-1-1 0,1 1 0,0-1 0,0 1 0,-1-1 1,1 1-1,0-1 0,1 1 0,-1-1 0,0 1 0,0-1 0,1 1 0,-1-1 0,0 0 0,1 1 0,0-1 0,-1 1 0,2 0 0,-1 0-14,1-1 0,0 0 1,0 0-1,-1 1 0,1-1 0,0-1 0,0 1 0,0 0 0,0 0 1,0-1-1,0 1 0,0-1 0,0 1 0,0-1 0,4 0 0,4 0 22,1-1 0,-1 1 1,0-2-1,0 0 0,0 0 0,14-5 0,-7 0-17,0-2 1,-1 0 0,1 0 0,24-21-1,-33 24-31,-1 0-1,0 0 1,0-1-1,-1 0 1,0 0-1,0 0 0,-1-1 1,0 1-1,0-2 1,-1 1-1,6-13 1,-20 32-603,-5 17 640,12-22-3,2 1-1,-1-1 1,1 0 0,0 0 0,0 1 0,1-1-1,-1 0 1,1 1 0,1-1 0,0 0-1,1 9 1,-1-13-29,0 1 1,0 0-1,0-1 0,0 1 0,0 0 1,1-1-1,-1 0 0,1 1 0,0-1 1,0 0-1,0 0 0,0 0 0,0 0 1,0 0-1,0 0 0,1 0 0,-1-1 1,1 0-1,-1 1 0,1-1 0,0 0 1,-1 0-1,1 0 0,0 0 0,0-1 1,5 1-1,1 0-248,1 0 0,-1-1 1,0 0-1,1 0 0,-1-1 1,0 0-1,1-1 0,-1 0 1,0 0-1,0-1 0,-1-1 1,1 1-1,0-1 0,13-9 1,-11 5-360,0-1 1,-1 0-1,0-1 0,-1 0 1,0 0-1,0-1 1,-1 0-1,0-1 1,7-14-1,-2-2-768,-1 0 0,-1-1-1,-2 0 1,-1-1-1,-1 0 1,-1 0 0,-2-1-1,1-40 1,-9 34 9799,4 37-8277,0 0-1,0-1 1,0 1 0,0 0-1,0 0 1,0-1 0,-1 1-1,1 0 1,0 0 0,0-1-1,0 1 1,0 0-1,-1 0 1,1 0 0,0-1-1,0 1 1,0 0 0,-1 0-1,1 0 1,0-1 0,0 1-1,-1 0 1,1 0-1,0 0 1,-1 0 0,1 0-1,0 0 1,0 0 0,-1 0-1,1 0 1,0 0 0,-1 0-1,1 0 1,0 0 0,-1 0-1,-13 15 1116,3 3-732,1 0 0,2 1 0,-1 0 0,2 1-1,1-1 1,0 1 0,2 1 0,0-1 0,1 1 0,1-1 0,1 1-1,2 24 1,-1-44-507,0 0 0,0 0 0,0 0 0,0-1 0,1 1 0,-1 0-1,0 0 1,0 0 0,1 0 0,-1-1 0,0 1 0,1 0 0,-1 0 0,1-1 0,-1 1-1,1 0 1,-1-1 0,1 1 0,0-1 0,-1 1 0,1-1 0,0 1 0,-1-1 0,1 1-1,0-1 1,0 1 0,1-1 0,27 0 738,30-20 266,-57 20-1019,15-9-37,-12 7 7,0-1-1,0 0 1,0 1-1,0 0 1,1 0-1,-1 0 1,1 1-1,-1 0 1,1 0-1,-1 0 1,1 1-1,11 0 1,-16 1 15,0 0 1,0 0 0,-1 0-1,1 0 1,0 0 0,-1 1-1,1-1 1,0 0 0,-1 0-1,0 0 1,1 1 0,-1-1-1,0 0 1,1 1 0,-1-1-1,0 0 1,0 0 0,0 1-1,0-1 1,-1 2 0,0 35 11,0-32 16,1-1 25,0 0-1,0 0 1,-1 0 0,0 0 0,0 1 0,0-2 0,-1 1 0,0 0-1,0 0 1,0 0 0,0-1 0,-1 1 0,0-1 0,0 0 0,0 0 0,0 0-1,-1 0 1,1 0 0,-1-1 0,0 1 0,0-1 0,0 0 0,-1-1-1,-5 4 1,-2-2 62,1 0 0,-1 0 0,0-2-1,0 1 1,-1-1 0,1-1 0,0 0-1,0-1 1,-14-2 0,24 3-127,0-2 1,-1 1-1,1 0 0,0 0 0,0-1 1,-1 1-1,1-1 0,0 1 0,0-1 1,0 0-1,-1 0 0,1 0 0,0 0 1,0-1-1,1 1 0,-1 0 0,0-1 1,0 1-1,1-1 0,-1 0 1,1 1-1,-1-1 0,1 0 0,0 0 1,-1 0-1,1 0 0,-1-3 0,2 3-55,0 0-1,0 0 1,0 0-1,0 0 1,0 0-1,0 0 1,1-1-1,-1 1 1,1 0 0,-1 0-1,1 1 1,0-1-1,0 0 1,-1 0-1,2 0 1,-1 0-1,0 1 1,0-1-1,0 0 1,1 1-1,-1-1 1,1 1-1,-1 0 1,1-1-1,0 1 1,-1 0-1,1 0 1,0 0-1,0 0 1,3-1-1,54-20-9430,-24 12 3289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5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64 14958,'0'0'6177,"-8"2"-4346,-24 10 438,31-11-2180,0-1 1,0 1-1,0-1 0,1 1 1,-1 0-1,0-1 0,0 1 0,1 0 1,-1-1-1,0 1 0,1 0 1,-1 0-1,0 0 0,1 0 1,0-1-1,-1 1 0,1 0 1,-1 0-1,1 0 0,0 0 1,0 0-1,-1 0 0,1 0 1,0 0-1,0 0 0,0 0 1,0 0-1,0 0 0,0 0 1,1 0-1,-1 0 0,0 0 1,0 0-1,1 0 0,-1 0 0,1 0 1,-1 0-1,1 0 0,-1 0 1,1-1-1,-1 1 0,1 0 1,0 0-1,1 1 0,1 0 8,1 0-1,-1 0 1,1 0-1,-1 0 1,1 0-1,0-1 1,0 1-1,-1-1 1,1 0-1,0-1 0,0 1 1,0-1-1,0 1 1,1-1-1,4-1 1,4 1-11,-1-1 1,1 0-1,-1-1 0,13-3 1,-15 1-64,0 0 0,0 0 0,-1-1 0,1 0 0,-1 0 0,10-9 0,-16 12-18,1-1-1,-1 0 1,0 1-1,0-1 0,0 0 1,0-1-1,-1 1 1,1-1-1,-1 1 0,0-1 1,0 0-1,0 1 1,0-1-1,-1 0 0,1 0 1,-1 0-1,0-1 1,0-4-1,-1 8-19,0 0-1,-1 1 1,1-1-1,0 0 1,-1 0 0,1 1-1,-1-1 1,1 0-1,-1 0 1,1 1 0,-1-1-1,1 0 1,-1 1-1,0-1 1,1 1-1,-1-1 1,0 1 0,0-1-1,1 1 1,-1 0-1,0-1 1,0 1 0,0 0-1,1 0 1,-1-1-1,0 1 1,0 0-1,0 0 1,0 0 0,0 0-1,0 0 1,1 0-1,-1 0 1,0 0-1,0 1 1,-1-1 0,-37 9-221,29-4 238,1 1 0,0 0 0,1 0 0,-1 0 0,1 1 0,-12 13 0,16-15 62,0-1 0,0 1 0,0 0 1,1 0-1,0 0 0,0 1 0,0-1 1,0 1-1,1-1 0,0 1 0,0 0 1,-2 12-1,5-17-53,-1 1 0,0-1 0,1 1 0,-1-1 1,1 1-1,-1-1 0,1 1 0,0-1 0,-1 0 1,1 1-1,0-1 0,0 0 0,0 1 0,0-1 0,0 0 1,0 0-1,1 0 0,-1 0 0,0 0 0,1 0 0,-1-1 1,0 1-1,1 0 0,-1-1 0,1 1 0,-1 0 0,1-1 1,-1 0-1,1 1 0,-1-1 0,1 0 0,0 0 0,-1 0 1,1 0-1,1 0 0,67-3 223,-63 3-214,19-5-26,-1 0-1,1-2 1,-1 0 0,41-20-1,-34 14-17,58-16 0,-90 29 30,1 0-1,0 0 0,-1 1 0,1-1 1,-1 0-1,1 0 0,0 1 0,-1-1 1,1 0-1,-1 1 0,1-1 1,-1 1-1,1-1 0,-1 0 0,1 1 1,-1-1-1,0 1 0,1-1 0,-1 1 1,0 0-1,1-1 0,-1 1 0,0-1 1,0 1-1,1 0 0,-1-1 0,0 1 1,0-1-1,0 1 0,0 0 0,0-1 1,0 1-1,0 0 0,0-1 1,0 1-1,0 0 0,0-1 0,-1 1 1,1-1-1,0 2 0,-5 42 351,3-25-255,2-18-101,0-1 0,0 1 0,1-1 0,-1 1 0,0-1 0,0 1 0,1-1 0,-1 0 0,0 1 0,1-1 0,-1 1 0,0-1 0,1 0 0,-1 1 0,1-1 0,-1 0 0,1 1 0,-1-1 0,1 0 0,-1 0 0,1 0 0,-1 1 0,1-1 0,-1 0 0,1 0 0,-1 0 0,1 0 0,-1 0 0,1 0 0,0 0 0,22 0 0,-18 0 0,30 1-683,0-3 1,-1 0-1,1-3 0,-1-1 1,0-1-1,0-2 0,64-25 1,-88 28-581,0 0 1,0 0-1,-1-1 1,1 0-1,11-13 1,13-15-4792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9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0 20788,'0'0'2690,"-53"68"-223,38-36-578,5 2-511,0 1-834,7 0-448,3 0-32,0 5-608,0-1-1762,0 1-1890,-4-5 800,0-2-7910</inkml:trace>
  <inkml:trace contextRef="#ctx0" brushRef="#br0" timeOffset="1">4 654 20628,'0'0'3811,"6"53"-1793,-3-39 352,-3-1-832,5-1-1186,-2-2-288,0-4-1505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0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8512 1306 15951,'0'0'1249,"-8"1"-806,3 0-386,-16 1 444,0 0 1,1-1-1,-1-1 0,0-1 1,0 0-1,-40-10 0,-365-98 491,229 66-371,-1919-366-93,631 182 10,510 82 435,-1228-113 3559,1373 228-1158,820 30-3379,5 0-90,-1 1 1,0-2 0,1 1-1,-1-1 1,1 0 0,-8-1 0,12 1-28,-1 0 1,1 0 0,0 1 0,-1-1 0,1 0-1,0 0 1,-1 0 0,1 0 0,0 0 0,0-1-1,0 1 1,0 0 0,0-1 0,0 1-1,0 0 1,1-1 0,-1 1 0,0-1 0,1 1-1,-1-1 1,1 1 0,-1-1 0,1 0 0,0 1-1,0-4 1,-1-34-7177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1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97 16720,'0'0'8434,"6"-9"-6981,20-23-711,-26 32-724,0-1 1,0 1-1,0 0 1,1-1 0,-1 1-1,0 0 1,0 0 0,0-1-1,1 1 1,-1 0 0,0 0-1,0-1 1,1 1 0,-1 0-1,0 0 1,1-1 0,-1 1-1,0 0 1,1 0 0,-1 0-1,0 0 1,1 0 0,-1 0-1,0 0 1,1-1-1,-1 1 1,0 0 0,1 0-1,-1 0 1,0 0 0,1 1-1,-1-1 1,0 0 0,1 0-1,-1 0 1,0 0 0,1 0-1,-1 0 1,0 0 0,1 1-1,-1-1 1,0 0 0,1 0-1,-1 0 1,0 1 0,0-1-1,1 0 1,-1 0-1,0 1 1,0-1 0,0 0-1,1 1 1,-1-1 0,0 0-1,0 1 1,0-1 0,0 0-1,0 1 1,1-1 0,-1 0-1,0 1 1,0-1 0,0 0-1,0 1 1,3 24 347,-3-24-311,-1 31 209,-2 1 1,0-1-1,-3 0 1,0 0-1,-2-1 1,-23 59-1,3-7 181,23-60-383,4-14-93,3-10-203,13-31-886,-1 0 0,-1-1 0,-2-1 0,11-52 0,-9 13-799,5-84-1,-19 444 5919,1-280-3804,2 1 1,-1 0-1,1 0 1,0-1-1,0 1 1,1-1-1,0 0 1,1 0-1,-1 0 1,6 8-1,-7-13-118,-1 0 0,1 0 0,-1-1 0,1 1 0,0 0 0,0-1 0,0 1 0,0-1-1,0 1 1,0-1 0,0 0 0,0 0 0,0 0 0,1 0 0,-1 0 0,1 0 0,-1-1 0,0 1 0,1-1 0,-1 0 0,1 0 0,-1 0 0,1 0-1,-1 0 1,0 0 0,1-1 0,-1 1 0,1-1 0,-1 1 0,0-1 0,1 0 0,-1 0 0,0 0 0,0 0 0,0-1 0,2-1 0,6-4 39,-2 0 1,1 0 0,-1-1 0,-1-1-1,1 1 1,-1-1 0,-1-1-1,0 1 1,0-1 0,8-19 0,-2 0 166,-1-1 1,13-52 0,-20 58-284,0-1 0,-2 0 0,0 0 0,-3-26 0,1 50-1,0 0 0,0 1 0,0-1 0,0 0 0,0 0 0,0 1 0,0-1 0,-1 0 0,1 1 0,0-1 0,0 0 0,-1 1 0,1-1 0,0 1 1,-1-1-1,1 0 0,0 1 0,-1-1 0,1 1 0,-1-1 0,1 1 0,-1-1 0,1 1 0,-1 0 0,0-1 0,1 1 0,-1 0 0,1-1 0,-1 1 0,0 0 0,1-1 0,-1 1 0,0 0 0,1 0 0,-1 0 0,0 0 0,1 0 0,-1 0 0,0 0 0,0 0 0,1 0 0,-1 0 1,0 0-1,1 0 0,-2 1 0,0-1-14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2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10 9737,'0'0'18220,"-3"8"-17505,-6 23-360,1 0 0,1 0 0,2 1 0,1 0 0,1 52 0,3-83-332,0 1-1,0-1 1,0 1-1,0-1 1,0 1-1,0-1 1,0 0-1,1 1 1,-1-1-1,0 1 1,1-1-1,-1 0 1,1 1-1,0-1 1,-1 0-1,1 0 1,0 1-1,0-1 1,0 0-1,-1 0 1,1 0-1,1 0 1,-1 0-1,0 0 1,0 0-1,0-1 1,0 1-1,1 0 1,-1 0-1,0-1 1,1 1-1,-1-1 1,0 0-1,1 1 1,2-1-1,-1 0 41,0 0 0,0 0 0,0-1 0,0 1 0,0-1 0,0 0 0,0 0-1,0 0 1,-1 0 0,1-1 0,0 1 0,-1-1 0,1 0 0,-1 0 0,1 1 0,2-5 0,9-9-46,0-1 1,-2 0 0,0-1 0,0-1-1,10-23 1,36-98-39,-54 127 21,-8 70 0,-6-14 0,6-29 0,0 1 0,2-1 0,-1 1 0,2 0 0,0 0 0,1 0 0,2 18 0,-2-33 1,1 0-1,0 0 1,-1 0-1,1 0 1,0 0 0,0 0-1,0 0 1,0 0-1,0 0 1,0 0-1,0 0 1,0-1 0,0 1-1,0 0 1,0-1-1,0 1 1,1-1 0,-1 1-1,0-1 1,0 0-1,1 1 1,-1-1-1,0 0 1,1 0 0,-1 0-1,0 0 1,0 0-1,1 0 1,-1 0 0,0 0-1,3-1 1,42-9-95,-5-8-2281,-2-5-5894,-16 5-615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6.6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13164,'0'0'8456,"-8"7"-7836,7-6-610,-3 2 42,1 0 1,-1 1-1,1-1 1,0 1-1,0-1 1,0 1 0,1 0-1,-1 0 1,1 0-1,0 1 1,0-1 0,0 0-1,1 1 1,0-1-1,-1 1 1,2 0-1,-1-1 1,0 10 0,-16 553 1052,23-116 177,2-318-1195,-15 234 1,-20 354 219,23-383-256,-3-193 30,2-78 490,2-1 0,4 1 0,13 106 0,-9-142-485,1 0-648,-4-60-5091,-2 2-1730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0 732 19314,'0'0'3940,"16"-64"-2274,11 15-577,10-16-385,7-12-383,6-6-257,3-2-32,0 1-513,-5 10-416,-8 15-960,-14 15-1731,-12 14-1729,-14 13-6726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6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0 16464,'0'0'6085,"-1"10"-5343,-11 136 950,-12 90-1206,-5-120-21,18-82 232,2 0-1,2 1 1,-6 61 0,13-95-701,0 0 1,0 0 0,0 0-1,0 0 1,0 0 0,0 0-1,0 0 1,1 0 0,-1 0 0,1 0-1,-1 1 1,0-2 0,1 1-1,0 0 1,-1 0 0,1 0 0,0 0-1,-1 0 1,1 0 0,0-1-1,0 1 1,0 0 0,-1 0 0,1-1-1,0 1 1,0-1 0,0 1-1,0-1 1,0 1 0,0-1 0,0 0-1,1 1 1,-1-1 0,0 0-1,0 0 1,0 0 0,0 0 0,0 0-1,0 0 1,0 0 0,0 0-1,1 0 1,0-1 0,6 0 5,0-1 0,-1 0-1,1 0 1,0 0 0,7-5 0,42-22-216,-1-3 1,61-46-1,-46 30-1403,19-14-3305,-2 0-5467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3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211 36 14253,'-1'-2'507,"-1"-1"0,0 0-1,1 1 1,-1 0-1,0-1 1,-1 1-1,1 0 1,0 0-1,0 0 1,-1 0-1,0 0 1,1 1-1,-6-3 1,6 3-321,0 1 1,-1-1-1,1 1 1,0-1-1,-1 1 1,1 0-1,0 0 1,-1 0-1,1 0 1,0 1-1,-1-1 1,1 0-1,0 1 0,-4 1 1,0 1-131,1 0 1,0 0-1,0 0 0,0 1 0,1-1 1,-1 1-1,1 0 0,0 1 1,0-1-1,0 1 0,1 0 1,-1 0-1,-2 7 0,-6 13-35,1 1 0,1 1 0,1 0 0,1 0 1,2 1-1,-3 33 0,4-13 556,2 0 0,6 88 0,-2-130-514,0-1 0,0 1 0,0 0 0,0-1 0,1 1 0,0-1 0,0 1 0,0-1-1,1 0 1,0 0 0,0 0 0,0 0 0,0-1 0,1 1 0,0-1 0,0 0 0,0 0 0,0 0 0,1-1-1,0 1 1,5 2 0,-5-4 10,-1 0-1,1 0 1,0 0-1,0-1 1,0 0-1,0 0 0,0 0 1,0-1-1,0 1 1,0-1-1,0-1 1,0 1-1,0-1 1,0 1-1,0-2 1,0 1-1,0 0 1,0-1-1,-1 0 0,1 0 1,0 0-1,-1-1 1,8-5-1,-6 3 2,0 1-1,0-1 0,0 0 0,-1 0 0,0 0 1,0-1-1,-1 0 0,0 0 0,0 0 0,0 0 1,0-1-1,-1 0 0,0 1 0,-1-1 1,1 0-1,-2 0 0,1-1 0,-1 1 0,0 0 1,1-14-1,-3 19-58,1 0 1,0 1-1,-1-1 1,1 0 0,-1 0-1,1 0 1,-1 0-1,0 1 1,0-1-1,0 0 1,0 1 0,0-1-1,0 1 1,0-1-1,-1 1 1,1-1-1,0 1 1,-1 0 0,1 0-1,-1 0 1,1 0-1,-1 0 1,0 0-1,0 0 1,1 0-1,-1 0 1,0 1 0,0-1-1,0 1 1,0 0-1,1-1 1,-1 1-1,0 0 1,0 0 0,0 0-1,0 0 1,0 1-1,0-1 1,0 0-1,-3 2 1,-2-1-27,0 1 0,0 0 0,1 1 0,-1-1 0,0 1 0,1 0 0,0 1 0,0-1 0,-10 9 0,12-9 21,1 0 0,0 1 1,-1-1-1,1 1 0,0 0 0,1 0 0,-1 0 0,1 1 0,-1-1 0,1 0 1,1 1-1,-1-1 0,1 1 0,-1 0 0,1 0 0,1-1 0,-1 1 0,0 6 0,2-10-7,-1 0 0,1-1 0,-1 1 0,0 0 0,1-1 0,-1 1 0,1 0 0,0-1 0,-1 1 0,1-1 0,-1 1 0,1-1 0,0 0 0,-1 1 0,1-1 0,0 0 0,0 1 0,-1-1 0,1 0 0,0 0 0,0 1 0,-1-1 0,1 0 0,0 0 0,0 0 0,-1 0 0,1 0 0,0 0 0,0 0 0,0 0 0,1-1 0,27-4 83,-13-3-52,-1-1 0,0 0 0,0-1 0,-1 0-1,0-1 1,-1-1 0,0 0 0,-1-1 0,14-20 0,23-19 22,-49 51-57,0 1 1,0 0-1,0 0 1,0 0-1,1 0 1,-1 0-1,0 0 1,0 0-1,0 0 0,0 0 1,1 0-1,-1 0 1,0 0-1,0 0 1,0 0-1,0 0 1,1 0-1,-1 0 0,0 0 1,0 0-1,0 0 1,0 0-1,0 0 1,1 0-1,-1 0 1,0 0-1,0 0 0,0 0 1,0 0-1,1 0 1,-1 0-1,0 1 1,0-1-1,0 0 1,0 0-1,0 0 0,0 0 1,0 0-1,1 0 1,-1 1-1,0-1 1,0 0-1,0 0 1,0 0-1,0 0 1,0 0-1,0 1 0,0-1 1,0 0-1,0 0 1,0 0-1,0 0 1,0 1-1,0-1 1,0 0-1,0 0 0,0 0 1,3 21-73,-2 28-46,-1-43 119,-1 25-85,0-21-383,1 1 0,-1-1 0,2 1 0,0 0 1,0-1-1,1 1 0,5 17 0,-7-27 301,0 0 0,0 0-1,1-1 1,-1 1 0,0 0-1,1 0 1,-1-1 0,0 1-1,1 0 1,-1-1 0,1 1-1,-1-1 1,1 1 0,-1 0 0,1-1-1,0 1 1,-1-1 0,1 0-1,0 1 1,-1-1 0,1 1-1,0-1 1,-1 0 0,1 0-1,0 1 1,0-1 0,-1 0 0,1 0-1,0 0 1,0 0 0,-1 0-1,1 0 1,0 0 0,0 0-1,0 0 1,-1 0 0,1 0-1,0 0 1,0-1 0,-1 1 0,1 0-1,0-1 1,-1 1 0,1 0-1,0-1 1,-1 1 0,1-1-1,0 1 1,-1-1 0,1 1-1,-1-1 1,1-1 0,26-34-7259,-5-10-2882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 1 18738,'0'0'6641,"-6"9"-5744,-10 27-536,1 0 1,2 1 0,2 0 0,1 1 0,2 0 0,2 1 0,1-1 0,2 1 0,2 45 0,1-80-351,0 1-1,0 0 1,1-1-1,0 1 1,0 0 0,0-1-1,0 1 1,1-1-1,-1 1 1,1-1 0,0 0-1,1 1 1,-1-1 0,1 0-1,0-1 1,0 1-1,0 0 1,0-1 0,1 0-1,3 3 1,-2-3 2,0 0-1,1 0 1,-1-1 0,1 0 0,-1 0-1,1 0 1,0-1 0,0 0 0,0 0-1,0 0 1,-1-1 0,1 0 0,0 0 0,0 0-1,10-3 1,-11 2-2,0 0 0,0-1 1,0 0-1,0 0 0,0 0 0,0 0 1,0-1-1,-1 0 0,1 0 0,-1 0 1,0-1-1,0 1 0,5-7 0,-6 7 22,-1 1 0,0-1-1,1 0 1,-1-1 0,-1 1-1,1 0 1,0-1 0,-1 1 0,1 0-1,-1-1 1,0 0 0,0 1-1,-1-1 1,1 0 0,-1 1 0,0-1-1,0 0 1,0 0 0,-1-7-1,0 10 13,0-1-1,0 0 0,0 1 1,-1-1-1,1 1 0,0 0 1,0-1-1,-1 1 0,1 0 1,-1 0-1,1 0 0,-1 0 1,0 0-1,1 0 0,-1 0 0,0 1 1,0-1-1,1 1 0,-1-1 1,0 1-1,0 0 0,0-1 1,0 1-1,0 0 0,0 0 1,1 0-1,-1 1 0,0-1 1,0 0-1,0 1 0,-2 0 1,1-1-51,0 1 0,1-1 0,-1 1 1,0-1-1,1 1 0,-1 0 0,1 0 1,-1 0-1,1 0 0,-1 1 1,1-1-1,0 1 0,0-1 0,0 1 1,0 0-1,0 0 0,0 0 1,0 0-1,0 0 0,1 0 0,-1 1 1,-1 3-1,3-6 4,0 0 0,0 1 0,0-1 0,0 1 0,0-1 0,0 1 0,0-1 0,0 1 0,0-1 0,0 1 0,0-1 0,0 0 0,0 1 1,0-1-1,0 1 0,0-1 0,1 1 0,-1-1 0,0 0 0,0 1 0,1-1 0,-1 0 0,0 1 0,1-1 0,-1 0 0,0 1 0,1-1 0,-1 0 0,0 1 0,1-1 0,-1 0 0,0 0 0,1 0 0,-1 1 0,1-1 0,-1 0 0,1 0 0,-1 0 0,1 0 0,-1 0 1,0 0-1,1 0 0,-1 0 0,1 0 0,-1 0 0,1 0 0,-1 0 0,1 0 0,-1 0 0,0 0 0,1 0 0,-1-1 0,1 1 0,-1 0 0,1 0 0,-1-1 0,0 1 0,1 0 0,-1 0 0,0-1 0,1 1 0,28-16 87,37-50-646,-65 66 554,-1-1 0,0 1-1,0 0 1,1-1 0,-1 1 0,0 0-1,1-1 1,-1 1 0,0 0 0,1-1-1,-1 1 1,1 0 0,-1 0 0,1 0-1,-1-1 1,0 1 0,1 0 0,-1 0-1,1 0 1,-1 0 0,1 0 0,-1 0-1,1 0 1,-1 0 0,1 0 0,-1 0-1,1 0 1,-1 0 0,0 0 0,1 0-1,-1 0 1,1 0 0,-1 0 0,1 1-1,-1-1 1,0 0 0,1 0 0,-1 1-1,1-1 1,-1 0 0,0 0 0,1 1-1,-1-1 1,0 0 0,1 1 0,-1-1-1,0 1 1,0-1 0,1 0 0,-1 1-1,0-1 1,0 1 0,0-1 0,0 1-1,1-1 1,-1 1 0,0-1 0,0 0-1,0 1 1,0-1 0,0 1 0,2 38-68,-1-31 124,-1 10-35,0-1 94,1-1 1,4 28-1,-5-42-150,0 0 1,1 0-1,-1 1 1,1-1 0,-1 0-1,1 0 1,0 0-1,0 0 1,0 0-1,0 0 1,0 0-1,0 0 1,1 0-1,-1 0 1,0-1-1,1 1 1,0 0 0,-1-1-1,1 0 1,0 1-1,0-1 1,0 0-1,0 0 1,0 0-1,0 0 1,0 0-1,3 1 1,-2-3-464,0 1 0,0-1 1,0 0-1,-1 0 0,1 0 0,0 0 0,0 0 1,0-1-1,-1 1 0,1-1 0,-1 0 1,1 0-1,-1 0 0,0 0 0,0 0 0,0 0 1,0 0-1,0-1 0,0 1 0,0-1 1,-1 0-1,1 1 0,-1-1 0,1-3 0,-1 4-130,19-35-9236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72 21140,'0'0'10890,"60"9"-10665,-24-20-482,4-9-3010,3-3-4836,-4-4-11532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17969,'0'0'8440,"3"11"-7212,1 3-808,-1-1-164,1 0-1,0-1 0,0 1 0,1-1 0,1 0 0,0 0 1,1-1-1,12 18 0,-18-28-233,0 0 1,0 0-1,1 0 0,-1-1 1,0 1-1,0 0 0,1 0 1,-1-1-1,1 1 1,-1 0-1,0-1 0,1 0 1,-1 1-1,1-1 0,-1 0 1,1 0-1,-1 1 0,1-1 1,0-1-1,-1 1 0,1 0 1,-1 0-1,1 0 0,-1-1 1,0 1-1,1-1 0,-1 1 1,1-1-1,-1 0 0,0 1 1,1-1-1,1-1 0,5-5 212,-1 1-1,0-1 1,0 0-1,8-11 1,18-15 274,-32 32-539,0 0 1,0 0-1,1 1 0,-1-1 1,0 1-1,0-1 0,0 1 1,0-1-1,1 1 1,-1-1-1,0 1 0,0 0 1,1 0-1,-1 0 0,0 0 1,1 0-1,-1 0 0,0 0 1,0 0-1,1 0 0,-1 1 1,0-1-1,0 1 0,1-1 1,-1 1-1,0-1 0,0 1 1,0-1-1,0 1 1,0 0-1,0 0 0,0 0 1,0-1-1,0 1 0,0 0 1,1 2-1,2 4-387,0 1-1,0-1 1,-1 1-1,0 0 1,2 9-1,-4-13 190,0 1 1,0-1-1,1 0 0,-1 1 0,1-1 0,0 0 0,0 0 1,0 0-1,1-1 0,-1 1 0,1 0 0,4 3 0,-6-7-110,0 0-1,0 1 1,0-1-1,1 0 1,-1 0-1,0 1 1,0-1-1,1 0 1,-1 0-1,0 0 1,1-1 0,-1 1-1,0 0 1,0 0-1,0-1 1,1 1-1,-1-1 1,0 1-1,0-1 1,0 1-1,0-1 1,0 0-1,0 0 1,0 1-1,0-1 1,0 0-1,0 0 1,0 0-1,0 0 1,-1 0-1,1 0 1,0 0-1,-1 0 1,1-1-1,-1 1 1,1-2-1,16-27-10427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2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13613,'0'0'8862,"-5"13"-6844,-16 52 740,2 2 0,-17 123 0,36-189-2758,0 0 0,0 0 0,-1 0 0,1-1 0,0 1 0,0 0 0,0 0 0,0 0 0,0 0 0,0 0 0,1 0 0,-1-1 0,0 1 0,0 0 0,0 0 0,1 0 0,-1 0 0,0-1 0,1 1 0,-1 0 0,1 0 0,-1-1 0,1 1 0,0 0 0,-1-1 0,1 1 0,-1-1 0,1 1 0,0 0 0,0-1 0,-1 0 0,1 1 0,0-1 0,0 1 0,-1-1 0,1 0 0,0 0 0,0 1 0,0-1 0,0 0 0,0 0 0,-1 0 0,1 0 0,0 0 0,0 0 0,0 0 0,0 0 0,0 0 0,0-1 0,-1 1 0,1 0 0,0 0 0,0-1 0,0 1 0,-1-1 0,1 1 0,1-1 0,10-5 0,1 0 0,-1-1 0,13-9 0,-3 3 0,-13 8 0,1 1 0,-1 0 0,1 1 0,-1 0 0,1 0 0,12-1 0,-21 3 0,1 1 0,0 0 0,0-1 0,0 1 0,0 0 0,0 0 0,0 0 0,0 0 0,0 1 0,-1-1 0,1 0 0,0 1 0,0 0 0,0-1 0,-1 1 0,1 0 0,0 0 0,0 0 0,-1 0 0,1 0 0,-1 0 0,1 0 0,-1 0 0,0 1 0,1-1 0,-1 1 0,0-1 0,0 1 0,0-1 0,0 1 0,0 0 0,0-1 0,-1 1 0,1 0 0,0 0 0,-1 0 0,1 0 0,-1 2 0,1 5 0,0 0 0,-1 0 0,-1 0 0,1 0 0,-1 0 0,-1 0 0,0 0 0,0-1 0,-6 16 0,-3-2 0,0 0 0,-17 24 0,4-6 0,74-77 0,8-6-433,-40 32-381,0-2 0,-1 0 0,26-27 0,-36 24-4794,-7 5-1222,-5-2-8369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22 14734,'-6'10'2343,"-3"3"-1548,2-3-43,0-1 1,1 1 0,0 1 0,1-1 0,0 1 0,0 0-1,1 0 1,1 0 0,-4 17 0,8-27-732,-1-1 1,0 1-1,0-1 1,0 0-1,0 1 0,1-1 1,-1 0-1,0 1 0,0-1 1,1 0-1,-1 1 1,0-1-1,1 0 0,-1 0 1,0 1-1,1-1 0,-1 0 1,0 0-1,1 0 0,-1 0 1,0 1-1,1-1 1,-1 0-1,1 0 0,-1 0 1,0 0-1,1 0 0,-1 0 1,1 0-1,-1 0 1,0 0-1,1 0 0,-1 0 1,1 0-1,-1 0 0,0 0 1,1-1-1,-1 1 1,0 0-1,1 0 0,0-1 1,18-6 895,-6-1-808,0-1 0,-1-1 0,-1 0-1,1-1 1,-1 0 0,-1 0 0,0-1 0,-1-1-1,0 0 1,-1 0 0,0 0 0,6-18 0,-18 63-337,0-1 0,2 35 0,2-64 13,0 0 0,0 1-1,0-1 1,0 0 0,1 0-1,-1 0 1,0 0 0,1 0-1,-1 0 1,1 0 0,0-1-1,0 1 1,0 0 0,0 0 0,0 0-1,0-1 1,2 4 0,-1-5-28,-1 1 0,0-1 0,1 0 0,-1 1 1,0-1-1,0 0 0,1 0 0,-1 0 0,0 0 0,1 0 1,-1 0-1,0 0 0,1-1 0,-1 1 0,0 0 1,0-1-1,1 1 0,-1-1 0,0 0 0,0 1 1,0-1-1,0 0 0,1 0 0,-1 1 0,0-1 1,-1 0-1,1 0 0,0 0 0,0 0 0,1-2 1,20-22-6052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2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26 348 5605,'0'0'7629,"-4"12"-4891,2-5-2347,-2 3 207,1-1 0,0 1 0,0-1 0,1 1-1,0 0 1,1 0 0,0 0 0,0-1-1,1 1 1,3 17 0,-3-26-568,1 1-1,0-1 1,0 0-1,0 0 1,0 0-1,1 0 1,-1 0 0,0 0-1,0 0 1,1 0-1,-1 0 1,0 0-1,1-1 1,-1 1-1,1 0 1,-1-1 0,1 1-1,-1-1 1,1 0-1,0 0 1,-1 1-1,1-1 1,-1 0 0,1 0-1,-1 0 1,1-1-1,0 1 1,-1 0-1,1-1 1,-1 1-1,2-1 1,4-1 5,0 0 1,0 0-1,0 0 1,-1-1-1,12-6 0,-6 1 37,-1-2 0,0 1-1,0-1 1,-1-1 0,0 0-1,0 0 1,-2-1 0,1 0-1,-1-1 1,-1 0 0,-1 0-1,0 0 1,9-28 0,-8 16 214,-1-1 1,-2 0 0,0 0 0,-2-1 0,0 1 0,-5-50-1,2 70-254,0 0 0,0 0 0,0 0 0,-1 0 0,0 1 0,-3-9 0,4 13-38,1 0 0,-1 0 0,1 0 0,-1 0 0,1 0 0,-1 0 0,0 0 0,1 0 0,-1 0 0,0 1 0,0-1 0,0 0 0,1 0 0,-1 1 0,0-1 0,0 0 0,0 1 1,0-1-1,0 1 0,0 0 0,0-1 0,0 1 0,-1 0 0,1-1 0,0 1 0,0 0 0,0 0 0,0 0 0,0 0 0,0 0 0,-1 0 0,1 0 0,0 1 0,0-1 0,0 0 0,0 1 0,0-1 0,0 0 1,0 1-1,0-1 0,-1 2 0,-3 1-8,1 1 1,-1 0 0,1 0 0,0 1 0,0-1 0,0 1 0,1 0 0,0 0-1,-4 8 1,-24 55 64,27-58-72,0 0 54,0-1 0,1 1 0,0 0-1,0 0 1,1 0 0,-1 20 0,3-29-34,0 0 1,0-1 0,0 1-1,0 0 1,1 0-1,-1 0 1,0 0 0,1-1-1,-1 1 1,1 0-1,-1 0 1,1-1 0,-1 1-1,1 0 1,-1-1-1,1 1 1,-1-1 0,1 1-1,0 0 1,0-1-1,-1 0 1,1 1 0,0-1-1,0 1 1,-1-1-1,1 0 1,0 1 0,0-1-1,0 0 1,0 0-1,0 0 1,-1 0 0,3 0-1,36 0-167,-26-1-51,29-2-1124,-31 2 685,1 0 1,0 0-1,-1 1 1,1 1-1,13 2 0,-21-3 528,0 2 0,-1-1-1,1 0 1,0 1 0,-1-1-1,1 1 1,-1 0 0,0 1-1,0-1 1,0 0 0,0 1 0,0 0-1,0-1 1,-1 1 0,1 0-1,-1 0 1,0 1 0,0-1-1,3 7 1,6 15-1021,12 43 1,-15-40-5117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0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40 18033,'0'0'2797,"-12"-5"91,5 2-2311,4 1-438,-1 0 1,1 0-1,-1 0 1,1 1 0,-1-1-1,0 1 1,1 0-1,-1 0 1,0 0-1,0 1 1,0-1 0,0 1-1,0 0 1,0 0-1,0 0 1,0 1-1,0-1 1,1 1 0,-1 0-1,-5 2 1,3 2-65,0 0 0,1 1 1,-1-1-1,1 1 0,1 1 0,-1-1 1,1 1-1,0-1 0,1 1 0,-1 0 1,-2 11-1,-2 5 21,0 0-1,-4 33 1,0 46 150,12-94-197,-1-1 1,2 0-1,-1 0 0,1 0 1,0 0-1,0 1 0,1-1 1,0-1-1,0 1 1,1 0-1,5 11 0,-6-16-28,-1 0 0,1 0 0,0 0 0,0 0 0,0 0 0,0 0 0,0-1 0,0 1 0,0-1 0,0 1-1,1-1 1,-1 0 0,1 0 0,-1 0 0,1 0 0,-1 0 0,1-1 0,-1 1 0,1-1 0,0 1 0,-1-1 0,1 0 0,0 0-1,-1 0 1,1-1 0,-1 1 0,1-1 0,0 1 0,-1-1 0,1 0 0,-1 0 0,1 0 0,3-3 0,3-1 129,-1 0 1,0 0 0,-1-1-1,1 0 1,-1 0 0,0-1-1,12-15 1,-8 7-51,-1-1-1,0 0 1,-1-1 0,-1 0 0,0 0-1,-1-1 1,-1 0 0,-1 0 0,-1 0-1,0-1 1,-1 1 0,-1-1 0,-1 0-1,-1 0 1,-3-33 0,3 50-102,0 0-1,-1 0 1,1 0 0,0 0 0,-1 0-1,0 0 1,1 0 0,-1 0 0,0 0-1,0 0 1,0 0 0,0 1 0,0-1-1,0 0 1,-1 1 0,1-1 0,-1 1-1,1-1 1,-1 1 0,1 0 0,-1-1-1,0 1 1,0 0 0,1 0-1,-1 0 1,0 0 0,0 1 0,0-1-1,0 1 1,0-1 0,0 1 0,0-1-1,0 1 1,0 0 0,-1 0 0,1 0-1,0 0 1,0 1 0,0-1 0,0 0-1,0 1 1,0-1 0,0 1-1,0 0 1,0 0 0,0 0 0,1 0-1,-1 0 1,0 0 0,1 0 0,-1 1-1,0-1 1,1 0 0,-1 1 0,1 0-1,0-1 1,0 1 0,-2 3 0,-3 5-712,0 1 1,1-1-1,0 2 1,-5 20-1,-2 21-6470,7-28 837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4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14157,'0'0'5446,"26"53"-3461,-13-36-671,5-4 255,5-4-512,1-9-576,4 0-289,1-5 32,0-7-160,-4 5-1730,-7 0-3010,-3 2-4677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8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1 17328,'0'0'4421,"-6"9"-2863,6-9-1555,-4 5 96,1 0 1,-1 1-1,1 0 0,0 0 0,1 0 0,0 0 0,0 0 0,0 1 1,0-1-1,1 0 0,0 1 0,0 9 0,2 18 184,2 1 0,1-1 0,1 1 0,2-2 0,2 1-1,13 35 1,-2-20 84,1-2 1,3 0-1,41 60 0,-48-79 64,-26-38-37,-21-19-952,-92-72-1386,-13-13 2014,134 114-66,1 0 0,0 0 0,0 0 0,0-1 0,-1 1-1,1 0 1,0 0 0,0 0 0,0-1 0,0 1 0,0 0 0,-1-1 0,1 1 0,0 0 0,0 0-1,0-1 1,0 1 0,0 0 0,0 0 0,0-1 0,0 1 0,0 0 0,0-1 0,0 1 0,0 0 0,0 0-1,0-1 1,0 1 0,0 0 0,0 0 0,1-1 0,-1 1 0,0 0 0,0 0 0,0-1 0,0 1-1,1 0 1,-1 0 0,0-1 0,0 1 0,0 0 0,1 0 0,-1 0 0,0-1 0,20-8 189,30-3 73,-44 11-255,24-5-3494,58-21-1,-56 13-4272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4.9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20019,'0'0'1767,"0"12"-513,-2 16-469,2 0 0,1 0 0,7 40-1,13 11-213,4 0-1,49 103 1,-43-110-419,-8-10 862,-23-61-811,-1-4 138,-23-39 237,-57-75 0,-4-6 12,84 122-591,1 1-1,-1-1 1,1 0-1,0 1 1,0-1-1,-1 0 1,1 1 0,0-1-1,0 0 1,0 1-1,0-1 1,-1 0 0,1 0-1,0 1 1,0-1-1,0 0 1,1 1-1,-1-1 1,0 0 0,0 1-1,0-1 1,0 0-1,1 1 1,-1-1-1,0 0 1,1 1 0,-1-1-1,1 0 1,-1 1-1,0-1 1,1 1-1,-1-1 1,1 1 0,-1-1-1,1 1 1,0-1-1,-1 1 1,1 0 0,-1-1-1,1 1 1,0 0-1,-1 0 1,1-1-1,0 1 1,-1 0 0,1 0-1,0 0 1,0 0-1,-1 0 1,1 0-1,0 0 1,-1 0 0,1 0-1,0 0 1,0 0-1,59 1-149,-40 0 94,-1-1-270,0 0 0,0-2 0,0 0 0,22-5 0,-35 5 342,-1 0-1,1 0 0,0 0 0,-1 0 1,0-1-1,0 0 0,1 0 1,-2 0-1,1-1 0,0 0 0,-1 0 1,0 0-1,1 0 0,-2-1 1,1 0-1,0 1 0,4-11 0,-8 15 8,0-1 1,0 1-1,0 0 0,1 0 0,-1-1 0,0 1 0,0 0 0,0 0 0,0-1 0,0 1 0,0 0 0,0 0 0,1-1 0,-1 1 0,0 0 0,0 0 0,0 0 0,1 0 1,-1-1-1,0 1 0,0 0 0,0 0 0,1 0 0,-1 0 0,0 0 0,0 0 0,1-1 0,-1 1 0,0 0 0,0 0 0,1 0 0,-1 0 0,0 0 0,1 0 1,-1 0-1,0 0 0,0 0 0,1 0 0,-1 0 0,0 0 0,0 1 0,1-1 0,-1 0 0,0 0 0,0 0 0,1 0 0,-1 0 0,0 0 0,0 1 0,12 14 194,5 7-115,-12-21-83,-1 1-1,1-2 0,0 1 0,-1 0 0,1-1 0,0 0 1,0 0-1,-1-1 0,1 1 0,-1-1 0,1 0 1,0 0-1,-1 0 0,1-1 0,-1 0 0,7-3 0,11-6 39,39-27 0,-37 22-129,21-15-360,-26 17-280,1 1 1,0 1 0,39-17-1,-59 29 709,1 0-1,0 0 1,-1 0-1,1 0 1,0 0-1,-1 0 1,1 0-1,0 0 0,-1 1 1,1-1-1,-1 0 1,1 0-1,0 1 1,-1-1-1,1 0 1,-1 0-1,1 1 1,0-1-1,-1 1 1,1-1-1,-1 1 0,0-1 1,1 1-1,-1-1 1,1 1-1,-1-1 1,0 1-1,1-1 1,-1 1-1,0-1 1,0 1-1,1 0 1,-1-1-1,0 1 1,0 0-1,0-1 0,0 1 1,0 0-1,0-1 1,0 1-1,0 0 1,0-1-1,0 1 1,0-1-1,0 1 1,-1 1-1,7 17 939,-4-19-915,-1 0 1,0 0-1,0 0 0,0 0 0,0 0 1,0 0-1,0 0 0,0 0 1,0 0-1,0-1 0,0 1 1,0 0-1,0-1 0,0 1 0,0-1 1,0 1-1,0-1 0,-1 1 1,1-1-1,0 0 0,0 1 1,0-1-1,-1 0 0,1 0 1,1-1-1,12-11-221,1 1 0,1 0 0,0 1 0,0 1 0,34-15-1,-44 22 69,0 1-1,0 0 1,1 1-1,-1 0 0,1 0 1,-1 0-1,1 1 0,-1-1 1,1 2-1,-1-1 0,1 1 1,-1 0-1,1 0 0,-1 1 1,0 0-1,1 0 0,-1 0 1,0 1-1,0 0 0,-1 0 1,8 5-1,9 8 424,-1 1 0,-1 1 0,0 1 0,-2 1-1,0 0 1,-1 2 0,22 35 0,-31-44-165,-1-1 1,0 1-1,-1 0 1,0 1-1,-1 0 1,-1-1-1,0 2 1,-1-1-1,0 0 1,-1 1-1,-1-1 1,0 1-1,-1-1 1,-1 1-1,-4 24 1,4-35-37,0 0-1,-1 1 1,0-1 0,0 0-1,0 0 1,0 0 0,-1 0 0,0-1-1,1 1 1,-1-1 0,-1 0-1,1 1 1,0-1 0,-1-1-1,1 1 1,-1 0 0,0-1 0,0 0-1,0 0 1,-6 2 0,7-3-41,0 0 1,0 0-1,0 0 1,-1-1-1,1 0 1,0 1-1,0-1 1,0 0-1,0 0 1,-1-1-1,1 1 1,0-1-1,0 1 1,0-1-1,0 0 1,0 0-1,0-1 1,0 1-1,0 0 1,1-1-1,-1 0 1,0 0-1,1 0 1,-1 0-1,1 0 1,0 0-1,0 0 1,0-1 0,-3-3-1,-2-8-168,0 0-1,0 0 1,2 0-1,0-1 1,0 0 0,1 0-1,1 0 1,1 0-1,0-1 1,1 1 0,1-1-1,0 1 1,1-1-1,0 1 1,2-1 0,-1 1-1,2 0 1,0 0-1,1 0 1,1 1 0,0-1-1,1 1 1,0 1-1,1-1 1,1 1 0,10-12-1,32-25-7437,-33 34 427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3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22197,'6'-3'1794,"12"-4"-417,12-2-768,11-3-994,6-3-2882,-2-6-3427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6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13196,'0'0'13485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11.2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4 9705,'0'0'3871,"0"8"-3642,-1 60 2115,-2 1-1,-25 128 1,31-327-2024,11 39-139,5-32 631,-19 121-465,-1 39 643,1-25-912,-3 32 110,-2 0-1,-2 0 1,-2-1 0,-22 66 0,31-208 581,16-17-1079,-13 274-3363,-4-88 689,-1-4-2189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8.6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6374,'0'0'12876,"6"49"-12812,-6-23-32,0 0-192,0 1-769,0-4-1345,1-3-1537,1-1-2756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3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13581,'0'0'12940,"62"-9"-10922,-24 7-737,7-2-800,0 3-417,3 1-801,-7 0-2626,-2 0-3876,-3 0-10986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146 1 7431,'0'0'2402,"-24"85"-736,17-46-417,6-2-672,1-1-449,0 2-32,1 6-961,6 5-448,-4 1-257,-3 0-191,0 1 1312,0-1 609,-5-2 321,-2-2-1,1-1-63,-1 2-417,2-4-1794,0 2-2818</inkml:trace>
  <inkml:trace contextRef="#ctx0" brushRef="#br0" timeOffset="1">74 1137 5573,'-5'50'1249,"0"-1"-640,-2-2-193,1-4 225,-3-3 608,3-3 705,-2-5 352,1 0-1345,4-1-833,-3 0-192,0-1-2242,1-2-4837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0 15182,'0'0'4356,"-21"57"-4067,21-42-129,0 4 256,0 1-256,0 1-95,6 3-1,3-4-32,2-3-257,-1-7-1696,-2-10-3012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4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4420,'0'0'3497,"10"8"-2189,7 4-928,0-1 0,0-1 1,1 0-1,0-1 1,1-1-1,0-1 0,31 8 1,41-4 471,-1-5 1,142-6-1,-88-3-228,1205-15 4218,-851 14-4107,-1 22 0,504 85 0,-479-21 231,521 154 0,-951-211-875,73 21 381,175 72 1,-320-110-425,1 2 0,-2 0 0,0 1 0,0 1 0,-1 1 0,0 0 0,-1 2 0,-1 0 1,21 24-1,-33-34-326,0 0 0,1-1 1,-1 1-1,1-1 0,0 0 1,1 0-1,10 6 1,-10-7-440,1-1 0,-1 0 1,0 0-1,1 0 0,0-1 1,-1 0-1,13 1 0,29-2-5069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9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0 454 11307,'0'0'2076,"1"-9"-202,0 3-1764,0 0 1,0 0-1,1 0 0,-1 1 0,1-1 1,1 1-1,-1-1 0,1 1 0,0 0 0,0 0 1,1 0-1,-1 1 0,1-1 0,0 1 1,0 0-1,1 0 0,-1 0 0,1 0 1,10-5-1,34-24 252,2 3 1,1 2-1,104-40 1,176-36-89,-252 83-250,-1 2 0,2 4 0,155-8 0,-221 24 31,-1 0-1,1 1 1,-1 1 0,0 0-1,0 0 1,0 2-1,-1 0 1,1 0 0,20 13-1,8 8 1087,59 47 1,-60-41-768,46 26 0,-48-37-133,2-2 0,0-2 0,1-2 0,1-1 0,0-2 0,1-3 0,46 5 0,8-5 606,0-4 0,112-10-1,-114-3-617,-1-5 0,0-4-1,-1-4 1,-2-4-1,116-48 1,-196 69-405,26-13 306,-37 16-348,1 0 0,-1 0 0,1 0 0,-1 0 0,0 0 0,0 0 0,1 0 1,-1-1-1,0 1 0,0 0 0,0-1 0,0 1 0,0-1 0,0 1 0,-1-1 1,1 1-1,0-1 0,-1 1 0,1-4 0,-2-14-5307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2.8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0 5830,'0'0'18353,"28"83"-17168,-38-37-608,0 4-417,-2 0-96,6-4-32,0-4-128,4-9-801,2-6-288,-1-8-641,-2-9-1089,-6-7-1057,-5-3-2370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1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51 9449,'0'0'12332,"65"34"-11019,-11-34-608,11-2-513,4-7-128,0-1-288,-8 0-1506,-12 2-160,-10-1 1602,-11 1-993,-13-1-1762,-8 0-160,-7-1-1538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5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0 128 11819,'0'0'10474,"55"-40"-9129,9 29-448,11-5-416,12-1-257,2 1-96,-6 6-673,-5 1-2465,-15 4-2243,-13 2-5638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9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14253,'0'0'11110,"-1"9"-10171,-1 0-681,-1 2-21,0 0 0,2 0 0,-1 0 0,1 0 0,1 0 0,1 22 0,0-32-220,0 1 0,0-1-1,0 0 1,-1 0 0,1 0 0,0 1 0,1-1 0,-1 0 0,0-1 0,0 1 0,0 0 0,0 0 0,1 0-1,-1-1 1,0 1 0,1-1 0,-1 1 0,1-1 0,-1 1 0,0-1 0,1 0 0,-1 0 0,1 1 0,-1-1-1,1 0 1,2-1 0,42-5 338,-34 1-340,0 0 1,0-1-1,-1-1 1,0 0-1,17-14 0,35-21-21,-63 42 9,0 0 0,1 0 0,-1 0 0,0 0 0,1-1 0,-1 1 1,0 0-1,0 0 0,1 0 0,-1 0 0,0 1 0,0-1 0,1 0 0,-1 0 1,0 0-1,0 0 0,1 0 0,-1 0 0,0 0 0,0 0 0,1 0 1,-1 1-1,0-1 0,0 0 0,0 0 0,1 0 0,-1 1 0,0-1 1,0 0-1,0 0 0,0 0 0,1 1 0,-1-1 0,0 0 0,0 0 1,0 1-1,0-1 0,0 0 0,0 0 0,0 1 0,0-1 0,0 0 1,0 0-1,0 1 0,0-1 0,0 1 0,2 23 341,-7 22 339,4-41-607,0 0-6,0 0 0,0 0 0,1-1 0,0 1 0,0 0 0,0 8 0,1-12-57,-1 0 0,1 0 0,-1 0 0,1 0 0,-1 0 0,1 0 0,-1 0-1,1 0 1,0 0 0,0 0 0,-1 0 0,1 0 0,0-1 0,0 1 0,0 0 0,0-1 0,0 1 0,0 0 0,0-1 0,0 1 0,0-1 0,0 0 0,0 1-1,0-1 1,0 0 0,1 0 0,-1 0 0,0 1 0,0-1 0,0 0 0,0-1 0,2 1 0,4 0 48,0-1-1,0 0 1,1 0-1,-1-1 1,-1 0 0,1 0-1,0-1 1,0 0 0,6-3-1,58-41-270,0 2-624,-70 45 833,-1-1-1,1 1 1,-1 0 0,1-1-1,0 1 1,-1-1 0,1 1-1,-1 0 1,1 0 0,0-1-1,-1 1 1,1 0 0,0 0-1,-1 0 1,1 0-1,0 0 1,-1 0 0,1 0-1,0 0 1,-1 0 0,1 0-1,0 0 1,-1 0 0,1 0-1,-1 0 1,1 1-1,0-1 1,-1 0 0,1 1-1,-1-1 1,1 0 0,0 1-1,-1-1 1,1 0 0,-1 1-1,1-1 1,-1 1 0,0-1-1,1 1 1,-1-1-1,1 1 1,-1 0 0,1 0-1,1 37 494,-3-35-510,1 0-1,0 0 0,-1 0 1,1 0-1,0 0 0,1 0 1,-1 0-1,0 0 0,1 0 1,0 0-1,0 0 0,0 0 1,0 0-1,0 0 0,0 0 1,1 0-1,3 4 0,18 2-3292,-3-8-3056,7-4-6696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2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89 13581,'1'-1'390,"0"-1"1,0 1 0,0-1-1,0 1 1,0 0 0,0-1-1,0 1 1,0 0 0,0 0-1,1 0 1,-1 0 0,1 0-1,-1 0 1,0 0-1,1 1 1,0-1 0,-1 0-1,1 1 1,2-1 0,-3 1-200,0 0-1,0 1 1,-1-1 0,1 1 0,0-1 0,0 1 0,0-1 0,-1 1-1,1 0 1,0-1 0,0 1 0,-1 0 0,1-1 0,-1 1-1,1 0 1,-1 0 0,1 0 0,-1 0 0,1-1 0,-1 1 0,0 0-1,1 0 1,-1 2 0,3 9 548,-1 0-1,-1 0 1,1 24 0,-5 62-184,-5 0 0,-37 180 0,43-270-484,2-10 105,1-23 379,7-61 623,-5 55-985,5-58-193,-4-1 0,-11-131 0,1 197-31,0 31-41,0 37-55,5-35 111,1 0-1,1 0 0,-1 0 0,1 0 0,1-1 1,4 18-1,-4-24 21,-1 1 0,0-1 1,1 0-1,0 0 1,-1 1-1,1-1 0,0 0 1,0 0-1,0-1 0,0 1 1,0 0-1,1-1 0,-1 1 1,1-1-1,-1 0 1,1 0-1,-1 0 0,1 0 1,-1 0-1,1 0 0,0-1 1,0 1-1,-1-1 0,1 0 1,0 0-1,4 0 0,0-1 4,0 0 0,1-1 0,-1 1 0,0-1 0,-1-1 0,1 1 0,0-1 0,-1-1 0,1 1 0,-1-1 0,0 0 0,-1 0 0,1-1 0,0 0 0,-1 0 0,0 0-1,-1 0 1,1-1 0,3-6 0,12-16 16,-2 0-1,24-50 1,-30 51-24,-23 99 0,0-32 0,-28 118 0,35-134 0,1 0 0,0-1 0,2 1 0,3 40 0,-1-62-57,-1-1 1,1 1-1,-1 0 1,1 0-1,0-1 0,0 1 1,0-1-1,0 1 0,0-1 1,0 1-1,0-1 1,0 1-1,1-1 0,-1 0 1,1 0-1,-1 0 1,1 0-1,-1 0 0,1 0 1,-1 0-1,1 0 0,0 0 1,0-1-1,-1 1 1,1-1-1,0 1 0,0-1 1,0 0-1,-1 0 1,1 0-1,0 0 0,0 0 1,0 0-1,0 0 0,0-1 1,-1 1-1,3-1 1,3 0-475,0-1 0,0 1 0,0-1 0,0 0 0,0-1 0,0 1 1,-1-2-1,10-4 0,7-13-6180,-1 0-3512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22902,'0'0'5044,"11"7"-4067,-2-2-806,1 0 0,0-1-1,0 0 1,0 0-1,0-1 1,1 0 0,21 2-1,-29-5-110,0 1 0,0-1-1,0 0 1,0 0 0,0 0 0,0 0-1,0-1 1,0 1 0,0-1 0,0 0-1,0 0 1,-1 0 0,1 0-1,0-1 1,0 1 0,-1-1 0,1 1-1,-1-1 1,1 0 0,-1 0-1,0 0 1,0 0 0,0 0 0,0-1-1,0 1 1,0-1 0,-1 1 0,1-1-1,-1 0 1,1 1 0,-1-1-1,0 0 1,0 0 0,-1 0 0,1 0-1,-1 0 1,1 0 0,-1-6 0,0 9-58,1-1 1,-1 1-1,0-1 1,0 0-1,1 1 1,-1-1-1,0 0 1,0 1-1,0-1 1,0 1-1,0-1 1,0 0-1,0 1 1,0-1-1,0 0 1,0 1-1,0-1 1,0 1-1,-1-1 1,1 0 0,0 1-1,0-1 1,-1 1-1,1-1 1,0 0-1,-1 1 1,1-1-1,0 1 1,-1-1-1,1 1 1,-1 0-1,1-1 1,-1 1-1,1-1 1,-1 1-1,1 0 1,-1-1-1,0 1 1,1 0-1,-1 0 1,1 0 0,-1-1-1,0 1 1,1 0-1,-1 0 1,1 0-1,-1 0 1,0 0-1,1 0 1,-1 0-1,0 0 1,1 0-1,-1 0 1,-1 1-1,-1 0-1,1 0 0,-1 1 0,0 0 0,0-1 0,1 1 0,-1 0 0,1 0 0,-1 0 0,1 1 0,-3 2 0,-1 2-1,1 0 0,0 0 0,0 1 0,0 0 0,1 0 0,0 0 0,0 0 0,1 1 0,1-1 0,-1 1 0,1 0 0,0 0 0,1 0 0,0 0 0,1 9 0,0-16 0,1 0 0,0-1 0,0 1 0,-1-1 0,1 1 0,0-1 0,0 1 0,1-1 0,-1 0 0,0 0 0,0 1 0,1-1 0,-1 0 0,0 0 0,1 0 0,-1 0 0,1-1 0,0 1 0,-1 0 0,1-1 0,-1 1 0,1-1 0,0 1 0,-1-1 0,1 0 0,0 0 0,0 0 0,-1 0 0,1 0 0,0 0 0,2-1 0,7 1 0,0-1 0,0 0 0,20-6 0,-3-3 0,-1-1 0,-1-2 0,39-23 0,-1 0 0,-64 36 0,1-1 0,0 0 0,-1 1 0,1-1 0,0 0 0,0 1 0,-1-1 0,1 1 0,0 0 0,0-1 0,0 1 0,0 0 0,0-1 0,0 1 0,0 0 0,0 0 0,0 0 0,0 0 0,0 0 0,-1 0 0,1 0 0,0 0 0,0 0 0,0 0 0,0 0 0,0 1 0,0-1 0,0 0 0,0 1 0,0-1 0,-1 1 0,1-1 0,0 1 0,0-1 0,0 1 0,-1 0 0,2 1 0,-1 1 0,0 1 0,-1-1 0,1 1 0,-1-1 0,1 1 0,-1 0 0,0-1 0,-1 6 0,0 7 0,-7 68 0,8-84 0,0 1 0,0-1 0,0 1 0,0-1 0,1 0 0,-1 1 0,0-1 0,0 0 0,0 1 0,1-1 0,-1 0 0,0 0 0,1 1 0,-1-1 0,0 0 0,1 0 0,-1 1 0,0-1 0,1 0 0,-1 0 0,0 0 0,1 0 0,-1 1 0,1-1 0,-1 0 0,0 0 0,1 0 0,-1 0 0,1 0 0,-1 0 0,0 0 0,1 0 0,-1 0 0,1 0 0,-1 0 0,0-1 0,1 1 0,-1 0 0,1 0 0,-1 0 0,0 0 0,1-1 0,19-7 0,-6 1-795,-1-2 0,-1 1 0,12-11 0,32-34-6974,-29 23-2614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8.1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83 10890,'3'-9'6278,"0"1"-5032,10-27 777,-5 6 2801,-8 29-4730,0 0-1,1 0 0,-1 1 0,0-1 1,0 0-1,0 0 0,0 0 0,0 1 1,1-1-1,-1 0 0,0 0 0,0 0 1,0 0-1,1 0 0,-1 1 1,0-1-1,0 0 0,0 0 0,1 0 1,-1 0-1,0 0 0,0 0 0,1 0 1,-1 0-1,0 0 0,0 0 1,1 0-1,-1 0 0,0 0 0,0 0 1,1 0-1,-1 0 0,0 0 0,0 0 1,1 0-1,-1 0 0,0 0 1,0 0-1,0-1 0,1 1 0,-1 0 1,0 0-1,0 0 0,0 0 0,1 0 1,-1-1-1,0 1 0,0 0 0,0 0 1,0 0-1,0-1 0,1 1 1,-1 0-1,0 0 0,0-1 0,8 23 722,-3 16-589,-1 0-1,-2 1 1,-3 49 0,-18 115 339,19-198-565,-7 56 3,-45 618-177,51-682-885,1 0-1,-1 0 0,0 0 1,0 0-1,-1 0 0,1 0 1,-1 0-1,1 1 1,-1-1-1,-3-3 0,3 3-454,-17-23-9648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3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12524,'0'0'19837,"6"1"-19495,-4-1-341,0 1 1,-1-1-1,1 0 1,0 0-1,0 0 1,0 0-1,-1 0 1,1 0-1,0 0 0,0 0 1,0-1-1,-1 1 1,1-1-1,0 0 1,-1 1-1,1-1 1,0 0-1,-1 0 1,1 0-1,-1 0 1,1 0-1,-1 0 0,0 0 1,1-1-1,-1 1 1,0 0-1,0-1 1,0 1-1,0-1 1,0 1-1,0-1 1,-1 0-1,1 1 0,0-1 1,-1 0-1,1 0 1,-1 1-1,0-1 1,1 0-1,-1 0 1,0 0-1,0 1 1,-1-4-1,-2 4-1,-4 8 0,-6 11 0,7-4 0,1 0 0,0 0 0,0 0 0,2 1 0,0 0 0,1 0 0,-1 22 0,3-36 0,-1 0 0,1 0 0,0 0 0,0 1 0,1-1 0,-1 0 0,0 0 0,0 0 0,0 0 0,1 0 0,-1 0 0,1 0 0,-1 0 0,0 0 0,1 0 0,0 0 0,-1 0 0,1 0 0,0 0 0,-1 0 0,1-1 0,0 1 0,0 0 0,0 0 0,0-1 0,0 1 0,0-1 0,0 1 0,1 0 0,1 0 0,0-1 0,0 0 0,0 0 0,-1 1 0,1-2 0,0 1 0,0 0 0,0-1 0,0 1 0,-1-1 0,5-1 0,5-3 0,0 0 0,0-1 0,0 0 0,11-9 0,6-8 0,-23 17 0,0 0 0,1 1 0,-1-1 0,1 2 0,0-1 0,1 1 0,-1 0 0,1 0 0,-1 1 0,1 0 0,9-2 0,-16 5 0,0 0 0,0 1 0,-1-1 0,1 1 0,0 0 0,-1-1 0,1 1 0,0-1 0,-1 1 0,1 0 0,-1 0 0,1-1 0,-1 1 0,1 0 0,-1 0 0,1 0 0,-1-1 0,0 1 0,0 0 0,1 0 0,-1 0 0,0 0 0,0 0 0,0 0 0,0 0 0,0 0 0,0-1 0,0 3 0,-1 37 0,1-31 0,0-8 0,-1 1 0,1-1 0,0 1 0,0 0 0,0-1 0,0 1 0,0 0 0,1-1 0,-1 1 0,1-1 0,-1 1 0,1-1 0,-1 1 0,1-1 0,0 1 0,-1-1 0,1 1 0,0-1 0,0 0 0,0 0 0,2 2 0,-1-2 0,0-1 0,0 0 0,0 0 0,0 0 0,0 0 0,0 0 0,-1 0 0,1 0 0,0-1 0,0 1 0,0-1 0,0 1 0,0-1 0,-1 0 0,1 0 0,0 0 0,-1 0 0,1 0 0,2-1 0,16-11 0,43-22 0,-58 33 0,-1 0 0,1 1 0,0-1 0,0 1 0,-1 0 0,1 0 0,0 1 0,0-1 0,0 1 0,0 0 0,10 2 0,-14-2 2,0 1 1,0 0-1,0 0 1,1-1-1,-1 1 0,0 0 1,0 0-1,0 0 0,0 0 1,0 0-1,-1 0 1,1 1-1,0-1 0,0 0 1,-1 0-1,1 0 1,-1 1-1,1-1 0,-1 0 1,1 1-1,-1-1 1,0 1-1,0-1 0,0 0 1,0 3-1,1 44-503,-2-36-58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7 14798,'0'0'9727,"0"0"-9904,1-1 166,-1 1 0,0-1 0,1 1 1,-1 0-1,1-1 0,-1 1 0,1 0 0,-1-1 0,1 1 0,-1 0 0,1 0 0,-1-1 0,1 1 1,-1 0-1,1 0 0,-1 0 0,1 0 0,-1 0 0,1 0 0,-1 0 0,1 0 0,0 0 0,1 4 37,-1 1-1,0 0 0,0-1 0,0 1 0,-1 0 0,0 0 0,0-1 0,0 1 0,-1 8 0,0 0 157,1 15 104,-1-9 89,0 1 1,1-1-1,2 0 1,0 0-1,0 1 1,2-2-1,1 1 1,0 0-1,13 30 1,11 1-72,-18-32-279,0 0 0,-2 0 0,0 0 0,-1 1 0,7 26 0,-14-40 77,0 1 0,-1-1 0,1 1 0,-1-1-1,0 1 1,0-1 0,-1 1 0,1-1 0,-1 1 0,-1-1-1,1 1 1,-1-1 0,0 0 0,0 0 0,0 0 0,-1 0-1,0 0 1,0 0 0,0-1 0,0 1 0,-1-1 0,0 0 0,0 0-1,-5 5 1,5-6-57,0 1 1,-1-1-1,1 0 0,0 0 0,-1-1 1,0 1-1,0-1 0,0 0 0,0 0 0,0-1 1,0 1-1,0-1 0,0 0 0,0-1 1,-1 1-1,1-1 0,-6 0 0,7-1-28,0 0 0,0 0-1,0 0 1,1 0-1,-1-1 1,0 1-1,1-1 1,-1 0 0,1 0-1,-1 0 1,1-1-1,0 1 1,0-1 0,0 0-1,1 0 1,-1 0-1,1 0 1,-1 0 0,1 0-1,0-1 1,0 1-1,-2-8 1,-2-3-17,1-1 0,0 0 0,1-1 0,1 1 0,1-1 0,0 0 0,1 1 0,0-1 0,2 0 0,0 0 0,0 1 0,1-1 0,1 0 0,1 1 0,1 0 0,0 0 0,0 0 0,10-16 0,-2 6 0,2 0 0,1 1 0,1 1 0,1 0 0,1 1 0,0 1 0,2 1 0,1 1 0,26-18 0,-27 23 0,-14 10 0,0 0 0,-1-1 0,0 1 0,1-1 0,-2-1 0,1 1 0,6-9 0,-35 27 0,21-11 0,-1 1 0,0 0 0,1 0 0,0 0 0,0 0 0,0 0 0,0 1 0,1-1 0,-1 0 0,1 1 0,0 0 0,0-1 0,0 1 0,0 0 0,0-1 0,1 1 0,0 0 0,0 0 0,0 4 0,1-6 0,0 1 0,0-1 0,0 0 0,0 0 0,0 1 0,0-1 0,1 0 0,-1 0 0,1 0 0,-1 0 0,1-1 0,0 1 0,0 0 0,-1-1 0,1 1 0,0-1 0,1 0 0,-1 1 0,0-1 0,0 0 0,0 0 0,1-1 0,-1 1 0,1 0 0,-1-1 0,0 1 0,1-1 0,-1 0 0,5 0 0,5 1 0,-1-1 0,1-1 0,-1 0 0,0 0 0,1-1 0,-1 0 0,0-1 0,14-6 0,4-4 0,47-28 0,-75 40 0,1 0 0,0 0 0,0-1 0,0 1 0,0 0 0,-1 0 0,2 0 0,-1 1 0,0-1 0,0 0 0,0 1 0,0 0 0,0-1 0,0 1 0,1 0 0,-1 0 0,0 0 0,0 0 0,3 1 0,-3 0 0,1 1 0,-1-1 0,0 1 0,0 0 0,0 0 0,0 0 0,0 0 0,-1 0 0,1 0 0,0 0 0,-1 1 0,0-1 0,2 3 0,13 13 17,-16-18-95,1 0-1,-1 1 0,1-1 0,-1 1 0,1-1 1,0 0-1,-1 1 0,1-1 0,0 0 1,-1 0-1,1 0 0,0 1 0,-1-1 0,1 0 1,0 0-1,-1 0 0,1 0 0,0 0 0,0 0 1,-1 0-1,1-1 0,0 1 0,-1 0 1,1 0-1,0 0 0,-1-1 0,1 1 0,-1 0 1,1-1-1,0 1 0,0-1 0,7-12-7571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1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43 5637,'-25'-4'13456,"25"4"-13294,0-1 0,0 1 0,0 0 0,0 0 0,0-1 0,0 1 0,0 0 0,0-1 0,0 1 0,0 0 0,0-1 0,0 1 0,0 0-1,0-1 1,0 1 0,0 0 0,1 0 0,-1-1 0,0 1 0,0 0 0,0-1 0,0 1 0,1 0 0,-1 0 0,0 0 0,0-1 0,0 1 0,1 0 0,-1 0 0,0 0 0,1-1 0,-1 1 0,0 0 0,0 0 0,1 0 0,-1 0 0,0 0 0,1 0 0,45-19 1835,-30 16-1839,0 0-1,0 0 1,1 2-1,-1 0 1,21 2-1,-35-1-158,-1 1 1,1-1-1,-1 1 0,1-1 1,-1 1-1,0-1 0,1 1 1,-1 0-1,0 0 0,1 0 1,-1 0-1,0 0 0,0 0 1,0 0-1,0 0 0,0 1 1,0-1-1,0 0 0,0 0 1,-1 1-1,1-1 0,0 1 1,-1-1-1,1 1 0,-1-1 1,1 1-1,-1-1 0,0 1 1,0-1-1,0 1 0,0-1 1,0 1-1,0 0 0,0-1 1,0 1-1,-1-1 0,1 1 1,-1 2-1,-1 4 34,0 1 0,0-1 0,-1 1-1,0-1 1,-6 12 0,-14 17 80,16-28-113,2-1 1,-1 1 0,1 0-1,0 0 1,1 1 0,-6 18-1,10-27-3,0-1-1,0 1 0,0-1 0,0 1 0,0-1 0,0 1 0,0-1 0,0 1 1,0-1-1,0 1 0,0-1 0,1 1 0,-1-1 0,0 1 0,0-1 0,0 1 1,1-1-1,-1 1 0,0-1 0,1 0 0,-1 1 0,0-1 0,1 1 0,-1-1 1,1 0-1,-1 0 0,0 1 0,1-1 0,-1 0 0,1 1 0,-1-1 0,2 0 1,23 3-422,27-10-1692,-34 0-737,1 0 0,31-19-1,-3-1-4880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30 17585,'-11'6'1905,"-14"8"-233,1 1 0,-39 31 0,55-39-1359,-1 1 1,1 0-1,0 0 1,0 0-1,1 1 0,1 0 1,-1 0-1,1 1 1,1 0-1,0 0 0,-5 15 1,9-24-313,1 0 0,-1 0-1,1 0 1,0 0 0,0 0 0,-1 0 0,1 0 0,0 0 0,0 1 0,0-1-1,0 0 1,0 0 0,1 0 0,-1 0 0,0 0 0,0 0 0,1 0 0,-1 1 0,1-1-1,-1 0 1,1 0 0,-1 0 0,1 0 0,-1-1 0,1 1 0,0 0 0,1 1-1,0-1 9,-1 0 0,1-1-1,0 1 1,0 0 0,0-1-1,0 1 1,0-1-1,0 0 1,0 0 0,0 0-1,0 0 1,0 0-1,0 0 1,2-1 0,5 0 58,-1-1 1,1-1 0,0 1 0,-1-1 0,16-9-1,-9 3-14,-1-1 1,0 0-1,0-1 0,-2-1 0,22-23 0,-29 29 103,0 0-1,-1-1 1,0 0 0,0 0-1,0 0 1,-1 0-1,0 0 1,0-1 0,-1 1-1,0-1 1,0 0 0,-1 1-1,0-1 1,0-15-1,-1 22-138,0-1 0,-1 1 0,1-1-1,0 1 1,0-1 0,-1 1 0,1 0-1,-1-1 1,1 1 0,-1 0-1,0 0 1,1-1 0,-1 1 0,0 0-1,0 0 1,0 0 0,0 0 0,0 0-1,0 0 1,0 0 0,0 0 0,0 0-1,-1 1 1,1-1 0,0 0-1,-1 1 1,1-1 0,0 1 0,-1-1-1,1 1 1,0 0 0,-1-1 0,1 1-1,-1 0 1,1 0 0,0 0 0,-1 0-1,1 0 1,-1 1 0,1-1-1,-1 0 1,1 1 0,0-1 0,-1 1-1,1-1 1,-2 2 0,-3-1-31,0 1 0,0 1 0,0-1 0,1 1 0,-1 0 0,1 1 0,-1-1-1,1 1 1,-6 5 0,10-8-25,0 0-1,0 0 0,0 0 0,0 0 1,0 0-1,0 0 0,0 0 1,0 0-1,0 1 0,0-1 0,1 0 1,-1 1-1,0-1 0,1 0 0,-1 1 1,1-1-1,0 1 0,-1-1 1,1 0-1,0 1 0,0-1 0,0 1 1,0-1-1,0 3 0,1-3-145,0 0 0,1 0-1,-1-1 1,0 1 0,0 0-1,1-1 1,-1 1 0,0-1-1,0 1 1,1-1 0,-1 0-1,1 1 1,-1-1 0,0 0-1,1 0 1,-1 0 0,1 0-1,-1 0 1,3-1 0,7-1-1711,0 0 0,-1 0 1,1-1-1,-1 0 0,15-7 1,11-11-9834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26 18033,'0'0'6540,"-1"13"-6183,-4 51 738,-16 66-1,9-68-632,-6 121 0,18-183-462,0 0 0,0 0 1,0 0-1,0 1 1,0-1-1,0 0 1,0 0-1,0 1 1,0-1-1,0 0 1,0 0-1,0 0 1,0 1-1,0-1 1,0 0-1,0 0 0,0 0 1,0 1-1,1-1 1,-1 0-1,0 0 1,0 0-1,0 1 1,0-1-1,0 0 1,0 0-1,1 0 1,-1 0-1,0 0 1,0 1-1,0-1 0,0 0 1,1 0-1,-1 0 1,0 0-1,0 0 1,0 0-1,1 0 1,-1 0-1,0 0 1,0 0-1,1 0 1,-1 0-1,0 0 1,0 0-1,0 0 0,1 0 1,-1 0-1,0 0 1,0 0-1,1 0 1,-1 0-1,0 0 1,0 0-1,0 0 1,0 0-1,1 0 1,-1 0-1,0-1 1,0 1-1,0 0 0,1 0 1,-1 0-1,0 0 1,0-1-1,0 1 1,13-12 122,6-19-1310,-2-1 0,0-1 1,-3 0-1,0-1 0,17-70 0,9-23-2139,-34 107 3395,-5 16 165,0 0-1,0 0 1,0 0 0,1 0 0,-1 0 0,1 0-1,0 0 1,0 1 0,0-1 0,1 1 0,-1-1-1,1 1 1,4-4 0,-8 53 2910,-4-4-1433,-22 76 0,18-85-1451,1 0 0,2 1 1,-4 64-1,9-93-394,1 0 0,1 1 0,-1-1-1,1 0 1,0 1 0,0-1 0,3 8-1,-3-11-154,0 0 0,0 0-1,0-1 1,1 1-1,-1 0 1,0-1 0,1 1-1,-1-1 1,1 0-1,-1 1 1,1-1 0,0 0-1,0 0 1,-1 0-1,1 0 1,0 0 0,0 0-1,0-1 1,0 1-1,0-1 1,0 1 0,4-1-1,31 2-10846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2434,'4'-32'14593,"8"-1"-9751,-11 31-4748,1 0 0,-1-1 0,1 1 0,-1 0 0,1 0 0,0 0 0,-1 0 0,1 0 0,0 1 0,0-1 0,1 0 0,-1 1 0,0 0 0,0-1 0,1 1-1,-1 0 1,1 0 0,-1 0 0,1 1 0,-1-1 0,1 1 0,-1-1 0,4 1 0,-5 0-93,0 1 1,0-1-1,0 1 0,0-1 0,0 1 1,0 0-1,0-1 0,0 1 0,0 0 0,-1 0 1,1 0-1,0 0 0,0 0 0,-1-1 1,1 1-1,-1 0 0,1 1 0,-1-1 0,0 0 1,1 0-1,-1 0 0,0 0 0,0 0 1,1 0-1,-1 0 0,0 0 0,0 1 1,0-1-1,-1 2 0,1 46 342,0-36-232,-1 13 116,0-15-186,1 1 0,0-1-1,0 0 1,1 0-1,1 0 1,2 10-1,-3-18 42,0-1 1,0 0-1,0 0 0,0 0 0,0 0 0,0-1 1,0 1-1,1 0 0,-1 0 0,1-1 0,-1 1 1,1-1-1,0 1 0,0-1 0,0 0 0,-1 1 1,1-1-1,0 0 0,0-1 0,1 1 0,-1 0 1,0 0-1,0-1 0,0 1 0,0-1 0,1 0 0,-1 0 1,0 0-1,0 0 0,1 0 0,-1 0 0,0 0 1,0-1-1,0 1 0,4-2 0,-2 1 50,0 0 0,0-1-1,0 1 1,0-1 0,-1 0-1,1 0 1,0 0 0,-1-1-1,1 1 1,-1-1-1,0 0 1,0 0 0,0 0-1,0 0 1,-1-1 0,1 1-1,-1-1 1,0 1 0,3-7-1,-1 2 97,-1-1 0,0 1-1,0-1 1,-1 0 0,0 0-1,-1 0 1,0 1-1,0-12 1,-1 20-227,0-1 1,0 0-1,-1 0 0,1 0 1,0 1-1,0-1 1,-1 0-1,1 0 0,0 1 1,-1-1-1,1 0 0,-1 1 1,1-1-1,-1 0 1,1 1-1,-1-1 0,1 1 1,-1-1-1,0 1 0,1-1 1,-1 1-1,0-1 0,1 1 1,-1 0-1,0-1 1,0 1-1,1 0 0,-1 0 1,0 0-1,0-1 0,0 1 1,1 0-1,-1 0 0,0 0 1,0 0-1,0 0 1,1 0-1,-1 1 0,0-1 1,-1 0-1,1 0-13,-1 1 1,1-1-1,0 0 0,-1 1 1,1-1-1,-1 0 0,1 1 1,0 0-1,0-1 0,-1 1 1,1 0-1,0 0 0,0-1 1,0 1-1,0 0 0,0 0 1,0 0-1,0 0 0,0 1 0,0-1 1,0 0-1,0 0 0,0 3 1,1-4-144,-1 1 0,1 0 0,0-1 0,0 1 0,0 0 1,0-1-1,0 1 0,0 0 0,0-1 0,0 1 0,0 0 0,0-1 0,0 1 1,0-1-1,0 1 0,1 0 0,-1-1 0,0 1 0,1 0 0,-1-1 0,0 1 1,1-1-1,-1 1 0,0-1 0,1 1 0,-1-1 0,1 1 0,-1-1 0,1 1 1,-1-1-1,2 1 0,24 2-2973,29-17-2396,-18-2-1266,4-2-4746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13773,'0'0'3945,"-8"11"-1954,-6 5-1399,4-5 325,1 1 0,0-1 0,0 1 0,1 1 0,1-1 0,0 1 0,-10 26 0,18-38-900,-1-1 0,1 1 0,0-1 0,-1 1 0,1-1 0,0 1 0,-1-1 1,1 1-1,0-1 0,0 0 0,-1 0 0,1 1 0,0-1 0,0 0 0,-1 0 0,1 0 0,0 0 0,0 0 0,0 0 1,-1 0-1,1 0 0,0 0 0,0 0 0,0 0 0,-1 0 0,1-1 0,0 1 0,0 0 0,-1-1 0,1 1 0,0 0 1,0-1-1,30-9 257,60-39 236,-69 35-489,0 2-1,46-19 0,-67 30-21,0 1-1,0-1 1,0 1-1,0-1 1,0 1-1,0 0 1,1-1-1,-1 1 1,0 0-1,0 0 0,0 0 1,0 0-1,1 0 1,-1 0-1,0 0 1,0 1-1,0-1 1,0 0-1,0 1 1,1-1-1,-1 1 1,0-1-1,0 1 1,0-1-1,0 1 1,0 0-1,0-1 1,0 1-1,1 1 1,-1 1 41,0-1 0,0 1 0,0-1 0,0 1 0,-1-1 0,1 1 0,-1-1 0,0 1 1,1 0-1,-1-1 0,0 1 0,-1 4 0,-2 12 421,0 0 1,-12 34-1,14-50-399,-2 7 34,-6 32 102,27-46 154,-7-4-135,-1 1 0,-1-1 0,15-15 0,26-21-109,-47 42-128,1-1 1,0 1-1,0 0 0,0 0 1,0 0-1,0 1 0,0-1 1,0 1-1,0 0 0,1 0 1,-1 1-1,5-1 1,-8 1-18,0 1 1,0-1-1,1 0 1,-1 1-1,0 0 1,0-1-1,0 1 1,0 0-1,0-1 1,0 1-1,0 0 1,-1 0-1,1 0 1,0 0-1,0 0 1,-1 0 0,1 0-1,0 0 1,-1 0-1,1 0 1,-1 1-1,1-1 1,-1 0-1,0 0 1,0 0-1,1 1 1,-1-1-1,0 0 1,0 0-1,0 0 1,0 2-1,0 51-1575,-1-40 105,1 11-2737,0-6-1783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15150,'0'0'10661,"3"10"-9428,-2 0-1089,0 0 0,-1 0 0,0 0-1,-1 0 1,0 0 0,0 0 0,-1 0-1,0 0 1,-1-1 0,0 1 0,-1-1-1,0 1 1,-5 9 0,-34 92 570,39-98-633,1 0-1,0 0 0,1 0 0,1 0 0,0 0 0,1 26 1,1-37-67,-1 1 1,1 0 0,-1 0-1,1-1 1,0 1 0,0 0-1,0-1 1,0 1 0,1-1 0,-1 0-1,1 1 1,-1-1 0,1 0-1,0 0 1,0 0 0,0 0-1,0 0 1,0 0 0,3 1-1,1 0 37,-1 0-1,1 0 0,0-1 1,0 0-1,0 0 0,0 0 0,0-1 1,9 1-1,-2-1-116,0 0 0,1-1 0,-1-1 0,0 0 0,0-1 0,0 0 0,23-8 1,-31 8-344,1 0 1,-1 0-1,0-1 0,0 0 1,0 0-1,5-4 1,-8 5-15,-1 1 0,0 0 0,1-1 0,-1 1 0,0-1 0,0 0 0,0 1 0,0-1 0,0 0 0,0 0 0,-1 0 0,1 1 0,0-5 0,0-9-5748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6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17168,'0'0'9930,"79"-21"-8489,-23 17-256,8 0-608,2 3-353,-1-1-160,-3 0-1281,-13-3-3332,-8-1-1536,-6-5-10251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48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210 212 8456,'-8'3'1041,"6"-3"-885,-42 12 661,42-11-560,0-1 0,0 0 1,0 0-1,0 1 0,0-1 1,0 0-1,0-1 0,0 1 0,0 0 1,0 0-1,1-1 0,-1 1 1,-3-2-1,10-2-47,0 1-1,1-1 1,-1 1 0,1 0 0,0 1-1,9-4 1,148-45-128,2 7 0,1 7 1,2 8-1,194-10 0,-357 39 573,-23 3-201,-78 9-73,-359 106-387,-142 28 102,596-146-93,-27 5 147,35-7-11,57-13-239,233-66 402,608-82 0,-890 160-265,-26 3 67,-30 2 91,-390 55 40,324-40-144,34-5-12,-212 38 505,220-36-489,1 3 1,-76 32 0,127-44-182,0 1 1,0 1 0,-14 10-1,26-17 20,1 0 0,-1 0-1,0 1 1,1-1 0,-1 0 0,0 0-1,1 1 1,-1-1 0,1 1-1,-1-1 1,1 1 0,-1-1 0,1 1-1,-1-1 1,1 1 0,-1-1-1,1 1 1,0-1 0,-1 1 0,1 0-1,0-1 1,-1 1 0,1 0-1,0-1 1,0 1 0,0 0 0,0-1-1,0 1 1,0 0 0,0-1-1,0 1 1,0 0 0,0 0 0,0-1-1,0 2 1,27 2-6030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6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6662,'0'0'19539,"11"-3"-18434,287-66 4356,-297 69-5469,36-4-1767,-35 3 1557,0 1-1,-1 0 0,1 0 1,-1 0-1,1 0 0,-1 0 1,1 1-1,-1-1 1,1 0-1,-1 1 0,1-1 1,-1 1-1,0 0 1,1-1-1,-1 1 0,0 0 1,1 0-1,-1 0 0,2 1 1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4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1 119 3075,'16'-92'13060,"-12"69"-7448,-4 20-1649,0 8 1087,-2 6-4865,-1 9-33,0 0 1,1 0-1,2 1 1,0-1-1,4 32 0,-4-50-149,1 0 0,-1 0-1,1 0 1,-1-1-1,1 1 1,0 0-1,0-1 1,0 1-1,0 0 1,0-1-1,0 1 1,0-1-1,0 1 1,1-1 0,-1 0-1,1 0 1,-1 1-1,1-1 1,-1 0-1,1 0 1,0-1-1,-1 1 1,1 0-1,0 0 1,0-1-1,0 1 1,0-1-1,-1 0 1,1 1 0,0-1-1,0 0 1,0 0-1,0 0 1,0 0-1,0-1 1,-1 1-1,1 0 1,0-1-1,3-1 1,3 0 32,0-1 1,0 0-1,0-1 0,-1 0 1,0 0-1,0 0 0,12-10 1,75-83 182,-93 95-212,0 1-4,0 0 0,-1 0 0,1 0 0,0 0 0,0 0-1,0 0 1,0 1 0,0-1 0,0 0 0,0 0 0,0 1 0,1-1 0,-1 1 0,0-1 0,0 1-1,0 0 1,1-1 0,1 1 0,-2 0 1,-1 0 0,1 0 0,0 1 0,0-1 0,-1 0 0,1 1 0,0-1 0,-1 1 0,1-1 0,-1 1 0,1-1 0,0 1 0,-1-1 0,1 1 0,-1 0 0,0-1 1,1 1-1,-1 0 0,1-1 0,-1 1 0,0 0 0,1 1 0,2 8 35,-1 0 0,0 1 0,1 19 0,2 1 3,-5-30-41,0 0 0,0 0 0,1 1 0,-1-1 0,0 0 0,1 0 0,0 0 0,-1 0 0,1 0 0,0 1 0,-1-1 0,1 0 0,0 0 0,0-1 0,0 1 0,0 0 0,0 0 0,0 0 0,0-1 0,0 1 0,0 0 0,0-1 0,0 1 0,1-1 0,-1 1 0,0-1 0,0 0 0,1 1 0,-1-1 0,0 0 0,0 0 0,1 0 0,-1 0 0,0 0 0,0 0 0,1 0 0,-1-1 0,0 1 0,0 0 0,1-1 0,-1 1 0,0-1 0,0 1 0,0-1 0,0 0 0,0 1 0,0-1 0,2-1 0,8-6 0,-1 0 0,0-1 0,17-18 0,-13 13 0,-11 11 10,1-1 0,0 1 1,0 0-1,0 0 0,1 0 0,-1 1 1,1 0-1,8-4 0,-11 6-29,0 0 0,0-1 0,0 1-1,0 0 1,0 0 0,0 0 0,0 0 0,0 0-1,0 0 1,0 1 0,0-1 0,0 1 0,0 0 0,0-1-1,0 1 1,0 0 0,0 0 0,-1 0 0,1 0-1,0 0 1,0 1 0,-1-1 0,3 3 0,18 16-4393,5-7-5473,-7-10-81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7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10730,'0'0'9316,"-4"8"-8420,-6 17-224,1 0-1,1 0 0,2 1 1,0 0-1,-3 42 1,1 146 1271,6-67-233,-1-164 1767,-2-36-2838,3 13-620,3 1-1,1 0 0,9-48 1,-9 76-87,1 0 0,0 0 0,0 0 0,1 1-1,0-1 1,1 1 0,0 0 0,1 0 0,0 1 0,0-1 0,1 1 0,1 1 0,-1-1 0,1 1 0,1 1 0,10-8 0,-14 12 21,1 0 1,0 0-1,0 1 1,0 0-1,0 0 1,0 1-1,0 0 1,0 0-1,1 0 1,-1 1-1,0 0 1,11 1-1,-15-1 43,0 0 0,0 0 0,-1 0 0,1 1 0,0-1 0,0 1 0,-1-1 0,1 1 0,0-1 0,-1 1 0,1 0 0,-1 0 0,1 0 0,-1 0 0,1 0 0,-1 0 0,0 0 0,1 1 0,-1-1 0,0 0 0,0 1 0,0-1 0,0 1 0,0-1 0,0 1 0,-1-1 0,1 1 0,0 0 0,-1-1 0,0 1 0,1 0 0,-1 0 0,0-1 0,1 1 0,-1 0 0,0 0 0,-1 0 0,1-1 0,0 1 0,0 0 0,-1 0 0,1-1 0,-1 1 0,1 0 0,-1-1 0,0 1 0,0-1 0,-1 3 0,-1 1 72,0 0-1,-1 0 1,1 0 0,-1 0 0,0-1-1,0 1 1,-1-1 0,0 0 0,1-1-1,-1 1 1,0-1 0,-8 4 0,-71 31 940,74-34-986,-9 4-897,16-3-1297,28-4-3324,-6-2 3549,40-3-7886,-29-2 1713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7431,'0'0'14910,"-3"8"-12620,-2 8-1502,0 0 0,1 0 0,1 0 0,-2 29 0,5-44-786,-1-1 0,1 0 0,0 1-1,0-1 1,0 0 0,0 1 0,0-1 0,0 1 0,0-1-1,0 0 1,0 1 0,1-1 0,-1 0 0,0 1 0,0-1-1,0 0 1,0 1 0,0-1 0,1 0 0,-1 1 0,0-1-1,0 0 1,0 0 0,1 1 0,-1-1 0,0 0 0,0 0-1,1 1 1,-1-1 0,0 0 0,1 0 0,-1 0 0,0 1 0,1-1-1,-1 0 1,13-6 174,10-17 132,-16 10-264,-5 9-42,-1 1 0,1-1 1,0 1-1,0 0 0,0 0 0,0 0 0,1 0 1,-1 0-1,1 0 0,0 0 0,0 1 0,0-1 0,4-2 1,-6 7-10,0 0 1,0-1 0,0 1 0,0 0 0,-1 0 0,1 0-1,0-1 1,-1 1 0,0 0 0,1 0 0,-1 0 0,0 0-1,0 0 1,0 0 0,0 0 0,-1 3 0,1-1 68,0 139 1326,0-142-1373,0 0 0,0-1 0,0 1-1,-1 0 1,1 0 0,0-1 0,1 1 0,-1 0 0,0 0 0,0-1 0,0 1 0,0 0-1,1-1 1,-1 1 0,0 0 0,0-1 0,1 1 0,-1 0 0,1-1 0,-1 1-1,1-1 1,-1 1 0,1 0 0,-1-1 0,1 1 0,-1-1 0,1 0 0,-1 1 0,2 0-1,18-8 511,18-27 399,-21 13-877,-1-1 1,-1-1-1,-1 0 0,-1-1 0,-1 0 1,10-30-1,-22 56-886,3 30-15074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12940,'0'0'15263,"0"12"-14126,-9 78-249,-3 38-3741,14-137-6585,-2-5 2712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13677,'0'0'12364,"81"-4"-11884,-41 1-352,4-1-64,-2-1-2978,-5-4-3428,-6-1-6887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 15182,'0'0'12225,"3"13"-10778,-1 1-1145,0 1 0,-1-1 0,0 1 0,-1 0 0,-1-1-1,0 1 1,-1-1 0,-5 19 0,-18 31 151,17-45-305,0 0 1,1 1 0,1-1-1,-6 40 1,12-58-149,0 0 0,0 0 1,0 1-1,0-1 0,0 0 0,0 0 0,0 0 0,0 0 1,1 0-1,-1 0 0,0 0 0,1 0 0,-1 0 1,1 0-1,-1 0 0,1 0 0,-1 0 0,1 0 0,0-1 1,-1 1-1,1 0 0,0 0 0,0-1 0,-1 1 1,1 0-1,0-1 0,0 1 0,1 0 0,2 0 1,-1 0-1,0 0 1,0 0-1,0-1 1,1 0 0,-1 1-1,0-1 1,1 0-1,4-1 1,4-1-12,-1 0 0,1 0 1,-1-1-1,17-7 0,-23 8-307,52-29-1167,-34 9-3305,-22 20 3862,0 0 0,0 1 0,0-1 0,0 0 0,0 0 0,0 0 0,-1 0 0,1 0 0,-1 0 0,1 0 0,-1 0 0,0-2 0,0-8-11986</inkml:trace>
  <inkml:trace contextRef="#ctx0" brushRef="#br0" timeOffset="1">0 179 14061,'0'0'13005,"57"-31"-12749,-4 26 288,9 0-351,2 3-97,-10-1-1025,-1-1-5157,-4-3-9160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6662,'0'0'5317,"55"-9"-5285,-31 9 0,7-1-32,6-2 64,8 3-320,2-2-1025,4-1-2146,0 3-1410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5157,'0'0'2803,"10"0"-652,56-1 412,103-2-690,4-14-5268,-75 7-4085,51 7 10578,-41 1 808,-36-2-4498,-62 3 421,6-1-309,-1 1-1,1 1 1,29 2 0,-40-1 666,1 0 0,-1 1 0,0 0 1,1 0-1,-1 0 0,0 0 0,0 1 1,8 5-1,-2 0 277,0 0-1,0-2 1,1 1 0,16 6 0,-20-10-683,0-1-1,0 0 1,-1 0 0,1-1 0,9 1 0,18-2-2722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6406,'0'0'5349,"74"17"-3299,-42-12-384,8-1-1506,5-4-481,7 0-2914,6-8-5285</inkml:trace>
  <inkml:trace contextRef="#ctx0" brushRef="#br0" timeOffset="1">961 0 11627,'58'0'3940,"-6"0"-1890,2 0-769,1 1-897,6 5-352,3 0-256,-1-4-2050,2-2-2787</inkml:trace>
  <inkml:trace contextRef="#ctx0" brushRef="#br0" timeOffset="2">1913 85 10666,'49'15'3235,"3"-1"-865,2 4-1120,3-4-962,2 0-192,5-4-512,6-9-2531,-1-1-4036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13325,'57'0'3203,"-3"0"-1378,6 5-1280,8-3-481,0-2-96,7 0-1666,2 0-2466,1-13-3587</inkml:trace>
  <inkml:trace contextRef="#ctx0" brushRef="#br0" timeOffset="1">988 16 10090,'62'0'3971,"-2"0"-1440,1 0-1378,4 8-897,4 1-192,0-1-96,3-4-1441,2-4-1891,1 0-607,5 0-1571</inkml:trace>
  <inkml:trace contextRef="#ctx0" brushRef="#br0" timeOffset="2">1982 7 3459,'71'-4'6759,"-4"2"-2820,1 2-896,0 0-1473,-1 1-898,0 6-543,4 0-97,1-3-1474,3-4-3555,4-2-7110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14670,'67'9'2498,"1"0"-1185,5 1-1088,1-5-161,6-1-1666,2-4-3266</inkml:trace>
  <inkml:trace contextRef="#ctx0" brushRef="#br0" timeOffset="1">1118 48 11851,'73'0'3427,"-2"0"-928,1 3-1570,3 0-705,4-3-192,0 0-1121,6 0-2306,-3-6-1794</inkml:trace>
  <inkml:trace contextRef="#ctx0" brushRef="#br0" timeOffset="2">2072 8 7271,'74'-4'4516,"-7"1"-1185,-6 3-832,-4 0-1282,-2 1-384,0 8-545,2 0-256,2-5-256,1-4-1826,5 0-2723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5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129 202 16816,'0'0'8968,"-10"2"-6875,2 0-1930,0 0 1,1 1-1,-1-1 0,1 1 0,0 1 1,0 0-1,0 0 0,-9 7 1,12-8-88,0 0 0,1 0 0,0 1 1,0-1-1,0 1 0,0-1 0,0 1 1,1 0-1,-1 0 0,1 0 1,0 0-1,1 1 0,-1-1 0,1 0 1,0 1-1,0 0 0,0-1 0,0 1 1,1 4-1,0-8-68,0 0 0,0 0-1,0 0 1,0 0 0,0 0 0,0-1 0,0 1 0,0 0 0,1 0-1,-1 0 1,0 0 0,1-1 0,-1 1 0,0 0 0,1 0 0,-1 0 0,1-1-1,-1 1 1,1 0 0,0-1 0,-1 1 0,1-1 0,0 1 0,-1 0-1,1-1 1,0 0 0,0 1 0,-1-1 0,1 1 0,0-1 0,1 1-1,1-1 8,0 0 0,0 1 0,0-1-1,0-1 1,0 1 0,0 0-1,0-1 1,0 1 0,5-2-1,3-2 34,-1 0-1,0 0 0,0-1 1,16-10-1,0-5 68,-1-2-1,-2 0 1,0-1-1,-1-2 1,-1 0-1,-2-1 1,0-1-1,-2-1 1,-1-1-1,14-34 1,-42 98-115,-9 46 0,18-67 0,0 0 0,1 0 0,1 0 0,0 0 0,1 1 0,1-1 0,3 19 0,-4-31-42,1 0 1,0 0-1,-1 0 1,1 0-1,0-1 1,0 1-1,0 0 1,0-1-1,0 1 1,1 0-1,-1-1 0,0 0 1,1 1-1,-1-1 1,1 0-1,-1 0 1,1 1-1,0-1 1,-1 0-1,1-1 1,0 1-1,2 1 0,0-1-448,1 0-1,-1 0 1,1-1-1,-1 1 1,1-1-1,0 0 1,-1 0-1,9-2 1,26-7-8073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2.2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0 1 1634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3.5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2757 4740,'0'0'4431,"6"-5"-4271,4-3-19,15-13 3055,-1-3 3099,10-10-2755,-21 21-3411,0 1 0,1 1 0,1 0-1,20-12 1,33-16 39,121-94 1,29-12 143,-143 100 287,84-67 0,-129 91-580,2 0 0,0 2 0,1 2 1,58-22-1,51-28 61,-91 39-69,296-183 53,-213 117-100,339-224 873,-221 148-612,70-40 650,-63 42 63,-34 18-141,99-54-210,-186 128 332,-42 25-693,101-72 1,-146 86 515,75-40 0,-116 69-525,-17 7-3024,-7-2-3395,0-4-3845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4.0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 12 6342,'-16'0'96,"2"-5"-1249,5-1-2082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5.4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70 169 2498,'-23'-9'1495,"19"7"-955,-1 1 1,1-1-1,-1 0 0,1-1 0,0 1 1,0-1-1,0 1 0,0-1 0,-5-5 1,13 4 4971,15 1-3739,23 2-1404,-38 1 166,80-5 846,102-20 1,-3 1 115,-153 21-1172,42-5 867,0 3 0,0 4 0,85 8-1,-67 2 278,-41-5-1082,61 13 0,-9 3 256,162 10 0,35-23-168,26 2-160,12-1-265,50 5 2,-40 0 0,-214-12-40,287 3 12,190 4 10,-376-4 64,0-11 0,340-53 0,-115 18-84,1 36 4,-379 6-18,466-46 621,-444 34-569,52 3 229,-98 8-1027,-56-4-4250,0-14-1555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1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95 5285,'0'0'384,"6"-65"-1729,2 36-1313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52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0 5317,'0'0'11467,"-46"50"-10282,41-45-576,2-3-257,1 0-224,2-1-96,8-1-1569,-3 0-2275,-5-14-4548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0 184 5317,'96'0'3587,"-5"0"-2594,-1-5-800,3-2-161,2 0-865,7 0-96,2 1 609,6 1 31,-1-1-1953,1 4-256</inkml:trace>
  <inkml:trace contextRef="#ctx0" brushRef="#br0" timeOffset="1">1412 125 4100,'482'-42'2990,"432"-24"4152,-770 62-5671,148-4-94,-97 4-10044,-120 4 2272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10794,'0'0'1602,"71"6"1889,-47-4-1377,0-1-480,-1 0 159,2 1-1408,6 0-1,2 3-320,3-1-96,0-1-1185,0-3-2755,-5 0-4132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7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6438,'0'0'8584,"72"0"-8776,-36 1 192,10-1 0,10 0 32,14 0-32,14 0-192,11 1-737,15 1-929,8-1-1537,5-1-2402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13293,'0'0'4025,"1"13"-3321,3 293 2523,-4-257-704,-3-123 3089,1 25-4807,4-66 0,-1 102-829,1 1 0,0-1-1,0 1 1,2-1 0,-1 1 0,1 0 0,1 1-1,0-1 1,1 1 0,10-15 0,-11 20 9,0 0 1,1 1 0,-1 0 0,1 0-1,0 1 1,1 0 0,-1 0-1,1 0 1,-1 1 0,1 0-1,0 0 1,0 1 0,1 0 0,-1 0-1,0 0 1,10 0 0,-11 1 0,0 1 0,0 0-1,0-1 1,0 2 0,1-1 0,-1 1 0,0 0 0,0 0 0,0 1 0,-1 0 0,1 0-1,0 0 1,-1 1 0,1-1 0,-1 1 0,0 1 0,0-1 0,0 1 0,0 0 0,5 5 0,-9-8 1,0 0 1,0 0 0,0 0 0,-1 0 0,1 0 0,0 0 0,0 1 0,-1-1-1,1 0 1,-1 1 0,1-1 0,-1 0 0,1 1 0,-1-1 0,0 0 0,0 1 0,1-1-1,-1 1 1,0-1 0,0 0 0,-1 1 0,1-1 0,0 1 0,0-1 0,-1 0-1,0 3 1,-1-2 15,1 0 0,-1 1 0,0-1 0,0 0 0,0 0 0,0 0 0,-1 0 0,1-1 0,0 1 0,-1 0 0,1-1 0,-5 2 0,-10 4 163,-1-1 0,0-1-1,-23 4 1,31-6-23,-84 13 875,35-4-3039,84-12-166,12 0-2517,-1-1 0,44-7 1,-24-4-5499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5349,'0'0'12924,"8"-2"-10356,-6 1-2370,0 0-1,0 0 1,1 1 0,-1 0-1,0-1 1,1 1 0,-1 0 0,0 0-1,0 0 1,1 0 0,-1 0-1,0 1 1,5 0 0,-5 1 10,-1-1 1,1 1 0,-1-1 0,1 1 0,-1 0 0,1-1 0,-1 1-1,0 0 1,0 0 0,0 0 0,0 0 0,0 0 0,0 0 0,-1 0-1,1 0 1,-1 0 0,1 0 0,-1 1 0,0-1 0,0 3-1,3 33 1729,-2 55 0,0 17-2511,4-96-1321,-1-12-1948,-2-8-4780,-2-10-334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75 3683,'0'0'7848,"7"-8"-3636,3-3-3056,15-19 785,-7 5 4939,-21 25-6063,-11 8-664,0-1-1,0 2 1,1-1-1,1 2 1,-21 18 0,0 1 196,2-6-35,-44 38 846,101-86-557,-12 14-786,-2-1 1,1-1-1,-1 0 0,-1-1 0,-1 0 0,0 0 0,15-29 0,-25 42 124,-5 7 25,0 0-1,1 1 0,0-1 1,0 1-1,0 0 0,1 0 1,0 0-1,0 1 0,1-1 0,0 1 1,0-1-1,1 1 0,0 0 1,0 0-1,1 0 0,0-1 1,2 15-1,0-19 67,0 0 1,0 0-1,0-1 1,1 1-1,-1-1 1,1 1-1,0-1 1,-1 0-1,1 0 1,0 0-1,0 0 1,0 0-1,1-1 1,-1 1-1,0-1 1,1 0-1,-1 0 1,0 0-1,1-1 1,-1 1-1,1-1 1,6 0-1,-9 0 59,-30-1 587,16-2-583,1-1 1,-1 0-1,1-1 0,-1 0 0,2-1 0,-1-1 1,-17-12-1,-73-62 70,94 74-168,-22-20-8,30 26-85,15 7-219,183 76 266,-94-52-2088,-75-24-1247,46 4 1,-22-9-3578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1 610 16784,'0'0'10031,"9"-2"-9439,-1 0-481,-1-1-1,1 0 1,0 0-1,-1-1 0,1 0 1,-1 0-1,0-1 1,-1 0-1,1 0 1,-1 0-1,0-1 1,0 0-1,-1 0 0,1-1 1,4-7-1,101-137 973,36-45-255,-118 163-1007,0 1 1,3 1-1,52-40 0,-67 61-607,-11 8-1705,-10 7-5090,-12 5 1746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185 100 13677,'-1'-8'1687,"1"-73"4004,0 80-5646,0 1 1,0-1 0,0 1-1,0 0 1,0-1-1,0 1 1,0-1 0,0 1-1,1 0 1,-1-1 0,0 1-1,0-1 1,0 1 0,0 0-1,1-1 1,-1 1-1,0 0 1,0-1 0,1 1-1,-1 0 1,0 0 0,1-1-1,-1 1 1,0 0 0,1 0-1,-1-1 1,0 1-1,1 0 1,-1 0 0,0 0-1,1 0 1,-1-1 0,1 1-1,-1 0 1,0 0 0,1 0-1,-1 0 1,1 0 0,0 0-1,-1 0-9,1 1-1,0-1 1,-1 0-1,1 1 0,-1-1 1,1 1-1,-1-1 1,1 0-1,-1 1 1,1 0-1,-1-1 1,1 1-1,-1-1 1,1 1-1,-1-1 0,0 1 1,1 0-1,-1-1 1,0 1-1,0 0 1,0-1-1,1 1 1,-1 0-1,0 0 0,2 17 156,-1-1 0,-1 0 0,-1 1 0,0-1 0,-1 0 0,-1 0 0,0 0 0,-11 29 0,-7 10 501,-33 62 1,38-83-300,-20 34 491,-19 47 1019,54-115-1903,1-1 0,0 0-1,0 0 1,0 0 0,0 0 0,0 1 0,0-1 0,0 0 0,0 0 0,-1 0 0,1 0-1,0 1 1,0-1 0,0 0 0,0 0 0,0 0 0,0 1 0,0-1 0,0 0 0,0 0 0,0 0-1,0 1 1,0-1 0,0 0 0,0 0 0,1 0 0,-1 1 0,0-1 0,0 0 0,0 0-1,0 0 1,0 0 0,0 1 0,0-1 0,1 0 0,-1 0 0,0 0 0,0 0 0,0 0 0,0 1-1,0-1 1,1 0 0,-1 0 0,0 0 0,0 0 0,0 0 0,1 0 0,-1 0 0,0 0-1,0 0 1,0 0 0,1 0 0,-1 0 0,0 0 0,0 0 0,0 0 0,1 0 0,12-4-128,97-69 142,-9 6-156,11 6-2150,4 5-4475,-46 24-733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4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26 1 10954,'0'0'9129,"-7"85"-7271,0-35-929,1 7-609,1 4 64,5 5-159,0 2-193,10 4-513,5-1-1665,1 3-1345,-1 2-3043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7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33 1 17617,'-17'94'2050,"5"-3"-545,8-9-416,4-10-512,1-7-481,13-10 0,2-3-64,4-4-64,-4-2-1217,-3-1-1346,-8 3-2209,-5-1-7592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1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 0 12684,'-14'115'3115,"2"127"-1,19 116 916,-7-350-3895,1 141 41,-2-149-1740,-6-11-2605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6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19314,'0'0'7234,"4"11"-6060,40 102-187,-15-34-1115,74 140 1,-101-215-828,13 19 788,-10-18-3518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0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0 186 11915,'0'0'12684,"52"-60"-11531,-20 38-640,2-1-353,2 1-128,0 2-256,-4 4-2467,-5 3-2081,-3 4-2819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3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19699,'0'0'7794,"6"9"-7629,19 25-122,-24-33-39,-1 0 0,0 0 0,1 0 0,0-1 1,-1 1-1,1 0 0,-1 0 0,1-1 0,0 1 0,-1 0 0,1-1 0,0 1 1,0-1-1,0 1 0,0-1 0,-1 1 0,1-1 0,0 1 0,0-1 0,0 0 1,0 0-1,0 1 0,0-1 0,0 0 0,0 0 0,0 0 0,0 0 0,0 0 1,0 0-1,0 0 0,0-1 0,0 1 0,0 0 0,1-1 0,17-26 662,-19 25-617,1 1 0,-1-1 0,1 1 0,-1 0 0,1-1 0,0 1 0,0 0 0,-1 0 0,1-1 0,0 1 0,0 0 0,0 0 0,0 0-1,0 0 1,1 0 0,-1 0 0,0 1 0,2-2 0,-3 2-48,1 1 0,0-1 0,-1 1 0,1-1 1,0 1-1,-1-1 0,1 1 0,0-1 0,-1 1 0,1-1 0,-1 1 0,1 0 0,-1-1 0,0 1 0,1 0 0,-1-1 0,0 1 1,1 0-1,-1 0 0,0-1 0,0 1 0,0 0 0,0 0 0,1 1 0,3 26 126,-3-21-89,3 26 133,-4-24 92,1 1 1,0-1-1,0 0 1,1 1-1,6 15 0,-8-24-251,1 0 0,-1 0 0,1-1 0,-1 1 0,0 0 0,1-1 0,-1 1 0,1 0 0,-1-1 0,1 1 0,0 0 0,-1-1 0,1 1 0,0-1 0,-1 1 0,1-1 0,0 0 0,0 1-1,-1-1 1,1 0 0,0 1 0,0-1 0,0 0 0,-1 0 0,1 0 0,0 0 0,0 0 0,1 0 0,23-12 449,12-29 114,-28 27-575,1 0 0,-2 0 0,0-1 0,-1 0 0,7-19 0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33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81 0 5990,'-2'18'12260,"-3"3"-5314,-3 6-3565,-7 16-3164,0-3 2037,7-16-1984,1-1-1,1 2 1,1-1-1,1 0 1,-1 30 0,5-53-270,0 0 1,0 0 0,0 0 0,0 0-1,0 0 1,0 0 0,1 0 0,-1 0-1,0 0 1,1-1 0,-1 1 0,1 0-1,-1 0 1,1 0 0,-1 0 0,1-1-1,-1 1 1,1 0 0,0-1 0,0 1-1,-1 0 1,1-1 0,0 1 0,0-1-1,0 1 1,1 0 0,31 3 33,-23-5-24,0 0-1,0-1 0,-1 0 1,17-6-1,-8 1-443,-11 5-84,0 0 1,-1-1-1,1 0 0,-1 0 1,0 0-1,0-1 0,0 1 1,0-1-1,8-8 0,-14 0-9342,-8 5-37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6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3 190 12332,'0'0'3833,"-1"-11"-588,1 10-3201,-1-5 345,1 0 0,-1 0 1,1 1-1,1-1 0,-1 0 0,1 0 0,0 0 0,0 0 0,1 1 0,-1-1 0,1 0 0,1 1 0,-1 0 0,1-1 0,0 1 1,0 0-1,1 0 0,6-7 0,0 4-104,2 1 0,-1 0 0,1 0-1,0 1 1,0 1 0,0 0 0,1 0 0,0 1 0,0 1 0,0 0 0,1 1 0,-1 1 0,0 0 0,1 1 0,14 1 0,-26-2-281,1 1 1,0 0 0,0 0-1,0 0 1,0 0 0,0 1 0,-1-1-1,1 1 1,0 0 0,0 0-1,-1 0 1,1 0 0,0 0-1,-1 0 1,1 1 0,-1-1-1,0 1 1,1 0 0,-1 0 0,0 0-1,0 0 1,0 0 0,0 0-1,0 0 1,-1 1 0,1-1-1,-1 1 1,0-1 0,1 1 0,-1-1-1,0 1 1,0 0 0,-1 0-1,1-1 1,-1 1 0,1 0-1,-1 0 1,0 0 0,0 0-1,-1 4 1,0 3 79,-1 0-1,0 0 0,0 0 1,-1-1-1,-1 1 1,1-1-1,-2 0 1,1 0-1,-1 0 1,-10 12-1,8-10-58,-1-1 0,0 1 0,-1-2 0,0 1 1,-1-2-1,0 1 0,0-1 0,-1-1 0,-15 9 0,37-20-135,1 0 0,0 1 0,0 0 0,0 1 0,0 0 0,0 1 0,1 1 0,-1 0 0,14 1 0,-23-1 87,1 1-1,-1-1 1,0 1-1,0-1 1,0 1-1,1 0 1,-1 0-1,0 1 1,0-1-1,0 1 1,-1-1-1,1 1 1,0 0-1,-1 0 1,1 0-1,-1 0 1,1 0-1,-1 1 1,0-1-1,0 1 1,0 0 0,0-1-1,-1 1 1,1 0-1,-1 0 1,0 0-1,0 0 1,0 0-1,0 1 1,0-1-1,-1 0 1,1 0-1,-1 0 1,0 1-1,0-1 1,0 0-1,0 1 1,-1-1-1,-1 6 1,1-3 91,-1-1 1,-1 1 0,1-1 0,-1 0-1,0 0 1,0 0 0,0 0 0,0 0-1,-1-1 1,0 0 0,0 0 0,0 0-1,-1 0 1,1 0 0,-10 5-1,-2 1 167,0-1 0,0-1 0,-31 12 0,35-16-235,0-1 0,0 0 0,0-1 0,0-1 0,0 1 0,-1-2 0,-17-1 0,27 1 0,0 0 0,0 0 0,0 0 0,-1-1 0,1 1 0,0-1 0,0 0 0,0 0 0,0 0 0,0-1 0,0 1 0,0 0 0,0-1 0,1 0 0,-1 0 0,1 0 0,-1 0 0,1 0 0,0-1 0,-1 1 0,1 0 0,0-1 0,1 0 0,-1 1 0,0-1 0,1 0 0,0 0 0,-1 0 0,1 0 0,1 0 0,-1 0 0,-1-6 0,3 8-152,-1 0 1,0-1-1,1 1 0,-1 0 0,1 0 1,0 0-1,-1 0 0,1 0 1,0 0-1,0 0 0,0 0 1,-1 0-1,1 0 0,0 0 0,0 0 1,0 0-1,1 1 0,-1-1 1,0 0-1,0 1 0,0-1 1,0 1-1,1-1 0,-1 1 0,0 0 1,3-1-1,43-9-7773,-36 8 5436,27-6-6063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6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52 18770,'0'0'8392,"72"-9"-6695,-29 5-800,5-1-737,3 0-224,-1-1-1697,-9-4-3076,-7-3-3939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4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203 11 17136,'0'0'1442,"-9"-2"-279,7 2-1121,-1-2 81,0 1 0,-1 0 0,1 0 0,-1 0 0,1 0 0,-1 0 0,0 1 0,1 0 0,-1 0 0,1 0 0,-1 0 0,0 0 0,1 1 0,-1 0 0,1-1 0,-1 1 0,1 1 0,-1-1 0,1 0 0,0 1 0,-1 0 0,1 0 0,0 0 0,0 0 0,0 0 0,1 0 0,-1 1 0,0 0 0,-2 3 0,-7 13 120,0 0 0,2 1 0,0 0-1,1 0 1,2 1 0,0 0 0,1 0 0,1 1 0,1 0 0,0 0 0,2 0 0,1 0 0,1 0-1,0 0 1,8 41 0,-7-58-233,1 1-1,0-1 1,0 1-1,1-1 1,-1 1-1,1-1 1,0 0 0,1 0-1,-1-1 1,1 1-1,0-1 1,0 0-1,0 0 1,1 0-1,0 0 1,-1-1-1,1 1 1,1-1 0,-1-1-1,0 1 1,1-1-1,-1 0 1,1 0-1,-1 0 1,1-1-1,0 0 1,0 0-1,0-1 1,0 1 0,0-1-1,-1-1 1,11 0-1,-13 0 52,-1 0 0,1 0 1,0-1-1,-1 1 0,1 0 0,-1-1 0,1 0 0,-1 1 0,0-1 1,0 0-1,1 0 0,-1-1 0,-1 1 0,1 0 0,0 0 0,-1-1 1,1 1-1,-1-1 0,1 0 0,-1 1 0,0-1 0,0 0 0,-1 0 0,1 0 1,-1 0-1,1 1 0,-1-1 0,0 0 0,0 0 0,0-5 0,0 6 11,0-1 0,0 0 0,0 0 0,-1 1 0,1-1 0,-1 0 0,0 1 0,1-1 0,-1 0 0,0 1 0,0-1 0,-1 1 0,1-1 0,-1 1 0,1 0 0,-1 0 0,0-1 0,1 1 0,-1 0 0,0 1 0,-1-1 0,1 0 0,0 1 0,0-1 0,-1 1 0,1-1 0,-1 1 0,1 0 0,-1 0 0,1 0 0,-1 1 0,-4-2 0,5 3-75,0-1 0,0 1 0,1 0 0,-1 0 1,0-1-1,1 1 0,-1 0 0,1 0 0,-1 1 0,1-1 0,-1 0 1,1 1-1,0-1 0,0 0 0,-1 1 0,1-1 0,0 1 0,0 0 0,1-1 1,-1 1-1,0 0 0,1 0 0,-1-1 0,1 1 0,-1 0 0,1 0 1,0 0-1,0 0 0,0-1 0,0 1 0,0 4 0,0-4-2,-1 1-1,1-1 0,0 1 0,0-1 1,0 1-1,0-1 0,0 1 0,0-1 1,1 1-1,0-1 0,-1 0 1,1 1-1,0-1 0,0 0 0,0 1 1,0-1-1,1 0 0,-1 0 0,0 0 1,1 0-1,0 0 0,-1 0 0,1 0 1,2 1-1,0-2 2,0 1 0,0-1 0,0-1 0,0 1 0,-1-1 0,1 1 0,0-1 0,0 0 0,0-1 0,0 1-1,0-1 1,0 0 0,0 1 0,0-2 0,4-1 0,2-2 17,-1 0 0,1-1 0,-1 0 0,8-7 0,31-20 78,-47 33-98,0 0 1,-1 0-1,1-1 1,-1 1-1,1 0 1,0 0-1,-1 0 1,1 0 0,-1 0-1,1 0 1,0 0-1,-1 0 1,1 0-1,-1 0 1,1 1-1,0-1 1,-1 0-1,1 0 1,-1 1-1,1-1 1,-1 0-1,1 1 1,-1-1 0,1 0-1,-1 1 1,1-1-1,-1 0 1,1 1-1,-1-1 1,0 1-1,1-1 1,-1 1-1,0-1 1,0 1-1,1 0 1,-1-1-1,0 1 1,0-1 0,0 1-1,1-1 1,-1 1-1,0 0 1,0-1-1,0 2 1,4 35-73,-3-28 43,1 21-154,-2-19-249,1 0 1,0 0-1,0-1 1,1 1-1,0 0 1,1-1-1,1 0 1,-1 0 0,6 10-1,6-7-4616,2-12-2553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9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118 1 20756,'0'0'7126,"-9"3"-6234,6-2-867,-1 1 1,1 0 0,0-1-1,-1 1 1,1 1 0,0-1-1,0 0 1,0 1-1,1 0 1,-1-1 0,1 1-1,-1 0 1,1 0-1,-4 7 1,0 3 9,0 0 0,1 1-1,-5 21 1,-1 10 66,2 0 1,2 0-1,2 1 1,2 0-1,4 61 1,0-99-85,-1-1 1,2 1 0,-1-1-1,1 0 1,0 1 0,1-1 0,-1 0-1,2-1 1,-1 1 0,1 0-1,7 10 1,-9-14 12,1-1-1,-1 1 1,1-1-1,-1 0 1,1 0-1,0 0 1,-1 0-1,1 0 1,0 0-1,1-1 1,-1 1-1,0-1 1,0 0-1,0 0 0,1-1 1,-1 1-1,1 0 1,-1-1-1,0 0 1,1 0-1,-1 0 1,1 0-1,-1-1 1,0 1-1,1-1 1,-1 0-1,0 0 1,4-1-1,-2-1 13,0 1 0,-1-1 0,0 0 0,0-1 0,0 1 0,0 0-1,0-1 1,0 0 0,-1 0 0,0 0 0,0-1 0,0 1 0,-1-1-1,1 1 1,-1-1 0,0 0 0,2-6 0,-2 5 22,0-1 1,0 0-1,0 0 1,-1 0-1,0 0 0,0 0 1,-1 0-1,0-1 1,0 1-1,-1 0 0,1 0 1,-4-9-1,4 15-61,0 1-1,0 0 1,0-1-1,0 1 1,0-1 0,0 1-1,0-1 1,0 1-1,0 0 1,0-1 0,0 1-1,0 0 1,0-1-1,0 1 1,-1-1-1,1 1 1,0 0 0,0-1-1,-1 1 1,1 0-1,0-1 1,0 1 0,-1 0-1,1 0 1,0-1-1,-1 1 1,1 0-1,0 0 1,-1 0 0,1-1-1,0 1 1,-1 0-1,1 0 1,-1 0 0,1 0-1,0 0 1,-1 0-1,1 0 1,-1 0-1,1 0 1,0 0 0,-1 0-1,1 0 1,-1 0-1,1 0 1,0 0-1,-1 0 1,1 0 0,-1 0-1,1 0 1,0 1-1,-1-1 1,1 0 0,0 0-1,-1 1 1,1-1-1,0 0 1,-1 0-1,1 1 1,-1 0 0,-9 22 42,10-21-44,0-1 0,0 0-1,0 1 1,0-1 0,0 0 0,0 1 0,0-1-1,0 0 1,0 1 0,1-1 0,-1 0 0,1 1-1,-1-1 1,1 0 0,-1 1 0,1-1 0,0 0-1,-1 0 1,1 0 0,0 0 0,0 0 0,0 0-1,0 0 1,0 0 0,0 0 0,0 0 0,0-1-1,0 1 1,2 1 0,1-2-13,0 1 0,0-1 0,0 1 0,0-1 0,0 0 0,0 0 0,0-1 0,0 1 0,7-3 0,18-8-1060,-16 6-2061,0 0-4908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6.4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0 225 20339,'0'0'7816,"80"-57"-7272,-23 21-416,9 2-160,5 0-1473,-3 7-2339,-7 6-1281,-9 6-3939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7.6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0 129 14830,'0'0'10565,"12"12"-9498,110 150-426,-120-159-639,0 0 1,0 0-1,0-1 0,1 1 1,-1-1-1,1 0 0,0 0 1,0 0-1,-1 0 0,5 2 1,-5-4 10,-1 0 1,0 0 0,0 1-1,0-1 1,0 0 0,0 0-1,0 0 1,0-1 0,0 1-1,0 0 1,0 0 0,0-1-1,0 1 1,0 0 0,0-1-1,0 1 1,0-1 0,0 1-1,0-1 1,0 0 0,0 1-1,0-1 1,0 0 0,-1 0-1,1 0 1,0 1 0,-1-1-1,1 0 1,-1 0 0,1 0-1,-1 0 1,1 0 0,-1 0-1,1 0 1,-1-2 0,14-34 747,-2 0-1,-1-1 1,9-61 0,-13 59-649,-7 39-108,0 0 1,0 0-1,0 0 1,0 0 0,1-1-1,-1 1 1,0 0-1,1 0 1,-1 0-1,1 0 1,-1 0-1,1 0 1,-1 1 0,1-1-1,0 0 1,-1 0-1,1 0 1,0 0-1,1 0 1,-2 1-6,1 0-1,-1 0 1,1 0 0,-1 0 0,1 0-1,-1 0 1,1 1 0,0-1 0,-1 0 0,1 0-1,-1 1 1,1-1 0,-1 0 0,1 0-1,-1 1 1,0-1 0,1 1 0,-1-1-1,1 0 1,-1 1 0,0-1 0,1 1 0,-1-1-1,0 1 1,1 0 0,21 44-56,-18-36 130,7 17 1,-8-16-62,2 0 1,-1 0-1,1-1 1,0 0-1,9 11 1,-14-20-3,0 1 0,1 0-1,-1-1 1,1 1 0,0-1 0,-1 1 0,1-1 0,-1 1-1,1-1 1,0 1 0,0-1 0,-1 0 0,1 1-1,0-1 1,-1 0 0,1 1 0,0-1 0,0 0-1,0 0 1,-1 0 0,1 0 0,0 0 0,0 0-1,0 0 1,-1 0 0,1 0 0,0 0 0,0-1 0,-1 1-1,1 0 1,0 0 0,0-1 0,-1 1 0,1 0-1,0-1 1,-1 1 0,1-1 0,0 1 0,-1-1-1,1 1 1,-1-1 0,1 0 0,-1 1 0,1-1 0,-1 0-1,1 1 1,-1-1 0,0 0 0,1 1 0,-1-1-1,0 0 1,1 0 0,16-46 1034,-16 43-969,33-118 53,-34 121-128,0 1 0,0-1 0,0 0 0,0 0 0,0 1 0,0-1 0,0 0 0,1 1 0,-1-1 0,0 0 0,1 1 0,-1-1 0,0 0 0,1 1 0,-1-1 0,1 0 0,-1 1 0,1-1 0,-1 1 0,1-1 0,-1 1 0,1-1 0,0 1 0,-1 0 0,1-1 0,0 1 0,0-1 0,11 15 0,6 38 0,-17-47 0,5 16 0,-5-14 0,1 1 0,0-1 0,0 0 0,0 0 0,1 0 0,0-1 0,1 1 0,5 8 0,-9-15 0,1 1 0,0-1 0,-1 1 0,1-1 0,-1 1 0,1-1 0,0 0 0,-1 1 0,1-1 0,0 0 0,-1 0 0,1 1 0,0-1 0,0 0 0,-1 0 0,1 0 0,0 0 0,0 0 0,-1 0 0,1 0 0,0 0 0,0 0 0,-1 0 0,1 0 0,0-1 0,-1 1 0,1 0 0,0 0 0,0-1 0,-1 1 0,1-1 0,-1 1 0,1 0 0,0-1 0,-1 1 0,1-1 0,-1 1 0,1-1 0,-1 0 0,1 1 0,-1-1 0,0 1 0,1-1 0,-1 0 0,0 0 0,1 1 0,-1-2 0,18-37 0,-17 34 0,3-4-654,-4 7 170,0 0-1,1 0 0,-1 0 1,1 1-1,-1-1 0,1 0 1,0 0-1,0 0 1,-1 1-1,1-1 0,1 0 1,-1 1-1,0-1 0,0 1 1,1 0-1,-1-1 1,0 1-1,1 0 0,-1 0 1,1 0-1,0 0 0,-1 0 1,1 0-1,2-1 1,1 2-7535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07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45 0 16784,'0'0'9630,"-1"9"-8621,0 9-765,1-1 1,1 0-1,0 1 0,1-1 0,1 0 0,1 0 0,6 18 0,48 126 888,-54-153-1126,48 109 431,-46-106-432,0-1-1,1 0 0,0 0 0,0-1 0,1 1 1,0-2-1,1 1 0,14 10 0,-113-76-4025,-51-33 5405,139 89-1255,0 0-1,0 0 0,0 0 1,1 0-1,-1 0 1,1-1-1,-1 1 0,1-1 1,-1 1-1,1-1 1,0 0-1,0 1 1,-1-1-1,1 0 0,1 0 1,-1 0-1,0 0 1,0 0-1,1 0 0,-1 0 1,1 0-1,0 0 1,-1 0-1,1-3 0,1 2-71,0 1 0,0-1 0,0 1 0,0 0 0,1 0 0,-1-1 0,1 1 0,-1 0 0,1 0 0,0 0 0,0 1 0,0-1 0,0 0 0,0 1-1,0-1 1,0 1 0,1 0 0,3-2 0,20-9-185,0 2-1,1 1 1,37-8-1,5-2-5096,-64 18 3862,8-4-1547,-7-2-5292,-5-1-5683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6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10 144 17873,'0'0'1879,"-3"-8"326,2 5-2047,0 1 1,0-1-1,0 1 1,0-1-1,1 0 1,-1 1-1,1-1 1,-1 0-1,1 0 1,0 1-1,0-1 1,0 0-1,1 0 1,-1 1-1,1-1 1,-1 0-1,1 1 0,0-1 1,0 1-1,0-1 1,0 1-1,1-1 1,-1 1-1,0-1 1,1 1-1,0 0 1,0 0-1,-1 0 1,1 0-1,1 0 1,3-2-1,4-3 179,1 0-1,1 1 1,-1 0-1,1 1 1,0 0-1,0 1 0,0 0 1,1 1-1,18-2 1,-27 4-315,0 1 0,0-1 0,0 1 0,0 0-1,0 0 1,0 1 0,-1-1 0,1 1 0,0 0 0,0 0 0,-1 0 0,1 1 0,0-1 0,-1 1 0,1 0 0,-1-1 0,0 2-1,1-1 1,-1 0 0,0 1 0,-1-1 0,1 1 0,0 0 0,-1 0 0,1 0 0,-1 0 0,0 1 0,0-1 0,0 1 0,-1-1-1,1 1 1,-1-1 0,0 1 0,1 5 0,2 18 36,-2 1 0,0-1-1,-2 0 1,-2 0 0,0 1 0,-1-1 0,-14 48-1,-6 63 95,23-136-128,0 0 1,-1-1-1,1 1 0,0 0 0,0 0 0,0 0 1,0-1-1,0 1 0,1 0 0,-1 0 1,0 0-1,1-1 0,-1 1 0,1 0 0,0 0 1,0-1-1,-1 1 0,1-1 0,0 1 1,0 0-1,2 1 0,0-2-8,-1 0-1,0 0 1,1-1 0,-1 1 0,1-1-1,-1 1 1,1-1 0,-1 0 0,1 0-1,-1 0 1,1 0 0,-1 0 0,1-1-1,-1 1 1,5-2 0,19-6-56,0-2 0,-1 0 0,-1-2 0,1-1 0,43-31 0,-27 18-1178,-20 14-68,28-20-3262,-25 6-2302,-18 8-452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98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60 16976,'0'0'5605,"69"36"-4932,-27-36-321,1 0-192,-9-6-95,-7-5-258,-10 0-992,-10-3 224,-7-3-416,0-2-1121,-3 1-3684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3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228 27 12876,'0'0'7239,"-11"-1"-3689,7 0-3337,-9 0 625,0-1 1,-1 2-1,1-1 1,-19 3 0,27-1-719,-1 0 0,1 1 0,0-1 0,-1 1 0,1 0 0,0 0 0,0 1 0,0-1 0,0 1 0,1 0 0,-1 1 0,1-1 0,0 1 0,0 0 0,-7 7 0,6-3-23,-1 0 1,1 1-1,1-1 0,0 1 1,0 0-1,0 0 0,1 0 1,1 0-1,0 1 1,0-1-1,0 1 0,2-1 1,-1 20-1,1-25-74,0 0-1,1 1 1,-1-1 0,1 0-1,0 0 1,0-1 0,1 1-1,-1 0 1,1 0 0,-1 0-1,1-1 1,0 1 0,1-1-1,-1 0 1,1 1 0,-1-1-1,1 0 1,0-1 0,0 1 0,0 0-1,1-1 1,-1 0 0,0 1-1,1-1 1,0-1 0,-1 1-1,1 0 1,0-1 0,0 0-1,0 0 1,0 0 0,0-1-1,0 1 1,7-1 0,-3 0-5,0-1 0,0 0 1,0 0-1,0-1 0,0 0 0,0 0 1,0-1-1,0 0 0,-1-1 1,0 0-1,1 0 0,-1 0 0,-1-1 1,1 0-1,-1 0 0,0-1 1,0 1-1,0-1 0,5-8 0,-5 6-3,-1 1-1,1 0 0,-2-1 0,1 0 0,-1-1 0,0 1 0,-1 0 0,0-1 0,0 0 0,-1 0 0,0 0 0,0 0 1,-1 0-1,0 0 0,-1 0 0,0-1 0,-2-10 0,1 15-14,-1 1 0,1 0 0,-1 0 0,0 1 0,0-1 0,-1 0 0,1 1 0,-1-1 0,0 1 0,0 0 0,0 0 0,0 0 0,-6-4 0,8 5 0,-1 1 0,0 0 0,1 0 0,-1 0 0,0 0 0,1 0 0,-1 0 0,0 0 0,0 0 0,0 1 0,0-1 0,0 1 0,0-1 0,0 1 0,0 0 0,0 0 0,0 0 0,0 0 0,0 0 0,0 0 0,0 1 0,0-1 0,0 1 0,0-1 0,0 1 0,0 0 0,1 0 0,-1-1 0,0 1 0,0 1 0,-2 1 0,3-2-316,0 1 0,-1 0 1,1-1-1,0 1 0,0 0 0,0 0 0,0 0 0,1 0 1,-1 0-1,0 0 0,1 0 0,0 0 0,-1 0 1,1 1-1,0-1 0,0 0 0,0 0 0,0 0 1,0 0-1,1 0 0,0 4 0,-1-5 19,1 0 1,-1 0-1,1 0 1,-1 1-1,1-1 0,-1 0 1,1 0-1,0 0 1,-1 0-1,1 0 0,0 0 1,0 0-1,0 0 1,0-1-1,0 1 0,0 0 1,0 0-1,0-1 0,0 1 1,0-1-1,0 1 1,0-1-1,0 1 0,0-1 1,1 0-1,-1 1 1,0-1-1,0 0 0,1 0 1,-1 0-1,0 0 0,0 0 1,1 0-1,-1 0 1,0-1-1,0 1 0,0 0 1,1-1-1,0 0 1,20-10-11545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6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1 19891,'0'0'1991,"-2"13"-667,-3 40 104,2-1 1,2 1-1,6 55 0,-3-79-1020,2-1-1,1 0 1,2-1 0,0 0-1,2 0 1,1 0-1,24 46 1,-32-69-406,1 0 0,0-1 0,-1 1 0,1-1 0,0 1 0,1-1 0,-1 0 0,0 0 0,1-1 0,0 1 0,7 3 0,-10-5-10,1 0 0,-1-1 1,1 1-1,0-1 0,-1 0 0,1 0 0,0 1 0,-1-1 0,1 0 0,0 0 0,0 0 0,-1-1 0,1 1 0,0 0 0,-1-1 0,1 1 0,-1-1 0,1 1 0,0-1 0,-1 0 1,1 0-1,-1 0 0,0 0 0,1 0 0,-1 0 0,0 0 0,0 0 0,1 0 0,-1 0 0,0-1 0,0 1 0,0-1 0,0-1 0,4-5-92,-1 0-1,-1 0 1,0 0-1,0 0 1,0-1-1,-1 0 1,0 1-1,-1-1 0,0-13 1,-2-86-2101,0 92 1825,-33-245-8343,19 175 11763,21 115-1976,2-1-1,1 1 0,1-1 0,1-1 0,1 0 0,25 39 0,-16-35-2813,1-1 0,40 43 0,-35-43-5899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6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22 153 18514,'0'0'13217,"8"-8"-12352,-5 6-831,6-7 11,0 0 0,0-1 0,11-14 0,-18 20-48,1 1 1,-1 0 0,0-1 0,-1 1-1,1-1 1,0 1 0,-1-1 0,0 0-1,0 0 1,0 0 0,-1 0 0,1 1-1,-1-1 1,0 0 0,0 0 0,0 0 0,0 0-1,-2-7 1,2 11 2,-1-1 0,1 0 0,0 1 0,0-1 0,-1 0 0,1 1 0,0-1 0,-1 0 0,1 1 0,-1-1 0,1 1 0,-1-1 0,1 1 0,-1-1 0,1 1 0,-1-1 0,0 1 0,1-1 0,-1 1 0,0 0 0,1-1 0,-1 1 0,0 0 0,1 0 0,-1-1 0,0 1 0,0 0 0,1 0 0,-1 0 0,0 0 0,0 0 0,1 0 0,-1 0 0,0 0 0,0 0 0,1 1 0,-1-1 0,0 0 0,1 0 0,-1 1 0,0-1 0,1 0 0,-1 1 0,0-1 0,1 1 0,-1-1 0,1 1 0,-1-1 0,1 1 0,-1-1 0,1 1 0,-1-1 0,0 2 0,-27 31 0,21-16 0,1-1 0,0 1 0,1 1 0,1-1 0,1 1 0,1 0 0,-1 35 0,3-52 0,0 1 0,0-1 0,0 1 0,0-1 0,0 1 0,0-1 0,0 1 0,1 0 0,-1-1 0,1 0 0,-1 1 0,1-1 0,0 1 0,-1-1 0,1 0 0,0 1 0,0-1 0,0 0 0,0 0 0,0 1 0,0-1 0,0 0 0,1 0 0,-1 0 0,2 0 0,0 0 0,-1 0 0,1 0 0,0 0 0,0-1 0,0 0 0,0 1 0,0-1 0,0 0 0,0 0 0,0-1 0,0 1 0,4-2 0,8-2 0,0-1 0,-1 0 0,28-15 0,-9 1 0,-24 13 0,1 0 0,-1 0 0,1 1 0,0 0 0,0 1 0,1 0 0,-1 1 0,1 0 0,18-2 0,-28 5 0,-1 0 0,1 1 0,0-1 0,0 1 0,0-1 0,0 1 0,0-1 0,0 1 0,0-1 0,-1 1 0,1 0 0,0-1 0,-1 1 0,1 0 0,0 0 0,-1 0 0,1-1 0,-1 1 0,1 0 0,-1 0 0,1 0 0,-1 0 0,0 0 0,1 2 0,6 32 0,-8-18 0,-5-51 0,-4-66 0,11 102 0,1 0 0,-1 0 0,0 0 0,1-1 0,-1 1 0,1 0 0,-1-1 0,1 0 0,0 1 0,0-1 0,-1 0 0,1 0 0,0 0 0,0 0 0,0 0 0,0 0 0,0-1 0,1 1 0,-1-1 0,0 1 0,0-1 0,0 0 0,3 0 0,59 5 0,-55-5 0,0-1 0,0 0 0,0 0 0,0-1 0,17-6 0,-23 7 0,0 0 0,0 0 0,0 0 0,0-1 0,-1 1 0,1-1 0,0 0 0,-1 0 0,1 0 0,-1 0 0,0 0 0,1 0 0,-1-1 0,0 1 0,0-1 0,-1 0 0,1 1 0,-1-1 0,1 0 0,1-4 0,-3 6 0,0 1 0,0 0 0,0 0 0,0 0 0,0 0 0,0-1 0,0 1 0,0 0 0,0 0 0,-1 0 0,1 0 0,0-1 0,0 1 0,0 0 0,0 0 0,0 0 0,0 0 0,0 0 0,0-1 0,0 1 0,0 0 0,-1 0 0,1 0 0,0 0 0,0 0 0,0 0 0,0 0 0,0-1 0,-1 1 0,1 0 0,0 0 0,0 0 0,0 0 0,0 0 0,-1 0 0,1 0 0,0 0 0,0 0 0,0 0 0,0 0 0,-1 0 0,1 0 0,0 0 0,0 0 0,0 0 0,0 0 0,-1 0 0,1 0 0,0 0 0,0 0 0,0 1 0,0-1 0,0 0 0,-1 0 0,1 0 0,0 0 0,0 0 0,0 0 0,0 0 0,0 1 0,0-1 0,-1 0 0,1 0 0,0 0 0,0 1 0,-10 5 0,3 4 0,1 0 0,0 0 0,0 0 0,1 1 0,0-1 0,1 1 0,0 1 0,1-1 0,0 0 0,1 1 0,1-1 0,-1 21 0,1-31 0,1-1 0,0 0 0,0 0 0,0 1 0,0-1 0,0 0 0,0 1 0,1-1 0,-1 0 0,0 1 0,0-1 0,0 0 0,0 0 0,0 1 0,0-1 0,0 0 0,1 0 0,-1 1 0,0-1 0,0 0 0,0 0 0,0 1 0,1-1 0,-1 0 0,0 0 0,0 0 0,1 0 0,-1 1 0,0-1 0,0 0 0,1 0 0,-1 0 0,0 0 0,1 0 0,-1 0 0,0 0 0,0 0 0,1 0 0,-1 0 0,16-5 0,12-14 0,-11-2 0,28-44 0,7-9 0,-52 74 0,0 0 0,0-1 0,0 1 0,0 0 0,0 0 0,1-1 0,-1 1 0,0 0 0,0 0 0,0-1 0,1 1 0,-1 0 0,0 0 0,0-1 0,0 1 0,1 0 0,-1 0 0,0 0 0,0 0 0,1-1 0,-1 1 0,0 0 0,1 0 0,-1 0 0,0 0 0,1 0 0,-1 0 0,0 0 0,0 0 0,1 0 0,-1 0 0,0 0 0,1 0 0,-1 0 0,0 0 0,1 0 0,-1 0 0,0 0 0,0 0 0,1 0 0,-1 1 0,0-1 0,1 0 0,-1 0 0,0 0 0,0 0 0,1 1 0,-1-1 0,0 0 0,0 0 0,0 1 0,1-1 0,-1 0 0,0 1 0,6 26 0,-7 41 0,1-64 0,-2 62 0,2-65-21,0-1 0,1 1 0,-1-1 0,0 0 0,1 1 0,-1-1 0,0 1 0,1-1 0,-1 1 0,0-1 0,1 0 0,-1 1 0,1-1 0,-1 0 0,1 1 0,-1-1 0,1 0 0,-1 0 0,1 1 0,-1-1 0,1 0 0,-1 0 0,1 0 0,0 0 0,-1 0 0,1 0 0,-1 0 0,1 0 0,-1 0 0,1 0 0,-1 0 0,1 0 0,0 0 0,-1 0 0,1-1 0,0 1 0,21-8-2341,-14 2 615,0 0 1,-1 0-1,0-1 1,0 0-1,10-14 1,12-18-7634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7.3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 18962,'-5'8'4116,"-6"12"-3473,1 0-1,1 0 1,0 1 0,2 0 0,1 1 0,0 0 0,2 0-1,-2 23 1,4-28-317,1 0-1,1 1 0,1-1 1,0 0-1,2 0 0,0 0 0,0 0 1,2 0-1,0-1 0,1 1 1,12 22-1,-160-193-5866,141 154 5706,1-1 0,-1 0 0,0 1-1,0-1 1,1 0 0,-1 0 0,0 0 0,1 1 0,-1-1 0,1 0 0,-1 0 0,1 0 0,-1 0 0,1 0 0,0 0-1,-1 0 1,1 0 0,0 0 0,0 0 0,0 0 0,0 0 0,0 0 0,0 0 0,0 0 0,0-1 0,0 1 0,1-1-1,0 0-62,0 0 0,1 1 0,-1-1 0,0 1 0,1-1 0,-1 1 0,1 0 0,0-1 0,-1 1 0,1 0 0,0 0 0,0 0 0,3-1-1,12-4-473,1 1 0,32-6 0,-27 6 408,-18 4-569,27-10-2685,-18-3-3590,-13 1 616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7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15022,'0'0'7976,"81"29"-14991,-44-15-4612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12492,'0'0'15246,"-3"8"-13879,-3 3-1032,1-4-248,1 1 1,0-1 0,1 1-1,-1 0 1,2 0-1,-1 0 1,-2 16 0,6-23-154,-1 1 1,1-1-1,0 1 1,0-1-1,0 0 1,0 0 0,1 0-1,-1 1 1,0-1-1,0 0 1,1 0 0,-1-1-1,0 1 1,1 0-1,-1 0 1,1-1 0,-1 1-1,1-1 1,0 1-1,-1-1 1,3 1 0,36 8-808,-19-8 605,-15-1 236,-1 0 0,0 0 0,0 0 0,1 1 0,-1 0 0,0 0 1,0 1-1,9 3 0,-14-5 105,0 1 0,1-1 1,-1 1-1,0 0 1,0 0-1,1-1 0,-1 1 1,0 0-1,0-1 0,0 1 1,0 0-1,0 0 0,0-1 1,0 1-1,0 0 0,0 0 1,0-1-1,0 1 0,0 0 1,-1-1-1,1 1 0,0 0 1,0 0-1,-1-1 0,1 1 1,-1-1-1,1 1 0,0 0 1,-1-1-1,1 1 0,-1-1 1,1 1-1,-1-1 0,0 1 1,1-1-1,-1 1 0,1-1 1,-2 1-1,-27 21 789,27-20-751,-12 8 25,-1 0 1,1-1-1,-2-1 1,1 0-1,-1-1 1,-32 10-1,47-17-208,0 0 0,1 1 0,-1-1 0,1 0-1,-1 0 1,1 0 0,-1 0 0,1 0 0,-1 0 0,0 0-1,1 0 1,-1 0 0,1 0 0,-1 0 0,1 0 0,-1-1-1,1 1 1,-1 0 0,1 0 0,-1 0 0,1-1 0,-1 1-1,1 0 1,-1-1 0,1 1 0,-1 0 0,1-1 0,0 1-1,-1-1 1,1 1 0,-1-1 0,1 1 0,0-1 0,0 1-1,-1-1 1,1 1 0,0-1 0,0 1 0,0-1 0,0 1-1,-1-1 1,1 1 0,0-1 0,0 0 0,0 1 0,0-1-1,0 1 1,0-1 0,1 1 0,-1-1 0,0 1 0,0-1-1,0 0 1,0 1 0,1-1 0,-1 1 0,1-1-1,13-33-4420,-14 34 4492,23-38-5321,5-9-2040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18129,'0'0'7458,"-3"12"-4634,-10 73-1372,4 0 0,2 148 0,10-216-1452,3-15 0,-4-3 0,-1 0 0,0 0 0,0 0 0,0 0 0,0 0 0,0-1 0,0 1 0,-1 0 0,1-1 0,0 1 0,-1 0 0,1-1 0,-1 1 0,1-1 0,-1-2 0,4-15 0,-2 0 0,0-1 0,-1 1 0,-1-1 0,-3-22 0,3 42 0,0 0 0,1 3 0,-1-1 0,1 0 0,0 0 0,0 1 0,0-1 0,0 0 0,1 0 0,-1 0 0,1 0 0,-1 0 0,1 0 0,0-1 0,-1 1 0,1-1 0,0 1 0,4 2 0,-2-1 0,1-1 0,0 1 0,0-1 0,0 0 0,0 0 0,0 0 0,0-1 0,0 0 0,1 0 0,-1 0 0,0 0 0,1-1 0,-1 0 0,1 0 0,-1-1 0,1 1 0,-1-1 0,0 0 0,0-1 0,1 1 0,-1-1 0,0 0 0,0 0 0,0-1 0,-1 1 0,1-1 0,-1 0 0,1-1 0,-1 1 0,0-1 0,0 0 0,-1 1 0,1-2 0,-1 1 0,0 0 0,0-1 0,0 0 0,0 1 0,-1-1 0,0 0 0,0 0 0,0 0 0,-1-1 0,0 1 0,0 0 0,0-1 0,0 1 0,-1-7 0,0 12 0,0-1 0,0 1 0,0 0 0,0 0 0,0 0 0,0-1 0,0 1 0,0 0 0,0 0 0,0-1 0,0 1 0,0 0 0,0 0 0,0 0 0,0-1 0,0 1 0,0 0 0,0 0 0,0 0 0,-1-1 0,1 1 0,0 0 0,0 0 0,0 0 0,0 0 0,0-1 0,0 1 0,-1 0 0,1 0 0,0 0 0,0 0 0,0 0 0,-1 0 0,1 0 0,0-1 0,0 1 0,0 0 0,-1 0 0,1 0 0,0 0 0,0 0 0,0 0 0,-1 0 0,-10 6 0,-7 14 0,10-4 0,0 1 0,2 0 0,0 1 0,1 0 0,0 0 0,1 0 0,2 0 0,0 1 0,0-1 0,3 29 0,0-45 0,-1 0 0,1-1 0,1 1 0,-1 0 0,0-1 0,0 1 0,0-1 0,1 0 0,-1 1 0,1-1 0,-1 0 0,1 0 0,0 0 0,-1 0 0,1 0 0,0 0 0,0 0 0,-1-1 0,1 1 0,0-1 0,0 1 0,0-1 0,0 0 0,0 1 0,0-1 0,0 0 0,0-1 0,3 1 0,60-5 0,-11-13-2433,-43 13 1204,-1 0-1,0-1 1,0 0-1,0-1 0,-1 0 1,0-1-1,0 0 1,-1 0-1,12-16 0,3-11-5405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8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37 134 11499,'0'0'8520,"-5"10"-4719,-1 5-3092,0 0 0,1 1 0,1-1 0,1 1 0,0 0 0,1 0 0,0 0 0,2 0 0,0 0 0,3 23 0,2 1-565,2 0-1,2 0 1,2-1-1,1 0 1,2-1-1,1 0 1,22 36-1,-36-71-143,0-1 0,1 1 0,-1-1 0,0 0 0,1 0 0,-1 1 0,1-1 0,0 0 0,0 0 0,-1 0 0,1-1 0,0 1 0,1 0 0,-1-1 0,0 0 0,0 1 0,1-1 0,-1 0 0,1 0 0,-1 0 0,1 0 0,-1-1 0,1 1 0,0-1 0,-1 1 0,6-1 0,-4-2 0,0 1 0,0-1 0,0 0 0,0 0 0,-1 0 0,1 0 0,-1-1 0,1 1 0,-1-1 0,0 0 0,0 0 0,0 0 0,0-1 0,-1 1 0,1-1 0,2-4 0,29-47 0,-3-2 0,27-66 0,38-127 0,-83 209 0,8-48 0,-12 47 0,-6 34-378,-2 2-1952,0-3-3760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8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13 18001,'0'0'4031,"-8"1"-919,1 1-2849,-1 0 1,1 1 0,0 0-1,0 0 1,0 0-1,0 1 1,0 0-1,1 1 1,0-1 0,0 1-1,0 0 1,0 1-1,1-1 1,0 1 0,-5 7-1,-2 2-20,1 2 1,1-1-1,0 1 0,1 0 0,1 1 1,1 0-1,0 1 0,1-1 1,1 1-1,1 0 0,1 0 0,0 1 1,1 32-1,2-49-243,0-1 0,0 0 0,0 0 0,0 0 0,1 0 0,-1 0 0,1 0 0,0 0 0,-1 0 0,1 0 0,0 0 0,0 0 0,0-1 0,0 1 0,1 0 0,-1 0 0,0-1 0,1 1 0,-1-1 0,1 0 0,0 1 0,-1-1 0,1 0 0,0 0 0,0 0 0,0 0 0,-1 0 0,1 0 0,0 0 0,0-1 0,0 1 0,1-1 0,-1 0 0,0 1 0,0-1 0,0 0 0,0 0 0,0 0 0,0-1 0,0 1 0,0 0 0,3-2 0,3 1 0,1-1 0,-1 0 0,0-1 0,0 0 0,0 0 0,0-1 0,-1 0 0,1 0 0,8-7 0,4-9 0,-1 0 0,0-1 0,-2-1 0,0-1 0,-1 0 0,-2-1 0,-1 0 0,0-2 0,-2 1 0,-1-1 0,-1-1 0,-1 0 0,5-33 0,-13 60 0,0 0 0,1 0 0,-1-1 0,0 1 0,0 0 0,0-1 0,1 1 0,-1 0 0,0-1 0,0 1 0,0 0 0,0-1 0,0 1 0,0 0 0,0-1 0,0 1 0,0-1 0,0 1 0,0 0 0,0-1 0,0 1 0,0 0 0,0-1 0,0 1 0,0 0 0,0-1 0,0 1 0,-1 0 0,1-1 0,0 1 0,0 0 0,0-1 0,-1 1 0,1 0 0,0 0 0,0-1 0,-1 1 0,1 0 0,0 0 0,0-1 0,-1 1 0,1 0 0,0 0 0,-1 0 0,1 0 0,-1-1 0,-5 5 0,-5 10 0,1 0 0,0 0 0,1 1 0,1 0 0,0 1 0,-8 22 0,11-25 0,1-3 0,0-1 0,1 1 0,0-1 0,0 1 0,1 0 0,1 0 0,-1 12 0,2-24 0,0 1 0,0 0 0,0-1 0,1 1 0,-1 0 0,0 0 0,1-1 0,-1 1 0,1 0 0,0 0 0,-1 0 0,1 0 0,0 0 0,0 0 0,0 0 0,-1 0 0,1 0 0,2-2 0,6 4 0,-5 17 0,0 52-2837,0-7-3006,-4-44-1236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59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8872,'0'0'23185,"-10"12"-23025,2-3-136,4-4-17,-1 0 0,1-1 0,0 1 0,0 1 0,1-1 0,0 1-1,0-1 1,0 1 0,0 0 0,1 0 0,0 0 0,0 0 0,1 1 0,-1 6 0,1-8-2,0 4-7,1-1 0,0 1 0,0 0 0,0 0 0,1-1 0,4 16 1,-5-23 4,1 1 0,0-1 1,-1 0-1,1 1 0,0-1 1,0 0-1,0 1 0,0-1 1,0 0-1,0 0 0,0 0 0,0 0 1,0 0-1,0 0 0,1 0 1,-1 0-1,3 1 0,-1-1 12,-1-1 0,1 1 0,0-1 1,0 0-1,-1 0 0,1 0 0,0 0 0,0 0 0,-1 0 0,1-1 0,0 1 0,-1-1 0,5-1 0,6-4 0,-1-1-1,0 0 1,-1-1 0,0 0 0,0 0 0,-1-1-1,0-1 1,0 0 0,12-16 0,18-18-3,-39 44-18,-1-1 1,1 0-1,0 0 0,-1 0 0,1 1 1,0-1-1,0 1 0,0-1 0,-1 0 1,1 1-1,0-1 0,0 1 1,0 0-1,0-1 0,0 1 0,0 0 1,0-1-1,0 1 0,0 0 0,0 0 1,0 0-1,0 0 0,0 0 1,0 0-1,0 0 0,2 1 0,-2 0-15,0-1 1,0 1-1,0 0 0,0 1 0,0-1 0,0 0 0,0 0 0,0 0 1,-1 0-1,1 1 0,0-1 0,-1 0 0,1 1 0,-1-1 0,1 1 1,-1 1-1,3 10-143,-1 1 1,-1 0-1,0 15 1,-1-20 130,3 36 272,2 1 1,2-2-1,1 1 0,18 51 0,-25-94-239,2 7 0,0 0 0,-1 0 0,0 1 0,0 11 0,-1-20 0,-1 1 0,0-1 0,0 0 0,0 0 0,0 0 0,0 1 0,0-1 0,0 0 0,-1 0 0,1 1 0,0-1 0,-1 0 0,1 0 0,-1 0 0,1 0 0,-1 0 0,0 0 0,1 0 0,-1 0 0,0 0 0,0 0 0,0 0 0,1 0 0,-1 0 0,0 0 0,0-1 0,0 1 0,0 0 0,-1-1 0,1 1 0,0-1 0,0 1 0,0-1 0,0 0 0,-1 1 0,1-1 0,0 0 0,0 0 0,-1 0 0,-1 0 0,-4 0 0,0-1 0,0 0 0,0-1 0,1 1 0,-1-1 0,0-1 0,1 1 0,-1-1 0,1 0 0,0 0 0,0-1 0,0 0 0,0 0 0,1-1 0,-1 1 0,1-1 0,0 0 0,1-1 0,-7-7 0,6 5 0,-1 0 0,2 0 0,-1-1 0,1 1 0,0-1 0,1 0 0,0 0 0,0 0 0,1 0 0,0-1 0,1 1 0,0 0 0,0-1 0,1-10 0,2 15-247,-1 0 0,1 0 0,0 1 0,0-1-1,0 1 1,1-1 0,-1 1 0,1 0 0,0 0 0,0 0 0,1 0 0,-1 0-1,1 1 1,0 0 0,0 0 0,0 0 0,7-4 0,7-7-1754,10-9-5035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 20243,'-9'3'4938,"7"-2"-4527,-13 5 1287,1 1 0,-25 15-1,36-21-1653,1 0-1,-1 1 1,1-1-1,-1 1 1,1 0-1,0 0 1,-1 0-1,1 0 1,0 0-1,0 0 1,1 1 0,-1-1-1,0 1 1,1-1-1,0 1 1,-1 0-1,1-1 1,0 1-1,0 0 1,1 0-1,-1 0 1,0 0-1,1 0 1,0 0-1,0 5 1,3-7-99,0 0 1,0 0-1,1 0 1,-1 0 0,0 0-1,1-1 1,-1 0-1,0 0 1,1 0-1,-1 0 1,1 0 0,2-1-1,3 0 42,206 2-2464,-214-1 2513,1 0 1,-1 0-1,1 0 0,-1 0 1,0 0-1,1 1 0,-1-1 1,1 0-1,-1 1 0,0-1 1,1 1-1,-1 0 0,0-1 0,0 1 1,1 0-1,-1 0 0,0 0 1,0 0-1,0 0 0,0 0 1,0 0-1,0 0 0,0 0 1,-1 0-1,1 1 0,0-1 0,-1 0 1,1 1-1,0-1 0,-1 0 1,0 1-1,1-1 0,-1 1 1,0-1-1,0 0 0,0 1 1,0-1-1,0 1 0,0-1 1,0 1-1,0-1 0,-1 3 0,0 2 210,-1 0 0,0-1 0,0 1 0,0-1 0,0 1 0,-1-1-1,0 0 1,0 0 0,-5 6 0,-1 1-232,-1 0 0,0-2 1,0 1-1,-1-1 0,0 0 0,-1-1 1,0-1-1,-22 12 0,34-20-25,0 0-1,0 0 1,-1 0 0,1 0 0,0 0-1,0 0 1,-1 0 0,1 0-1,0 0 1,0 0 0,-1 0-1,1 0 1,0 0 0,0 0 0,-1 0-1,1 0 1,0 0 0,0 0-1,0 0 1,-1-1 0,1 1-1,0 0 1,0 0 0,-1 0 0,1 0-1,0-1 1,0 1 0,0 0-1,0 0 1,-1 0 0,1-1-1,0 1 1,0 0 0,0 0 0,0-1-1,0 1 1,0 0 0,0 0-1,0-1 1,0 1 0,0 0-1,0 0 1,0-1 0,0 1 0,0 0-1,0 0 1,0-1 0,0 1-1,0 0 1,0 0 0,0-1-1,0 1 1,0 0 0,0 0 0,0-1-1,0 1 1,1 0 0,3-14-2863,14-17-2704,5-8-1394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1537,'0'0'23810,"0"11"-21429,-10 140 360,4-99-1592,2 93 0,4-144-1149,0 0 0,0 0 0,0-1 0,0 1 0,0 0 0,0 0 0,0 0 0,0 0 0,0-1 0,1 1 0,-1 0 0,0 0 0,1-1 0,-1 1 0,0 0 0,1-1 0,-1 1 0,1 0 0,-1-1 0,1 1 0,-1 0 0,1-1 0,0 1 0,-1-1 0,1 1 0,0-1 0,-1 0 0,1 1 0,0-1 0,0 0 0,0 1 0,2-1 0,-1 0 0,0 0 0,0 0 0,0-1 0,0 1 0,0-1 0,-1 1 0,1-1 0,0 0 0,0 1 0,0-1 0,2-2 0,6-3 0,-1 0 0,0-1 0,13-13 0,199-234 0,-214 239-4882,-22 17-5877,0 7-3452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0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18642,'0'0'7206,"-5"58"-5476,10-44-1121,8-6-449,8-6-160,5-2-1762,1-7-2370,4-13-2530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1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58 8648,'0'0'17868,"-9"4"-16758,1 0-875,-1 1-1,2 0 0,-1 0 1,1 0-1,-1 1 1,2 1-1,-10 8 1,12-10-88,0 0 0,1 0 0,-1 0 1,1 0-1,0 1 0,0-1 0,1 1 0,-1 0 1,1 0-1,0-1 0,1 1 0,0 1 1,0-1-1,-1 9 0,2-15-142,0 0 0,0 1 0,0-1 0,0 1 0,0-1 0,1 0 0,-1 1 0,0-1 0,0 1 0,0-1-1,0 0 1,0 1 0,0-1 0,1 0 0,-1 1 0,0-1 0,0 0 0,1 1 0,-1-1 0,0 0 0,0 0 0,1 1 0,-1-1 0,0 0 0,1 0 0,-1 1 0,0-1 0,1 0 0,-1 0 0,0 0-1,1 0 1,-1 0 0,0 0 0,1 1 0,-1-1 0,1 0 0,19-4 357,14-15 150,-33 18-512,39-41 0,-38 40 0,-1 0 0,1 0 0,0 0 0,-1 0 0,1 0 0,-1-1 0,0 1 0,1-1 0,-1 1 0,-1-1 0,1 1 0,0-1 0,0 1 0,-1-1 0,0 0 0,1 1 0,-1-1 0,0-4 0,-3 7 0,1-1 0,0 1 0,-1 0 0,1 0 0,0 0 0,-1 0 0,1 0 0,0 0 0,-1 1 0,1-1 0,0 1 0,-4 1 0,1 0 0,1 0 0,0 0 0,0 1 0,0 0 0,0 0 0,0 0 0,0 1 0,1-1 0,0 1 0,-1 0 0,1 0 0,1 0 0,-1 0 0,1 0 0,-1 0 0,1 1 0,-2 6 0,5-11-59,-1 1-1,0-1 1,1 1 0,-1-1-1,0 1 1,1-1-1,-1 0 1,0 1 0,1-1-1,-1 1 1,1-1 0,-1 0-1,1 1 1,-1-1 0,1 0-1,-1 0 1,1 1 0,0-1-1,-1 0 1,1 0-1,-1 0 1,1 0 0,-1 0-1,1 0 1,0 0 0,-1 0-1,1 0 1,-1 0 0,1 0-1,-1 0 1,1 0 0,0 0-1,-1-1 1,1 1-1,-1 0 1,1 0 0,-1-1-1,1 1 1,-1 0 0,1-1-1,0 1 1,28-11-5381,-2-9-2952,4-7-6929</inkml:trace>
  <inkml:trace contextRef="#ctx0" brushRef="#br0" timeOffset="1">287 1 13933,'0'0'6977,"-3"8"-3176,-5 13-2455,1 1 0,-5 26 0,10-40-1235,1-1 0,0 1 0,1 1 0,-1-1 0,1 0 0,1 0 0,0 0 0,0 0 0,1 0 1,-1-1-1,5 11 0,-3-11 113,1 0-1,-2 1 1,1-1 0,-1 0 0,-1 1-1,1-1 1,-1 1 0,0 0 0,-1-1-1,0 1 1,-1 12 0,0-19-224,1 0 0,-1-1 0,1 1 0,-1-1 0,1 1 0,-1-1 0,0 1 0,1-1 0,-1 1 0,0-1 0,0 1 0,1-1 0,-1 0 0,0 1 0,0-1 0,1 0 0,-1 0 0,0 1 0,0-1 0,0 0 0,0 0 0,1 0 0,-1 0 0,0 0 0,0 0 0,0-1 0,1 1 0,-1 0 0,0 0 0,0 0 0,-1-1 0,-26-9 0,25 8-207,0-1-1,1 0 1,0 1 0,-1-1 0,1 0-1,0 0 1,0 0 0,1 0-1,-1-1 1,1 1 0,-1 0 0,1-1-1,0 1 1,0-1 0,0-4 0,0-2-1179,0 1 0,1 0 1,0-1-1,3-17 1,7-11-6660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1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23158,'0'0'3235,"-1"8"-459,-15 119-1058,5-50-778,-1 92 0,30-203-940,-12 10 0,-2-1 0,-1 1 0,-1-1 0,-1-29 0,-1 56 0,1 1 0,0-1 0,0 0 0,0 0 0,0 0 0,0 0 0,0 0 0,1 0 0,-1 0 0,1 0 0,-1 0 0,1-1 0,0 1 0,0 0 0,-1-1 0,1 0 0,0 1 0,0-1 0,1 0 0,-1 0 0,0 0 0,0 0 0,0-1 0,1 1 0,2 0 0,5 2 0,0 0 0,1-1 0,-1 0 0,20 0 0,-20-2 0,33-2 0,-42 1 0,1 1 0,-1 0 0,1-1 0,-1 1 0,1-1 0,-1 0 0,1 1 0,-1-1 0,0 0 0,1 0 0,-1 0 0,0 0 0,0 0 0,0 0 0,1 0 0,-1 0 0,0-1 0,-1 1 0,1 0 0,0-1 0,0 1 0,0 0 0,0-3 0,-18 21 0,14-12 0,1-1 0,0 0 0,1 1 0,-1 0 0,1-1 0,0 1 0,0 0 0,0 0 0,1-1 0,-1 1 0,1 0 0,1 7 0,0-10 0,-1-1 0,1 1 0,0-1 0,-1 1 0,1-1 0,0 1 0,0-1 0,0 0 0,0 1 0,0-1 0,1 0 0,-1 0 0,0 0 0,0 0 0,1 0 0,-1 0 0,1 0 0,-1 0 0,1 0 0,-1-1 0,1 1 0,0-1 0,-1 1 0,1-1 0,0 0 0,-1 1 0,1-1 0,0 0 0,-1 0 0,1 0 0,0 0 0,-1-1 0,1 1 0,0 0 0,-1-1 0,1 1 0,2-2 0,2 0 0,0 0 0,0 0 0,0-1 0,0 1 0,-1-2 0,1 1 0,8-8 0,-9 8 0,-1 0 0,0-1 0,1 1 0,0 1 0,0-1 0,0 1 0,0 0 0,0 0 0,0 0 0,1 1 0,-1-1 0,7 1 0,-10 1 0,-1 1 0,1-1 0,0 1 0,0 0 0,-1 0 0,1 0 0,-1 0 0,1 0 0,-1 0 0,1 0 0,-1 0 0,1 1 0,-1-1 0,0 0 0,0 1 0,0-1 0,0 1 0,0 0 0,0-1 0,0 1 0,0 0 0,0 1 0,0 0 0,0-1 0,0 0 0,0 1 0,0-1 0,0 0 0,1 0 0,-1 0 0,1 0 0,0 0 0,0 0 0,-1-1 0,1 1 0,0 0 0,0-1 0,1 0 0,-1 1 0,0-1 0,0 0 0,5 1 0,-1-1-203,0-1 0,-1-1 0,1 1 0,0-1 0,-1 0 0,1 0 0,0 0 0,-1-1 0,0 0 0,10-5 0,-9 4-453,0 1 0,0 0 1,0-1-1,0 2 0,0-1 0,1 1 1,10-1-1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2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16912,'0'0'5392,"-2"9"-3385,-2 29-558,1 0 0,1 0 0,3 1-1,8 65 1,-9-102-1412,1 1 0,-1 0-1,1 0 1,0-1 0,0 1-1,0-1 1,0 1 0,0 0-1,1-1 1,-1 0 0,1 1-1,0-1 1,-1 0 0,1 0-1,0 0 1,0 0 0,0 0-1,1 0 1,-1-1 0,5 3-1,-5-3-18,1-1 0,-1 0-1,0 0 1,1 0 0,-1 0-1,0 0 1,1 0 0,-1 0-1,0-1 1,1 1 0,-1-1-1,0 0 1,0 0 0,0 0-1,1 0 1,-1 0 0,0 0-1,0 0 1,-1-1 0,1 1-1,0-1 1,0 1 0,-1-1-1,3-3 1,12-13-18,-14 14 0,1 0 0,0 0 0,0 0 0,0 0 0,0 1 0,1 0 0,-1 0 0,1 0 0,0 0 0,0 0 0,0 1 0,0-1 0,0 1 0,1 0 0,6-2 0,-9 5 0,-1-1 0,1 1 0,0 0 0,-1 0 0,1-1 0,-1 1 0,1 0 0,-1 0 0,0 1 0,1-1 0,-1 0 0,0 0 0,0 1 0,0-1 0,0 1 0,0-1 0,0 1 0,0-1 0,0 1 0,-1-1 0,1 1 0,-1 0 0,1-1 0,-1 1 0,1 3 0,9 53 0,-9-50 0,7 69 0,6-116-123,-3-10-3509,-3-2-7310,-3 16-3733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94 12876,'0'0'19806,"-6"9"-19951,1-4 32,2-1-1,-1 2 1,0-1-1,1 0 1,0 1-1,0-1 1,1 1-1,0 0 1,0 0-1,0 0 1,0 0-1,1 1 1,0-1-1,0 10 1,27-54 11,-16 20 219,-1 0-1,-1-1 1,0 0 0,-2 0-1,0-1 1,4-27 0,-11 88 125,-1-27-144,1 0-1,1 0 1,0 0-1,1 0 1,0-1-1,2 1 1,-1 0-1,1 0 1,10 23-1,-13-36-118,1 0 0,-1 0-1,0 0 1,1 0 0,-1 0 0,1 0 0,0 0-1,-1 0 1,1 0 0,-1 0 0,1-1 0,0 1 0,0 0-1,0-1 1,-1 1 0,1 0 0,0-1 0,0 1-1,0-1 1,0 1 0,0-1 0,0 0 0,0 1-1,0-1 1,0 0 0,0 0 0,0 0 0,0 0-1,0 0 1,0 0 0,0 0 0,1 0 0,-1 0 0,0 0-1,0 0 1,0-1 0,0 1 0,0 0 0,0-1-1,0 1 1,0-1 0,-1 1 0,1-1 0,0 0-1,0 1 1,0-1 0,0 0 0,0-1 0,3-1-331,-1-1 0,0 0-1,-1 1 1,1-1 0,0 0 0,-1-1 0,0 1 0,0 0 0,2-8 0,-1-10-6647,0-4-4249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20563,'-2'8'3716,"-7"48"-887,3 0 1,0 63-1,6-119-2829,0 1 0,0 0-1,0-1 1,0 1 0,1 0 0,-1-1 0,0 1 0,0-1-1,0 1 1,1 0 0,-1-1 0,0 1 0,1-1-1,-1 1 1,0-1 0,1 1 0,-1-1 0,1 1 0,-1-1-1,0 0 1,1 1 0,0-1 0,-1 1 0,1-1-1,-1 0 1,1 0 0,-1 1 0,1-1 0,-1 0-1,1 0 1,0 0 0,-1 1 0,1-1 0,0 0 0,-1 0-1,1 0 1,-1 0 0,1 0 0,0 0 0,-1-1-1,1 1 1,0 0 0,-1 0 0,1 0 0,-1 0 0,1-1-1,-1 1 1,1 0 0,-1-1 0,1 1 0,0 0-1,-1-1 1,0 1 0,2-1 0,36-23-278,-35 21 187,9-5-346,0 0 1,1 1-1,0 0 1,0 1-1,0 1 1,1 0-1,0 0 1,0 2-1,0 0 1,0 0-1,1 1 1,14 0-1,-28 2 531,1 0 1,0 1-1,-1-1 0,1 0 0,-1 1 0,1-1 1,-1 1-1,1 0 0,-1-1 0,1 1 0,-1 0 0,0 0 1,1 0-1,-1 0 0,0 0 0,0 0 0,0 0 0,0 0 1,0 1-1,0-1 0,0 0 0,0 1 0,0-1 0,0 1 1,-1-1-1,1 1 0,-1-1 0,1 1 0,-1-1 1,1 1-1,-1 0 0,0-1 0,0 1 0,0-1 0,0 1 1,0 0-1,0-1 0,0 1 0,-1 1 0,0 4 128,1-1 0,-1 0-1,-1 1 1,1-1 0,-1 0 0,0 0-1,0 0 1,-1 0 0,-4 6 0,0-2-210,0-1 0,-1 1 1,0-2-1,0 1 1,-1-1-1,-11 7 0,15-11-13,0-1 0,-1 1 0,0-1-1,1-1 1,-1 1 0,0-1 0,0 0-1,-1 0 1,1-1 0,0 0 0,0 0-1,-1 0 1,-6-1 0,12 0-126,-1 0 1,1 0-1,0 0 0,-1 0 0,1-1 1,-1 1-1,1 0 0,0-1 0,-1 1 1,1-1-1,0 0 0,0 1 1,-1-1-1,1 0 0,0 0 0,0 0 1,0 0-1,0 0 0,0 0 0,0 0 1,0 0-1,0 0 0,1 0 1,-1-1-1,0 1 0,1 0 0,-1-1 1,1 1-1,-1 0 0,1-1 0,-1 1 1,1-1-1,0 1 0,0 0 1,0-1-1,0 1 0,0-1 0,0 1 1,0-1-1,0 1 0,1 0 0,-1-1 1,1-1-1,0-2-835,1 0-1,-1 0 1,1 1-1,-1-1 1,2 1-1,-1-1 1,0 1-1,1-1 1,0 1-1,0 0 1,5-5-1,18-10-13909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07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248 203 3491,'0'0'657,"-10"-5"-673,-35-10 904,37 13-340,0 1-1,0-1 1,0 1 0,0 1 0,0-1 0,-1 1 0,1 1 0,0 0 0,0 0 0,0 0 0,0 1 0,0 0 0,1 1 0,-12 4 0,7-1 154,7-4-317,1-1 1,0 1-1,-1 0 1,1 1 0,0-1-1,0 1 1,0 0 0,1 0-1,-1 0 1,-5 6 0,44-7 318,-18-1-578,0 2 1,0 0-1,-1 1 0,1 0 1,-1 1-1,1 1 0,-2 1 1,1 1-1,17 10 0,-17-8-81,1-2 0,1 1 0,-1-2 0,1-1 0,1 0 0,-1-1 0,29 4 0,-25-8 56,0-1 0,0-2-1,0 0 1,-1-1 0,41-11 0,102-45 618,-111 37-399,90-23 1,-104 37-245,0 2 1,0 2 0,56 2 0,115 15 60,53 0-106,-235-16 35,0-1 0,0-1 0,-1-2 0,1-1 0,47-21 0,-48 18 105,0 0 0,1 2-1,0 1 1,0 2-1,48-6 1,-14 13 161,101 13 0,25 1-196,-124-15-111,0-3-1,0-3 0,106-25 0,-72 9 62,103-9 0,-146 26 100,1 2 1,0 3-1,80 11 1,-47 1-158,0-3 0,1-4 1,1-4-1,-1-4 1,104-18-1,-167 17-27,40-9 27,1 3 1,85-2 0,18 15 2185,-169-3-1645,-11-7-15586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9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185 194 7687,'5'-10'310,"75"-174"21225,-192 486-19757,100-260-1535,3-1-1,1 2 1,2-1 0,1 1 0,3 67 0,3-107-243,-1 0 0,0-1 0,1 1 0,0 0 0,0 0 0,0 0 0,0 0 0,0-1 0,1 1 0,2 3 0,7 0 0,1-22 0,-7-2 0,-1 1 0,-1-1 0,0 0 0,-1 0 0,-1-1 0,-1 1 0,-1 0 0,0 0 0,-1 0 0,-1 0 0,-1 0 0,0 0 0,-1 1 0,-1 0 0,-17-33 0,22 47 0,-1 0 0,0 1 0,0-1 0,0 0 0,0 1 0,0-1 0,0 1 0,-1 0 0,1 0 0,-1 0 0,0 0 0,1 0 0,-1 0 0,0 1 0,0-1 0,0 1 0,0 0 0,0 0 0,-1 0 0,1 1 0,0-1 0,0 1 0,-1-1 0,-4 1 0,5 1 0,1 0 0,-1 0 0,1 0 0,-1 0 0,1 0 0,-1 1 0,1-1 0,0 1 0,-1 0 0,1-1 0,0 1 0,0 0 0,0 0 0,1 0 0,-1 1 0,0-1 0,1 0 0,0 1 0,-1-1 0,1 1 0,0-1 0,0 1 0,0 0 0,1-1 0,-1 1 0,1 0 0,-1-1 0,1 5 0,-1-4 0,1-1 0,0 0-1,0 1 1,-1-1 0,1 1 0,1-1 0,-1 1-1,0-1 1,1 1 0,-1-1 0,1 1-1,0-1 1,0 0 0,0 0 0,0 1 0,0-1-1,0 0 1,0 0 0,1 0 0,-1 0 0,4 3-1,-2-3-9,0 0 1,1 0-1,-1 0 0,0 0 0,1-1 0,-1 1 0,1-1 0,0 0 0,-1 0 0,1-1 0,0 1 0,7 0 1,2-1-156,0-1 0,0 0 0,0-1 0,-1 0 0,1-1 1,-1 0-1,20-8 0,3-7-4356,-14 4-2211,-2-2-5675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89 18481,'0'0'12407,"7"-8"-10832,19-27-1271,-26 34-304,1 0 0,-1 0 0,1 0 0,-1 0 0,1 0 0,-1 0 0,0 0 0,1 0 0,-1 0 0,0 0 0,0 0 0,0-1 0,0 1 0,0 0 0,0 0 0,0 0 0,0 0 0,0 0 0,0 0 0,-1 0 0,1-1 0,0 1 0,-1 0 0,1 0 0,-1 0 0,1 0 0,-1 0 0,0 0 0,1 1 0,-1-1 0,0 0 0,0 0 0,0 0 0,1 1 0,-1-1 0,0 0 0,0 1 0,0-1 0,0 1 0,0-1 0,-2 0 0,1 0 0,0 0 0,0 1 0,0-1 0,-1 0 0,1 1 0,0-1 0,0 1 0,-1 0 0,1 0 0,0 0 0,-1 0 0,1 0 0,0 0 0,-1 1 0,1-1 0,0 1 0,-5 1 0,3 1 0,1 1 0,-1-1 0,1 1 0,-1 0 0,1 0 0,0 0 0,1 0 0,-1 0 0,1 1 0,0-1 0,0 1 0,0 0 0,1 0 0,-1-1 0,0 10 0,-1 1 0,1 0 0,1 0 0,1 30 0,0-44 0,0 1 0,0-1 0,0 0 0,0 1 0,0-1 0,0 1 0,1-1 0,-1 0 0,1 0 0,-1 1 0,1-1 0,0 0 0,-1 0 0,1 1 0,0-1 0,0 0 0,0 0 0,0 0 0,0 0 0,0 0 0,0 0 0,0 0 0,0-1 0,2 2 0,0-1 0,0 0 0,-1-1 0,1 1 0,-1-1 0,1 0 0,0 0 0,-1 0 0,1 0 0,-1 0 0,1-1 0,0 1 0,3-2 0,3-1 0,1 0 0,0-1 0,-1 0 0,0-1 0,15-10 0,3-7-253,-20 15 135,-1 1-1,1 0 0,1 0 0,-1 1 1,1 0-1,0 1 0,0-1 0,0 2 1,0-1-1,11-2 0,-18 6 135,0 0-1,0 0 1,0 1 0,0-1-1,-1 0 1,1 1 0,0-1-1,0 1 1,0-1-1,0 1 1,-1-1 0,1 1-1,0 0 1,-1-1 0,1 1-1,0 0 1,-1-1-1,1 1 1,-1 0 0,1 0-1,-1 0 1,1 0 0,-1-1-1,0 1 1,1 0-1,-1 0 1,0 0 0,0 0-1,0 0 1,1 0 0,-1 0-1,0 0 1,0 0-1,-1 1 1,2 47 852,-2-35-724,1-12-144,0-1 0,0 0 0,0 0 0,0 0 0,0 0 0,0 0 0,0 0 0,0 0 0,0 0 0,1 0 0,-1 0 0,0 0 0,1 0 0,-1 0 0,1 0 0,-1 0 0,1 0 0,-1-1 0,1 1 0,0 0 0,-1 0 0,1-1 0,0 1 0,0 0 0,0-1 0,1 2 0,0-2 0,-1 0 0,1 1 0,0-1 0,-1 0 0,1-1 0,0 1 0,-1 0 0,1 0 0,-1-1 0,1 1 0,-1-1 0,1 1 0,-1-1 0,1 0 0,1-1 0,10-6 0,-1 0 0,-1-1 0,12-12 0,-14 14 0,-8 5-129,1 0 1,0 1-1,0-1 0,0 1 1,0-1-1,0 1 0,0 0 1,0 0-1,0 0 0,0 0 0,0 0 1,1 0-1,-1 0 0,0 1 1,1-1-1,-1 1 0,0 0 1,6 0-1,-7 1-109,0 0 1,0 0-1,1 0 0,-1 0 1,0 0-1,0 0 0,0 0 1,0 0-1,0 1 0,0-1 1,-1 0-1,1 1 0,0-1 1,-1 1-1,1-1 1,-1 1-1,1-1 0,-1 1 1,0-1-1,0 1 0,0 0 1,1-1-1,-1 1 0,-1-1 1,1 1-1,0 2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4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137 142 16111,'0'0'8947,"-8"-3"-5343,5 2-3483,0 0-1,0-1 1,0 1 0,0 0 0,0 0-1,0 1 1,0-1 0,-1 1-1,1-1 1,0 1 0,0 0 0,0 0-1,0 1 1,-1-1 0,1 1 0,0-1-1,0 1 1,0 0 0,0 0 0,0 0-1,0 1 1,0-1 0,1 1 0,-1-1-1,0 1 1,1 0 0,-1 0 0,1 0-1,0 0 1,0 1 0,0-1 0,0 1-1,-3 4 1,1 0-121,0 1 0,0 0 0,1 0 0,0 0 0,0 0 0,1 1 0,-2 11 0,4-18 0,-1 0 0,1 0 0,-1 0 0,1 0 0,0 0 0,0 0 0,0 0 0,0 0 0,0 0 0,0 0 0,0 0 0,1 0 0,-1 0 0,1 0 0,0 0 0,-1 0 0,1 0 0,0 0 0,0-1 0,0 1 0,0 0 0,0-1 0,1 1 0,-1-1 0,0 1 0,1-1 0,-1 1 0,1-1 0,0 0 0,-1 0 0,1 0 0,0 0 0,0 0 0,-1 0 0,1-1 0,3 2 0,2-2 0,0 0 0,0-1 0,0 0 0,-1 0 0,1 0 0,0-1 0,-1 0 0,1-1 0,-1 1 0,1-1 0,-1 0 0,0-1 0,-1 1 0,1-1 0,0 0 0,-1-1 0,0 0 0,0 1 0,0-1 0,4-7 0,9-10 0,0-2 0,-1 0 0,18-36 0,-7-7 0,-15 33 0,-9 27 0,-3 11 0,-5 52 0,1-26 0,1 0 0,1 1 0,2-1 0,8 51 0,-9-78 0,1 0 0,-1 0 0,1 0 0,0 1 0,0-1 0,1 0 0,-1 0 0,1-1 0,-1 1 0,1 0 0,0 0 0,0-1 0,0 1 0,0-1 0,1 0 0,-1 1 0,1-1 0,-1 0 0,1 0 0,0-1 0,0 1 0,0-1 0,-1 1 0,2-1 0,3 1 0,-4-1 0,1-1 0,-1 0 0,0-1 0,0 1 0,1-1 0,-1 1 0,0-1 0,0 0 0,0 0 0,0 0 0,0-1 0,0 1 0,0-1 0,0 0 0,0 1 0,0-1 0,-1-1 0,1 1 0,-1 0 0,0 0 0,0-1 0,0 0 0,0 1 0,3-6 0,3-8 0,0 0 0,-1 0 0,-1-1 0,0 0 0,-2 0 0,5-30 0,-9 53 0,-3 11 0,1 0 0,1 1 0,1-1 0,4 35 0,-3-49 0,-1-1 0,0 1 0,1 0 0,-1-1 0,1 0 0,0 1 0,0-1 0,0 1 0,0-1 0,1 0 0,-1 0 0,0 0 0,1 0 0,0 0 0,-1 0 0,1 0 0,0 0 0,0-1 0,0 1 0,0 0 0,0-1 0,0 0 0,1 0 0,-1 1 0,0-1 0,1-1 0,-1 1 0,1 0 0,-1-1 0,1 1 0,-1-1 0,1 0 0,-1 1 0,1-1 0,-1 0 0,1-1 0,0 1 0,-1 0 0,1-1 0,-1 0 0,1 1 0,-1-1 0,5-2 0,-2 0 0,1 1 0,-1-1 0,1 0 0,-1-1 0,0 1 0,0-1 0,0 0 0,-1 0 0,0 0 0,1-1 0,-1 0 0,-1 0 0,1 0 0,-1 0 0,4-7 0,-3 3 0,0 0 0,0 0 0,-1 0 0,0 0 0,0-1 0,-1 1 0,0-1 0,0-18 0,-5 22 0,-3 12 0,-4 12 0,7-4-79,0-1-1,1 1 1,1 0 0,0 0-1,1 0 1,3 22 0,0-30-3090,3-6-3474,2-5-4066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5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8456,'0'0'21140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6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190 199 6854,'0'0'8617,"-3"-8"-3695,2 7-4905,0-3 604,0 0 0,-1 0 0,0 0 0,0 0-1,0 1 1,0-1 0,-1 0 0,-3-3 0,5 6-450,-1-1 0,1 1 0,-1 0 0,1 0 0,-1 0 0,0 0 0,0 1 0,1-1 0,-1 0 0,0 1 0,0-1 0,0 1 0,0 0 0,0 0 0,1-1 0,-1 1 0,0 0 0,0 1 0,0-1 0,0 0 0,0 0 0,0 1 0,0-1 0,1 1 0,-1 0 0,0 0 0,0-1 0,-2 3 0,-4 2-137,0 0 0,0 1 0,1 0 0,-1 0 0,1 1 0,0 0 0,1 0-1,0 0 1,0 1 0,0 0 0,1 0 0,1 1 0,-1 0 0,1-1 0,1 1 0,-1 1 0,2-1-1,-1 0 1,-1 15 0,4-24-36,0 0 0,0 1 0,0-1 0,0 1-1,0-1 1,0 0 0,0 1 0,0-1 0,1 1 0,-1-1-1,0 0 1,0 1 0,0-1 0,0 0 0,1 1 0,-1-1 0,0 0-1,0 1 1,1-1 0,-1 0 0,0 0 0,0 1 0,1-1-1,-1 0 1,0 0 0,1 1 0,-1-1 0,0 0 0,1 0-1,-1 0 1,0 0 0,1 0 0,-1 0 0,1 1 0,-1-1-1,1 0 1,20-4 4,16-15-57,-34 17 16,0 0 0,0 0 0,0 0 0,1 1 0,-1-1-1,1 1 1,-1-1 0,1 1 0,-1 0 0,1 1 0,0-1 0,0 0 0,-1 1 0,1 0 0,0 0 0,0 0 0,-1 1 0,1-1 0,0 1 0,0 0 0,-1 0-1,1 0 1,-1 0 0,1 1 0,-1-1 0,1 1 0,-1 0 0,0 0 0,0 0 0,0 1 0,0-1 0,0 1 0,-1 0 0,1-1 0,-1 1 0,0 0 0,1 0-1,-1 1 1,-1-1 0,4 6 0,6 17 42,-1 0-1,-2 0 1,0 1-1,-2 0 0,0 1 1,-2-1-1,-2 1 1,0 0-1,-2 0 1,-4 42-1,3-62 132,-1 0 0,0 1 1,0-1-1,-1 0 0,0-1 0,0 1 0,-1-1 0,0 1 1,0-1-1,-7 8 0,9-12-83,0-1-1,0 1 1,0 0-1,-1-1 1,1 0-1,-1 1 1,1-1-1,-1 0 1,0 0-1,0-1 1,0 1-1,0-1 1,0 1-1,0-1 1,-1 0-1,1 0 1,0 0-1,-1-1 1,1 1-1,-1-1 1,1 0-1,0 1 1,-1-2-1,1 1 1,-1 0 0,-5-2-1,6 0-50,0 0 0,0 1 0,0-1 0,0-1 0,0 1 0,1 0 0,-1-1 0,1 1 0,-1-1 0,1 0 0,0 0 0,0 1 0,0-2 0,1 1 0,-1 0 0,1 0 0,0 0 0,0-1 0,0 1 0,-1-7 0,0 0 0,0-1 0,1 1 0,0 0 0,0-1 0,1 1 0,2-12 0,0 13 0,0 0 0,1 0 0,0 0 0,1 0 0,0 0 0,0 1 0,1 0 0,9-12 0,55-64 0,-27 35 0,-2 0 0,59-99 0,-90 133 0,-1 0 0,-1-1 0,0 0 0,-1 0 0,-1 0 0,-1-1 0,0 0 0,-1 0 0,0 0 0,-2 0 0,-1-33 0,1 50 0,-1-1 0,0 1 0,0 0 0,0-1 0,0 1 0,0 0 0,-1-1 0,1 1 0,0 0 0,0-1 0,0 1 0,0-1 0,0 1 0,0 0 0,-1-1 0,1 1 0,0 0 0,0 0 0,0-1 0,-1 1 0,1 0 0,0-1 0,0 1 0,-1 0 0,1 0 0,0 0 0,-1-1 0,1 1 0,0 0 0,-1 0 0,1 0 0,0 0 0,-1 0 0,1-1 0,0 1 0,-1 0 0,1 0 0,-1 0 0,1 0 0,0 0 0,-1 0 0,1 0 0,0 0 0,-1 0 0,1 1 0,-1-1 0,1 0 0,0 0 0,-1 0 0,1 0 0,0 0 0,-1 1 0,1-1 0,0 0 0,0 0 0,-1 0 0,1 1 0,-1 0 0,-16 16 0,6 0 0,1 1 0,1 1 0,1-1 0,1 1 0,1 1 0,-9 38 0,10-24 0,0 0 0,2 0 0,2 47 0,1-79 0,0 0 0,0 0 0,0-1 0,1 1 0,-1 0 0,0 0 0,1-1 0,-1 1 0,1 0 0,-1-1 0,1 1 0,0-1 0,0 1 0,0-1 0,0 1 0,0-1 0,0 1 0,0-1 0,0 0 0,0 0 0,1 1 0,-1-1 0,1 0 0,-1 0 0,1-1 0,-1 1 0,1 0 0,-1 0 0,1-1 0,0 1 0,-1-1 0,1 1 0,0-1 0,-1 0 0,1 1 0,0-1 0,0 0 0,-1 0 0,3-1 0,3 1 0,-1-1 0,0-1 0,0 1 0,0-1 0,0 0 0,0 0 0,-1 0 0,1-1 0,9-6 0,2-3 0,-1 0 0,-1-1 0,0-1 0,0-1 0,-2 0 0,0 0 0,0-2 0,-2 1 0,0-2 0,-1 1 0,-1-1 0,10-25 0,-21 55 0,1 0 0,1 0 0,0 0 0,2 18 0,0 8 0,-2-28 0,-1 1 0,1 0 0,1 0 0,0 0 0,4 19 0,-4-29 0,-1 1 0,0 0 0,1-1 0,-1 1 0,1-1 0,0 1 0,-1-1 0,1 0 0,0 1 0,0-1 0,0 0 0,0 0 0,0 1 0,0-1 0,0 0 0,1 0 0,-1 0 0,0 0 0,0 0 0,1-1 0,-1 1 0,1 0 0,-1-1 0,1 1 0,-1 0 0,1-1 0,-1 0 0,1 1 0,0-1 0,-1 0 0,1 0 0,-1 0 0,1 0 0,-1 0 0,1 0 0,0-1 0,-1 1 0,1 0 0,-1-1 0,3-1 0,3-1 0,-1 0 0,-1-1 0,1 1 0,0-2 0,-1 1 0,0 0 0,0-1 0,0 0 0,-1 0 0,8-11 0,36-61 0,-4-19 0,-41 159 0,-15 79-32,27-173-10949,-9 5-876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6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14478,'0'0'1857,"7"49"-1857,7-36-2049,-1-4-4646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7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54 201 15599,'0'0'11931,"-7"8"-9982,6-7-1836,-32 50 1915,31-48-1976,0 0 0,1-1 0,0 1 0,-1 0 0,1 0 1,0 0-1,1 0 0,-1 0 0,0 0 0,1 0 0,0 0 0,0 0 1,0 0-1,0 0 0,0 0 0,0 0 0,1 0 0,0 0 1,-1 0-1,1 0 0,2 3 0,-2-5-52,0 0 0,0 0 0,0 0 0,0-1 0,0 1 0,0 0 0,0-1 0,0 1 0,1-1 0,-1 1 0,0-1 0,0 0 0,1 1 0,-1-1 0,0 0 0,1 0 0,-1 0 0,0 0 0,1 0 0,-1 0 0,0 0 0,1-1 0,-1 1 0,0 0 0,0-1 0,1 1 0,-1-1 0,0 1 0,0-1 0,2-1 0,35-23 0,-22 7 0,-1-1 0,-1-1 0,-1-1 0,0 0 0,-2 0 0,0-1 0,-2-1 0,0 0 0,-1 0 0,-2-1 0,8-47 0,-59 194 0,11-2 0,31-106 0,0 0 0,1 1 0,1-1 0,1 0 0,0 1 0,2 16 0,-1-29 0,0 0 0,0-1 0,0 1 0,0 0 0,0-1 0,0 1 0,1 0 0,0-1 0,-1 0 0,1 1 0,0-1 0,0 0 0,0 0 0,0 0 0,0 0 0,1 0 0,-1-1 0,1 1 0,-1-1 0,1 0 0,-1 1 0,1-1 0,0 0 0,0 0 0,-1-1 0,1 1 0,0-1 0,0 1 0,0-1 0,0 0 0,0 0 0,3-1 0,3 1 0,0 0 0,0-1 0,-1 0 0,1-1 0,-1 0 0,1 0 0,-1-1 0,0 0 0,13-7 0,-10 3 0,0 0 0,-1-1 0,0-1 0,-1 1 0,0-2 0,0 1 0,12-19 0,-18 23 0,1 0 0,-1 0 0,0-1 0,-1 1 0,1 0 0,-1-1 0,0 0 0,0 1 0,-1-1 0,0 0 0,0 0 0,0 0 0,-1 0 0,1 0 0,-2 0 0,1 0 0,-1 0 0,-2-11 0,3 16 0,-1 0 0,1 0 0,-1-1 0,0 1 0,1 0 0,-1 0 0,0 0 0,0 0 0,0 0 0,0 0 0,0 1 0,0-1 0,0 0 0,0 0 0,0 1 0,0-1 0,0 1 0,0-1 0,-1 1 0,1-1 0,0 1 0,0 0 0,-1-1 0,1 1 0,0 0 0,0 0 0,-1 0 0,1 0 0,0 0 0,0 0 0,-1 0 0,1 1 0,0-1 0,-2 1 0,0-1 0,0 1 0,0 0 0,0 0 0,0 1 0,0-1 0,1 0 0,-1 1 0,0 0 0,1 0 0,-1-1 0,1 1 0,0 1 0,-3 1 0,1 2-13,0 0-1,0 1 1,1-1-1,0 1 1,0-1-1,0 1 1,1 0 0,0 0-1,1 0 1,-1 0-1,1 1 1,1-1-1,-1 0 1,1 0 0,0 1-1,3 12 1,-2-16-84,0 0 1,0 0-1,1 0 1,-1 0-1,1 0 1,0 0-1,0-1 1,0 1-1,1 0 1,-1-1-1,1 0 1,0 0-1,0 0 1,0 0-1,0 0 1,1 0-1,-1-1 1,1 0-1,-1 1 1,1-2-1,0 1 1,0 0-1,0-1 1,0 1 0,0-1-1,0 0 1,0-1-1,1 1 1,5 0-1,23-1-7446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7687,'0'0'23703,"-33"60"-23063,28-28-287,4 3-193,1-4-64,0-4-64,0-7 64,3-4-224,3-7-64,0-8-513,1-1-640,-1-4-1186,-4-12-1729,-1-5-961,-1-5-2114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47 10762,'0'0'18866,"13"-46"-18738,7 46 160,7 0-31,1 0-225,3 2 0,0 1-481,-1-3-1280,-4 0-1570,-4 0-385,-8 0 1</inkml:trace>
  <inkml:trace contextRef="#ctx0" brushRef="#br0" timeOffset="1">0 128 15727,'0'0'14542,"58"10"-13101,-29-17-704,2 0-641,-3 0-96,-1 2-321,-5 5-1376,-7 0-1794,-10 0-1858,-5 12-2723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 12684,'0'0'15855,"73"3"-15278,-35-16-385,-1-1-449,1 0-2305,-3-3-1570,-5 2-865,-6-1-2370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8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30 266 7815,'0'0'8318,"-3"9"-3968,-3 6-2698,1 2-1,0-1 0,2 0 1,0 1-1,-2 25 0,5-42-1618,0 1-1,0 0 0,0-1 1,0 1-1,0-1 1,0 1-1,0-1 0,1 1 1,-1-1-1,0 1 0,0-1 1,0 1-1,1-1 0,-1 1 1,0-1-1,0 1 0,1-1 1,-1 1-1,1-1 0,-1 0 1,0 1-1,1-1 0,-1 0 1,1 1-1,-1-1 0,1 0 1,-1 1-1,1-1 1,-1 0-1,1 0 0,-1 0 1,1 1-1,0-1 0,24-3 632,21-19-89,-25 6-551,46-29-7,-62 42-19,-1 1 0,1-1-1,0 1 1,0 0-1,0 1 1,0 0 0,0-1-1,0 1 1,0 1-1,0-1 1,0 1 0,9 0-1,-12 1 3,0 0-1,0 1 0,0-1 1,0 0-1,0 1 1,0-1-1,0 1 0,0-1 1,-1 1-1,1 0 0,-1 0 1,1 0-1,-1 0 0,1 0 1,-1 0-1,0 0 1,0 0-1,0 0 0,-1 1 1,2 1-1,-1-1 3,0 0 1,0 0-1,1 0 1,-1 0-1,1 0 1,0-1-1,0 1 0,0-1 1,4 5-1,-5-6-1,1-1-1,-1 0 1,0 1 0,1-1-1,-1 0 1,0 0-1,1 1 1,-1-1-1,1 0 1,-1-1-1,0 1 1,1 0-1,-1 0 1,1 0-1,-1-1 1,0 1 0,0-1-1,1 1 1,-1-1-1,0 0 1,0 1-1,1-1 1,-1 0-1,0 0 1,0 0-1,0 0 1,0 0-1,2-2 1,5-4-1,-3 2-1,0 0 0,1 0 0,-1 1 0,1 0 0,0 0-1,1 0 1,-1 0 0,1 1 0,-1 0 0,1 1-1,0-1 1,0 1 0,12-1 0,-18 4-132,0 0 0,0 1 0,-1-1 0,1 0 0,-1 1 0,1-1 0,-1 1 0,1-1 0,-1 1 0,0-1 0,0 1 0,0-1 0,0 1 0,0-1 0,0 1 0,0-1 0,0 1 0,-1 2 0,-2 2-4368</inkml:trace>
  <inkml:trace contextRef="#ctx0" brushRef="#br0" timeOffset="1">394 1 18321,'0'0'10026,"39"55"-16881,-25-39-864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29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7 132 10474,'0'0'6732,"9"-1"-5094,14 0-331,-8 2 601,0-2-1,0 0 0,29-6 0,-41 6-1735,0 1 0,-1-1 0,1 0 0,0 0 0,0 0 0,-1 0 0,1 0 0,-1-1 0,1 1 0,-1-1 0,0 0 0,0 0 0,1 0 0,-1 0 0,0 0 0,-1 0 0,1 0 0,0-1-1,-1 1 1,1 0 0,-1-1 0,0 0 0,0 1 0,0-1 0,0 0 0,0 1 0,0-1 0,-1-3 0,1 3-172,-1 0 0,0 0 0,1 0 0,-2 0 0,1 0 0,0 0 0,-1 0 0,1 0 0,-1 0 0,0 0 0,0 1 0,0-1 0,0 0 0,0 0 0,-1 1 0,1-1 0,-1 1 0,-3-5 0,3 6 0,1 1 0,-1-1 0,0 0 0,0 0 0,0 1 0,0-1 0,1 1 0,-1 0 0,0 0 0,0-1 0,0 1 0,0 1 0,0-1 0,0 0 0,0 0 0,0 1 0,0-1 0,0 1 0,1-1 0,-1 1 0,0 0 0,0 0 0,0-1 0,1 2 0,-1-1 0,1 0 0,-1 0 0,1 0 0,-1 1 0,1-1 0,-2 2 0,-7 8 0,-1 0 0,1 1 0,1 0 0,0 1 0,1 0 0,0 0 0,1 0 0,1 1 0,0 0 0,1 1 0,0-1 0,1 1 0,1 0 0,-3 29 0,5-42 0,1 0 0,0 0 1,0 0-1,0 0 0,0 0 0,0 0 1,1 0-1,-1 0 0,0 0 0,1 0 1,0 0-1,-1 0 0,1 0 0,0 0 1,0 0-1,0-1 0,0 1 0,0 0 1,0-1-1,1 1 0,-1-1 0,1 1 1,-1-1-1,1 1 0,-1-1 0,3 1 1,0 0-13,0-1 1,-1 0-1,1 0 1,0 0-1,0-1 1,0 1-1,0-1 1,1 0-1,-1 0 1,0 0-1,0-1 1,5-1-1,8-2-285,0 0-1,-1-2 1,1 0 0,-2-1-1,20-10 1,-8 0-3691,-2-2 0,26-21 1,-7-1-3679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9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15567,'0'0'8306,"0"12"-5936,-10 330 4154,10-341-6524,-1 0 0,1-1 0,0 1 0,0 0 0,0-1 0,0 1 0,0 0 0,0-1 0,0 1 0,0 0 0,0 0 0,0-1 0,0 1 0,0 0 0,0-1 0,0 1 0,1 0 0,-1-1 0,0 1 0,1 0 0,-1-1 0,0 1 0,1-1 0,-1 1 0,1-1 0,-1 1 0,1-1 0,-1 1 0,1-1 0,-1 1 0,1-1 0,-1 1 0,1-1 0,0 0 0,-1 1 0,1-1 0,0 0 0,-1 0 0,1 0 0,0 1 0,-1-1 0,1 0 0,0 0 0,0 0 0,-1 0 0,1 0 0,0 0 0,-1 0 0,1 0 0,0-1 0,-1 1 0,1 0 0,0 0 0,-1-1 0,1 1 0,0 0 0,-1-1 0,1 1 0,0 0 0,-1-1 0,1 1 0,-1-1 0,1 1 0,-1-1 0,1 0 0,43-39 0,-38 34 0,10-12 0,32-29 0,-45 45 0,1-1 0,-1 1 0,0 0 0,0 0 0,1 0 0,0 0 0,-1 0 0,1 1 0,0-1 0,-1 1 0,1 0 0,8-1 0,-11 3 0,0-1 0,0 0 0,-1 1 0,1-1 0,0 0 0,0 1 0,-1-1 0,1 1 0,0 0 0,-1-1 0,1 1 0,0 0 0,-1-1 0,1 1 0,-1 0 0,1-1 0,-1 1 0,1 0 0,-1 0 0,0 0 0,0-1 0,1 1 0,-1 0 0,0 0 0,0 0 0,0 0 0,0 0 0,1 0 0,-2-1 0,1 3 0,0 35 0,0-29 0,-1 11 81,2 24-610,5-50-8077,3-8-918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09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54 379 21749,'0'0'7724,"8"4"-6699,-5-3-862,39 14 1161,-41-15-1307,0 0 0,0 1 0,0-1 0,0 0 0,0 0 0,0 1 0,0-1 0,0 0 0,0 0 0,0 0 0,0-1 0,0 1 0,0 0 0,0 0 0,0 0 0,0-1 0,0 1 0,0-1 0,0 1 0,0-1 0,0 1 0,0-1 0,0 1 0,-1-1 0,1 0 0,0 1 0,0-1 0,-1 0 0,1 0 0,0 1 0,-1-1 0,1 0 0,-1 0 0,1 0 0,-1 0 0,0 0 0,1 0 0,-1 0 0,0 0 0,1 0 0,-1 0 0,0 0 0,0 0 0,0 0 0,0-1 0,-1 0-17,1 1 0,-1 0 0,1-1 0,-1 1 0,0 0 0,0 0 0,0 0 0,1 0 0,-1 0 0,0 0 0,0 0 0,0 0 0,-1 0 0,1 0 0,0 0 0,0 1 0,0-1 0,-1 0 0,1 1 0,0-1 0,-1 1 0,1 0 0,0-1 0,-1 1 0,1 0 0,0 0 0,-1 0 0,1 0 0,-1 0 0,-1 0 0,-2 0 0,1-1 0,-1 2 0,0-1 0,1 0 0,-1 1 0,1 0 0,-1 0 0,1 0 0,-6 2 0,6 0 0,0 1 0,0 0 0,0 0 0,0 0 0,1 0 0,-1 0 0,1 1 0,0-1 0,1 1 0,-1 0 0,1 0 0,0 0 0,0 0 0,0 0 0,1 1 0,0-1 0,0 1 0,0 6 0,0-10 0,1 1 0,-1 0 0,1-1 0,0 1 0,0 0 0,0-1 0,0 1 0,1 0 0,-1-1 0,1 1 0,-1-1 0,1 1 0,0-1 0,0 1 0,0-1 0,0 1 0,1-1 0,-1 0 0,1 0 0,-1 1 0,1-1 0,0 0 0,-1-1 0,1 1 0,0 0 0,1 0 0,-1-1 0,0 1 0,0-1 0,1 0 0,-1 0 0,0 0 0,1 0 0,-1 0 0,1 0 0,0-1 0,-1 1 0,4 0 0,2-2 0,-1 1 0,0-1 0,0 0 0,0 0 0,0-1 0,0 0 0,0 0 0,-1 0 0,1-1 0,-1 0 0,1-1 0,-1 0 0,0 1 0,0-2 0,-1 1 0,1-1 0,8-10 0,6-7 0,-2-2 0,32-50 0,-37 52 0,-11 30 0,0 0 0,-1 0 0,0 0 0,0 16 0,-2-4 0,0-6 0,0 1 0,1-1 0,1 0 0,3 16 0,-4-28 0,0 0 0,1-1 0,-1 1 0,0 0 0,1-1 0,-1 1 0,1-1 0,0 1 0,-1-1 0,1 1 0,0-1 0,0 1 0,0-1 0,0 0 0,0 1 0,0-1 0,0 0 0,1 0 0,-1 0 0,0 0 0,1 0 0,-1 0 0,0 0 0,1 0 0,-1-1 0,1 1 0,0-1 0,-1 1 0,1-1 0,-1 1 0,1-1 0,0 0 0,-1 0 0,1 0 0,0 0 0,-1 0 0,1 0 0,0 0 0,-1-1 0,1 1 0,-1 0 0,1-1 0,1 0 0,2-1 0,-1-1 0,1 1 0,-1-1 0,0 0 0,0 0 0,0 0 0,0-1 0,-1 1 0,1-1 0,-1 0 0,5-8 0,32-55 0,-32 51 0,11-23 0,-2-1 0,-2-1 0,-1 0 0,-2-1 0,-2-1 0,-2 1 0,4-69 0,-17 184 0,-2 24 0,8 149 0,1-229 0,1 0 0,1-1 0,9 29 0,-11-39 0,0-1 0,0 1 0,1-1 0,0 0 0,-1 0 0,2 0 0,-1 0 0,1 0 0,-1-1 0,1 1 0,0-1 0,1 0 0,-1 0 0,8 4 0,-12-8 0,0 0 0,0 0 0,1 1 0,-1-1 0,0 0 0,0 0 0,0 0 0,0 0 0,0 0 0,1 0 0,-1 0 0,0 0 0,0 1 0,0-1 0,1 0 0,-1 0 0,0 0 0,0 0 0,0 0 0,0 0 0,1 0 0,-1 0 0,0 0 0,0 0 0,0 0 0,1 0 0,-1-1 0,0 1 0,0 0 0,0 0 0,0 0 0,1 0 0,-1 0 0,0 0 0,0 0 0,0 0 0,0 0 0,0-1 0,1 1 0,-1 0 0,0 0 0,0 0 0,0 0 0,0 0 0,0-1 0,0 1 0,0 0 0,0 0 0,0 0 0,1 0 0,-1-1 0,0 1 0,0 0 0,0 0 0,0 0 0,0-1 0,0 1 0,-5-17 0,-12-18 0,-60-81-43,-78-129 22,155 245 23,0 0 0,0-1 0,0 1 0,0 0-1,1-1 1,-1 1 0,0 0 0,0-1 0,0 1 0,1 0 0,-1-1 0,0 1 0,1 0 0,-1 0 0,0 0-1,1-1 1,-1 1 0,0 0 0,1 0 0,-1 0 0,0 0 0,1 0 0,-1-1 0,0 1 0,1 0 0,-1 0-1,1 0 1,-1 0 0,0 0 0,1 0 0,-1 0 0,0 0 0,1 1 0,-1-1 0,1 0 0,-1 0-1,0 0 1,1 0 0,-1 0 0,0 1 0,1-1 0,19 3-18,17 5-216,-1-2 1,1-2-1,1-1 0,56-3 1,-34-8-5562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11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422 120 5605,'-416'-71'14179,"410"69"-11915,8 0-840,18-2-349,35-1-804,874-3 449,-574 10-132,-745-16 1335,5 1-1983,311 12 63,13 0 57,-111 11 0,352-6 271,865 38-102,-1307-46 5,64 3-206,-13-6-5,-536-9-89,1235 30-35,550-9 234,-1020-5-141,-12-1-4,0 1 0,1 0 1,-1 1-1,0-1 0,1 1 0,9 3 1,-16-2-43,-7 1 12,-36 2 86,0-1 0,-84-4 1,49-2-24,-85 2 12,-442 15-39,562-9-26,33-2-9,11-1 2,20 1-52,447 17-2492,-311-19 1467,345 11-75,-782-34 2319,56 1-403,116 17-1087,0 4 1,-125 18 0,120-4-3670,28-5-3336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7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1 3235,'-52'2'5701,"-2"1"-4964,-2-2-513,0 4-160,0 0-160,-2 2-704,0-1-578,3-1-1601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3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9257,'0'0'165,"13"1"438,380 5 4265,213-68-4600,-450 41-223,-89 18 3118,-66 3-2469,-42 0 1426,-27 3-1986,-123 23 1,68-7 103,-18-4 168,65-8-267,0 3-1,-90 23 1,161-32-155,1 1 0,-1 0 0,1 0 0,-1 0 0,1 1 0,0-1 0,0 1 0,-7 5 0,11-7 7,-1-1 0,1 1 0,-1-1 1,1 1-1,-1 0 0,1-1 0,0 1 1,-1 0-1,1-1 0,0 1 0,-1 0 1,1-1-1,0 1 0,0 0 0,-1 0 1,1-1-1,0 1 0,0 0 0,0 0 1,0-1-1,0 1 0,0 0 0,1 1 0,-1-1 0,1 0-1,0 1 0,0-1 0,0 0 0,0 0 0,0 0 0,0 0 0,0 0 0,0 0 0,1 0 0,-1-1 0,0 1 0,1 0 0,-1-1 0,0 1 0,1-1 0,1 1 0,27 7 15,1-2 1,0-1-1,0-2 0,0-1 0,0-1 0,34-4 0,-3 1 34,475-11 94,-352 12-90,-167-3-32,-16-2 411,-3 5-344,-1 0-1,0 0 1,0-1-1,0 1 1,0 1 0,1-1-1,-1 0 1,0 0-1,-1 1 1,1-1-1,0 1 1,-4-1-1,-39-4-148,0 3-1,0 1 1,0 2 0,0 2-1,0 2 1,0 2-1,1 2 1,0 2-1,0 2 1,1 2-1,1 1 1,-66 37 0,60-27-3544,9-5-2956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14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0 192 6118,'0'0'11616,"10"-4"-10655,15-6-505,0 1-1,0 2 1,1 0 0,0 2-1,44-4 1,145 5 320,-148 5-521,0-2 1,99-15-1,-161 15-202,-3 1 16,0 0 0,0 0 0,1-1-1,-1 1 1,0-1 0,0 1 0,1-1 0,-1 0 0,0 0-1,0 0 1,0 0 0,0-1 0,0 1 0,0 0-1,0-1 1,-1 1 0,3-3 0,-5 4-21,1-1 0,-1 0 0,1 1-1,-1-1 1,1 1 0,-1-1 0,0 1 0,1-1 0,-1 1 0,0-1 0,1 1-1,-1-1 1,0 1 0,1 0 0,-1-1 0,0 1 0,0 0 0,1 0-1,-1 0 1,0 0 0,0 0 0,0 0 0,1 0 0,-1 0 0,0 0 0,0 0-1,-1 0 1,1 0 16,-98-4 26,0 5-1,-179 25 1,12-1 153,308-30 97,76-20-1,-27 5-302,-72 16-34,522-84 26,-833 126 529,-181 9-1383,483-47-668,0-2 0,0 1 1,0-1-1,0 0 0,-1-1 0,1 0 1,14-8-1,44-20-12584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5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108 103 25048,'0'0'1852,"9"-5"-875,34-17-180,-15 6-763,0 2 0,0 0 1,59-17-1,-85 31-57,-1 0 0,1 0 0,-1 0 0,0 0 0,1 0 0,-1 0 0,0 0 0,1 0 0,-1 1 1,0-1-1,1 1 0,-1-1 0,0 1 0,0-1 0,0 1 0,1 0 0,-1-1 0,0 1 0,0 0 0,0 0 0,0 0 0,0 0 0,0 0 0,-1 0 0,1 0 0,0 0 0,0 0 0,-1 1 0,1-1 0,-1 0 0,1 0 0,-1 1 0,1-1 0,-1 0 0,0 1 0,0-1 0,1 0 0,-1 1 0,0 2 0,1 10 31,-1 1 0,0 0 0,-2 16 0,1-5 62,-14 279 1061,3-96 1086,12-197-2017,0-3-74,0 1 0,-1-1 0,0 0 0,0 0 0,-1 0 0,-3 9 0,4-16-118,0 0 1,0-1-1,1 1 1,-1-1 0,0 0-1,0 1 1,0-1-1,-1 0 1,1 1 0,0-1-1,0 0 1,-1 0-1,1 0 1,-1 0-1,1 0 1,-1 0 0,1-1-1,-1 1 1,0 0-1,1-1 1,-1 1 0,0-1-1,1 0 1,-1 0-1,0 1 1,1-1-1,-1 0 1,0 0 0,0 0-1,1-1 1,-1 1-1,0 0 1,1-1-1,-1 1 1,0-1 0,1 0-1,-1 1 1,1-1-1,-3-1 1,-15-9-9,1-1 0,1 0 0,-1-2 0,2 0 0,0 0 0,1-2 0,-17-20 0,16 19 0,-9-10 0,9 11 0,1 0 0,1-1 0,-17-25 0,31 41-7,0 1-1,0 0 1,0 0 0,-1-1-1,1 1 1,0 0 0,0 0-1,0-1 1,0 1 0,0 0-1,0-1 1,0 1 0,0 0-1,0 0 1,0-1 0,0 1-1,0 0 1,0 0 0,1-1-1,-1 1 1,0 0 0,0 0-1,0-1 1,0 1 0,0 0-1,0 0 1,1-1 0,-1 1-1,0 0 1,0 0 0,0 0-1,1-1 1,-1 1 0,0 0-1,0 0 1,1 0 0,-1 0-1,0 0 1,0-1 0,1 1-1,-1 0 1,0 0 0,0 0-1,1 0 1,-1 0 0,0 0-1,0 0 1,1 0 0,-1 0-1,0 0 1,1 0 0,-1 0-1,0 0 1,0 0 0,1 0-1,-1 1 1,0-1 0,0 0-1,1 0 1,-1 0 0,1 1-1,0-1-252,163 0-14405,-107 0 4837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6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40 187 17104,'0'0'4132,"8"-11"-432,-3 4-3036,0 2-163,-1-1 1,1 1 0,-2-1-1,1 0 1,-1 0 0,0 0-1,0-1 1,0 1 0,-1-1-1,0 0 1,0 0 0,-1 1-1,1-9 1,-2 14-499,0 1 1,0 0-1,-1-1 1,1 1-1,0 0 1,0-1-1,0 1 1,0 0-1,0 0 1,-1-1-1,1 1 0,0 0 1,0 0-1,-1-1 1,1 1-1,0 0 1,0 0-1,-1 0 1,1-1-1,0 1 1,-1 0-1,1 0 1,0 0-1,0 0 0,-1 0 1,1 0-1,0 0 1,-1 0-1,1-1 1,0 1-1,-1 0 1,1 0-1,0 0 1,-1 1-1,1-1 1,0 0-1,-1 0 1,1 0-1,0 0 0,-1 0 1,1 0-1,0 0 1,-1 1-1,1-1 1,0 0-1,0 0 1,-1 0-1,1 1 1,0-1-1,0 0 1,-1 1-1,-16 11-39,9-2 36,1 1 0,0 0 0,0 0 0,1 1 0,1 0 0,-5 13 0,7-18 0,1 0 0,0 0 0,0 1 0,1-1 0,-1 1 0,2-1 0,-1 1 0,1-1 0,0 1 0,1 0 0,2 14 0,-2-21 0,0 1 0,0 0 0,0-1 0,0 1 0,0-1 0,0 1 0,1-1 0,-1 0 0,0 1 0,1-1 0,-1 0 0,1 0 0,0 0 0,-1 0 0,1 0 0,0 0 0,-1 0 0,1-1 0,0 1 0,0-1 0,0 1 0,0-1 0,0 0 0,-1 0 0,1 0 0,0 0 0,0 0 0,0 0 0,0 0 0,2-1 0,3 0 0,0 0 0,1 0 0,-1-1 0,0 0 0,0 0 0,11-7 0,-7 3 0,-1-1 0,0 0 0,0-1 0,-1 0 0,0-1 0,0 0 0,-1 0 0,-1 0 0,1-1 0,-1-1 0,-1 1 0,0-1 0,-1 0 0,0 0 0,0-1 0,-1 0 0,-1 1 0,0-1 0,0-1 0,-1 1 0,-1 0 0,0-14 0,-1 24-59,1 1 0,-1 0 0,0-1 0,0 1 0,0 0 0,0-1 1,0 1-1,0 0 0,-1 0 0,1-1 0,0 1 0,-1 0 0,1-1 0,-1 1 0,1 0 0,-1 0 0,1 0 0,-1 0 0,0 0 0,0-1 1,1 1-1,-1 0 0,0 1 0,0-1 0,0 0 0,0 0 0,0 0 0,0 0 0,0 1 0,-1-1 0,1 1 0,0-1 0,0 1 1,0-1-1,-1 1 0,1 0 0,0-1 0,-1 1 0,1 0 0,0 0 0,-1 0 0,1 0 0,0 0 0,0 0 0,-3 1 0,2 0-216,-1-1-1,1 1 1,0 0-1,-1 0 1,1 0-1,0 1 0,0-1 1,0 0-1,-1 1 1,2 0-1,-1-1 1,0 1-1,0 0 1,0 0-1,1 0 0,-1 0 1,1 0-1,0 0 1,0 0-1,-1 1 1,1-1-1,-1 5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6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19090,'0'0'6347,"-7"13"-4777,-17 33 40,-20 61 0,34-81-1102,2 0 0,1 1 0,1 0 0,-5 46 0,11-70-508,0 0 0,0-1 0,-1 1 0,2 0 0,-1 0 0,0 0 0,0-1 0,1 1 0,0 0 0,-1 0 0,1-1 0,0 1 0,1-1 0,-1 1 0,0-1 0,1 1 0,-1-1 0,1 0 0,0 1 0,-1-1 0,1 0 0,0 0 0,0 0 0,1-1 0,3 4 0,-1-4 0,-1 1 0,1-1 0,0 0 0,-1 0 0,1 0 0,0-1 0,0 0 0,0 0 0,0 0 0,-1 0 0,1-1 0,0 0 0,0 0 0,7-2 0,2-3 0,-1 1 0,0-2 0,0 0 0,-1 0 0,0-1 0,0-1 0,11-10 0,13-9 0,-35 27 0,-1 1 0,0-1 0,1 1 0,-1-1 0,1 1 0,-1-1 0,1 1 0,-1 0 0,1-1 0,-1 1 0,1 0 0,-1-1 0,1 1 0,-1 0 0,1 0 0,0-1 0,-1 1 0,1 0 0,0 0 0,-1 0 0,1 0 0,-1 0 0,1 0 0,0 0 0,-1 0 0,1 0 0,0 0 0,-1 0 0,1 1 0,0-1 0,-1 0 0,1 0 0,-1 1 0,1-1 0,-1 0 0,1 1 0,-1-1 0,1 0 0,-1 1 0,1-1 0,-1 1 0,1-1 0,-1 1 0,1-1 0,-1 1 0,0-1 0,1 1 0,-1-1 0,0 1 0,0-1 0,1 1 0,-1 0 0,0-1 0,0 1 0,0 0 0,0-1 0,0 1 0,0-1 0,0 1 0,0 0 0,0-1 0,0 1 0,0 1 0,-5 58 0,2-36 0,3-24 0,1 1 0,-1-1 0,0 0 0,1 1 0,-1-1 0,1 0 0,-1 0 0,0 1 0,1-1 0,-1 0 0,1 0 0,-1 0 0,1 0 0,-1 1 0,1-1 0,-1 0 0,1 0 0,-1 0 0,1 0 0,-1 0 0,1 0 0,-1 0 0,1 0 0,-1-1 0,1 1 0,-1 0 0,1 0 0,-1 0 0,1 0 0,-1-1 0,1 1 0,0-1 0,18-5 0,50-38 0,-58 36 0,0-1 0,1 1 0,0 1 0,0 0 0,1 1 0,-1 0 0,2 1 0,-1 1 0,0 0 0,27-4 0,-39 8 0,0 0 0,0 0 0,-1 0 0,1 0 0,0 0 0,0 0 0,0 1 0,0-1 0,0 0 0,0 1 0,0-1 0,0 1 0,0-1 0,-1 1 0,1-1 0,0 1 0,0-1 0,0 1 0,-1 0 0,1 0 0,-1-1 0,1 1 0,0 0 0,-1 0 0,1 0 0,-1-1 0,1 3 0,4 34 0,-7-23 0,1 0 0,-2-1 0,-4 16 0,4-11-1420,6-26-5680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7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18610,'0'0'12459,"29"95"-12138,-47-39-225,0 4-32,-1-1 0,2-9-192,5-7-449,4-12-320,3-16-864,5-20-4838,0-25 2339,0-12-7078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30.3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191 0 9929,'0'0'15514,"-12"3"-12808,-3 2-2131,1 0 0,0 1-1,0 0 1,-21 14 0,27-16-430,1 1 0,0 0 1,0 1-1,1-1 0,0 1 1,0 0-1,0 1 1,1 0-1,-1-1 0,2 2 1,-7 11-1,10-19-145,1 1 0,0-1 0,0 0 0,0 1 0,0-1 0,0 0 0,0 1 0,0-1 0,0 0 0,0 0 0,0 1 0,0-1 0,0 0 0,0 1 0,0-1 0,0 0 0,0 1 0,0-1 0,0 0 0,0 1 0,0-1 0,0 0 0,0 0 0,1 1 0,-1-1 0,0 0 0,0 0 0,0 1 0,1-1 0,-1 0 0,0 0 0,0 1 0,1-1 0,-1 0 0,0 0 0,0 0 0,1 0 0,-1 1 0,1-1 0,17 2 0,22-8 0,16-8-75,-32 7 1,0 1 1,0 1-1,0 2 1,27-1-1,-51 3 75,1 1 1,0 0-1,0 0 0,0 0 1,0 0-1,0 0 1,0 0-1,-1 0 0,1 0 1,0 1-1,0-1 0,0 0 1,0 0-1,-1 1 1,1-1-1,0 1 0,0-1 1,-1 1-1,1-1 0,0 1 1,0-1-1,-1 1 0,1-1 1,-1 1-1,1 0 1,-1-1-1,1 1 0,-1 0 1,1 0-1,-1-1 0,1 1 1,-1 0-1,1 1 1,-1 0 11,0 1-1,-1-1 1,1 1 0,0-1 0,-1 1 0,1-1 0,-1 1 0,0-1 0,0 1 0,0-1 0,-2 4-1,-5 7 49,0-1-1,0 0 1,-11 11-1,2-3-60,-1-2 0,-1 0 0,-1-1 0,0-1 0,-1-1 0,-1-1 0,-31 15 0,51-27 2,0-1-1,-1 0 1,1 0 0,0-1-1,-1 1 1,1 0 0,-1-1-1,1 0 1,-1 1 0,1-1-1,-1 0 1,1 0 0,-1 0-1,1-1 1,-3 0 0,4 1-1,0-1 0,0 1 0,0-1 0,0 1 0,1-1 0,-1 0 0,0 1 0,0-1 0,1 0 0,-1 0 0,1 1 0,-1-1 0,0 0 0,1 0 0,0 0 0,-1 0 0,1 0 0,-1 0 0,1 0 0,0 0 0,0 0 0,0 0 0,-1 1 0,1-1 0,0-2 0,1-2-23,-1-1 0,1 0 0,1 1-1,-1-1 1,1 1 0,-1-1 0,1 1-1,1 0 1,-1 0 0,1 0 0,5-7-1,42-49-3071,7 4-3459,-43 43 4643,32-33-5729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7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16367,'0'0'5899,"0"10"-4740,0 49 800,11 83-1,-9-125-1825,1-1 0,0 0-1,1 0 1,1 0-1,1 0 1,0-1-1,1 0 1,1 0-1,0 0 1,16 20 0,-22-31-81,1-1 0,-1 0 0,1 1 0,0-1 1,0-1-1,0 1 0,1 0 0,-1-1 0,0 0 0,1 1 1,0-1-1,0-1 0,-1 1 0,1-1 0,0 1 1,0-1-1,0 0 0,0 0 0,1-1 0,-1 1 0,0-1 1,0 0-1,0 0 0,0 0 0,1-1 0,-1 0 1,0 1-1,0-1 0,0-1 0,0 1 0,0-1 1,-1 1-1,1-1 0,0 0 0,-1 0 0,1-1 0,-1 1 1,4-4-1,5-5 189,0-1 1,0-1-1,-1 0 0,0-1 1,-1 0-1,-1 0 1,14-31-1,-9 14-241,-3 0 0,0-1 0,-2 0 0,-1 0 0,-2-1 0,-1 0 0,0-66 0,-9 80 23,-5 27 1,-8 28-258,6 9-3396,5 1-7394,5-18-2129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20 23863,'0'0'4260,"-9"-4"-1207,4 1-2884,-1 1-1,0-1 1,1 1-1,-1 1 1,0-1-1,0 1 1,-11-1-1,14 2-157,0 1 0,0-1 0,0 1 0,0-1 0,0 1 0,0 0 0,0 0 0,1 0 0,-1 0 1,0 1-1,1-1 0,-1 1 0,1 0 0,-1-1 0,1 1 0,0 0 0,0 1 0,0-1 0,0 0 0,0 1 0,-3 3 0,-2 6-11,0 1 0,1-1 0,0 1 0,-6 20 0,10-28 0,0 1 0,1 0 0,0-1 0,0 1 0,0 0 0,1 0 0,0 0 0,0 0 0,0-1 0,1 1 0,-1 0 0,2 0 0,1 8 0,-2-13 0,1 1 0,-1 0 0,0-1 0,1 1 0,-1-1 0,1 1 0,0-1 0,-1 0 0,1 0 0,0 0 0,0 0 0,0 0 0,0 0 0,0 0 0,0-1 0,0 1 0,0-1 0,0 1 0,0-1 0,0 0 0,0 0 0,0 0 0,0 0 0,0 0 0,0 0 0,4-2 0,1 2 0,0-2 0,0 1 0,0-1 0,0 0 0,0-1 0,12-5 0,-5-2 0,-1 0 0,0-1 0,0-1 0,-1 0 0,-1 0 0,0-1 0,0-1 0,-2 0 0,1 0 0,-2-1 0,10-22 0,-28 98 0,8-56-50,-3 13-1412,1-1 0,-3 27 0,10-5-1920,-2-37 3254,-1-1-1,1 0 0,-1 0 0,1 1 1,-1-1-1,1 0 0,0 0 1,0 0-1,0 0 0,0 0 0,-1 0 1,1 0-1,0 0 0,1 0 1,-1-1-1,0 1 0,0 0 0,0-1 1,0 1-1,1-1 0,-1 1 1,2 0-1,24 1-5509,4-2-1873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18353,'0'0'10677,"-10"2"-9129,3 0-1433,0 0-1,0 0 0,0 1 1,0 0-1,0 1 0,1 0 1,0 0-1,-1 0 0,2 0 1,-1 1-1,0 0 1,1 1-1,0-1 0,0 1 1,1 0-1,-1 0 0,1 0 1,-3 7-1,5-9-112,0-1 0,0 0 1,0 1-1,0-1 0,0 1 0,1-1 1,0 1-1,-1 4 0,2-8-2,0 1 0,0 0 0,0 0 0,0 0 0,0-1-1,1 1 1,-1 0 0,0 0 0,1-1 0,-1 1 0,0 0 0,1-1 0,-1 1 0,1 0 0,-1-1-1,1 1 1,-1-1 0,1 1 0,-1-1 0,1 1 0,0-1 0,-1 1 0,1-1 0,0 1 0,-1-1 0,1 0-1,0 0 1,-1 1 0,1-1 0,0 0 0,0 0 0,0 0 0,-1 0 0,1 1 0,0-1 0,0-1 0,-1 1-1,1 0 1,0 0 0,0 0 0,0 0 0,0-1 0,35 0-1706,67-14 1,-68 9 103,69-3 1,-103 8 1659,0 1-1,0 0 1,0 0 0,0 0 0,0 0 0,0 0-1,0 1 1,0-1 0,0 0 0,0 0 0,0 1-1,0-1 1,0 0 0,0 1 0,0-1 0,0 1-1,0 0 1,0-1 0,0 1 0,0 0 0,-1-1-1,1 1 1,0 0 0,0 0 0,-1 0 0,1 0-1,-1-1 1,1 1 0,0 2 0,0 0 91,-1 0 0,0-1 0,0 1 0,0-1 0,0 1 0,0 0 0,-1-1 0,1 1 0,-1 0 0,0-1 0,-1 5 0,-3 4 386,0 0 0,-1 0 1,0-1-1,-12 15 0,2-6-394,-2 0 1,-32 27-1,43-41-142,0 1 1,0-1-1,-1 0 0,0-1 0,0 0 1,0 0-1,-1-1 0,1 0 0,-1 0 1,-17 3-1,24-6-10,1 0 1,-1 0-1,1 0 1,-1 0-1,1 0 1,-1 0-1,1 0 0,-1 0 1,1-1-1,0 1 1,-1 0-1,1-1 1,-1 0-1,1 1 1,0-1-1,-1 0 0,1 1 1,0-1-1,0 0 1,0 0-1,0 0 1,0 0-1,0 0 0,0 0 1,0-1-1,0 1 1,0 0-1,0 0 1,1-1-1,-1 1 0,0 0 1,1-1-1,-1 1 1,1-1-1,0 1 1,-1 0-1,1-1 0,0 1 1,0-1-1,0 1 1,0-1-1,0 1 1,0-1-1,1 1 1,-1-1-1,0 1 0,2-3 1,-1-4-298,1 0 1,1 0-1,-1 0 0,1 0 1,0 1-1,1-1 0,6-9 1,22-25-4957,3-4-2135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8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15759,'0'0'10154,"-10"11"-13614,5-6 161,-4-4-801,2-1-1441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9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75 17649,'3'-9'3614,"-1"4"-2730,-1 0-118,1 0-1,-1 0 1,1 0 0,0 0 0,0 1 0,1-1-1,-1 1 1,1-1 0,0 1 0,0 0 0,6-6-1,-8 11-734,-1-1-1,1 0 1,0 0-1,-1 0 1,1 0-1,-1 1 0,1-1 1,-1 0-1,1 1 1,-1-1-1,1 0 1,-1 1-1,0-1 1,1 0-1,-1 1 0,1-1 1,-1 1-1,0-1 1,0 1-1,1-1 1,-1 1-1,0-1 1,0 1-1,1-1 0,-1 1 1,0 0-1,0-1 1,0 1-1,0-1 1,0 1-1,0-1 1,0 1-1,0 0 0,0-1 1,0 1-1,0-1 1,0 2-1,2 28 243,-2-28-272,-2 57-1,-3 0 0,-24 116 0,16-113 0,3 0 0,-3 91 0,13-152 0,0-1 0,0 1 0,0 0 0,0 0 0,0 0 0,0 0 0,0-1 0,0 1 0,0 0 0,0 0 0,0 0 0,0 0 0,1-1 0,-1 1 0,0 0 0,1 0 0,-1-1 0,1 1 0,-1 0 0,1 0 0,-1-1 0,1 1 0,-1 0 0,1-1 0,-1 1 0,1-1 0,0 1 0,-1-1 0,2 1 0,0-1 0,-1 0 0,1 0 0,-1 0 0,0 0 0,1-1 0,-1 1 0,1-1 0,-1 1 0,0-1 0,1 1 0,-1-1 0,0 0 0,0 1 0,1-1 0,0-2 0,45-43 0,-45 44 0,55-72 0,-43 53 0,1 1 0,1 0 0,1 1 0,31-27 0,-47 45 0,-1 1 0,1-1 0,-1 1 0,1-1 0,-1 1 0,1-1 0,-1 1 0,1-1 0,-1 1 0,1 0 0,-1-1 0,1 1 0,0 0 0,-1-1 0,1 1 0,0 0 0,-1 0 0,1 0 0,0 0 0,-1 0 0,1 0 0,0 0 0,0 0 0,-1 0 0,1 0 0,0 0 0,-1 0 0,1 0 0,0 0 0,-1 1 0,1-1 0,0 0 0,-1 1 0,1-1 0,-1 0 0,1 1 0,-1-1 0,1 1 0,0-1 0,-1 0 0,0 1 0,1 0 0,-1-1 0,1 1 0,-1-1 0,0 1 0,1-1 0,-1 1 0,0 0 0,1-1 0,-1 1 0,0 0 0,0-1 0,0 1 0,0 0 0,0-1 0,0 2 0,3 49 0,-4-41 0,-2 69 0,0-50 0,2 0 0,4 52 0,1-70-363,4-10-6561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3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1 682 11883,'0'0'16208,"13"-9"-14404,16-13-1470,-1-2 0,-1 0 1,-1-2-1,25-32 0,98-137 810,-116 150-1087,-19 26-57,33-43 0,-3-1 0,35-70 0,-79 133 0,0 0 0,0 0 0,0 0 0,0 0 0,0 0 0,0 0 0,0 0 0,1 0 0,-1 0 0,0 0 0,0 0 0,0 0 0,0 0 0,0 0 0,0 0 0,0 0 0,0 0 0,1 0 0,-1 0 0,0 0 0,0 0 0,0 0 0,0 0 0,0 0 0,0 0 0,0 0 0,0 0 0,1 0 0,-1 0 0,0 0 0,0 0 0,0 0 0,0 0 0,0-1 0,0 1 0,0 0 0,0 0 0,0 0 0,0 0 0,0 0 0,0 0 0,-1 19 0,-8 26 0,-118 460 0,121-484 0,2 0 0,0 1 0,-2 36 0,9-46-782,4-16-1121,3-20-2608,-9 14 3367,-1-1 0,-1 1 1,1 0-1,-5-20 0,-19-33-377,8 33 3546,-3 1 1,-22-28 0,28 40-463,35 31 2607,64 20-3631,-61-29-548,0 0 0,0-2 1,0-1-1,1 0 0,-1-2 1,1-1-1,49-9 0,-74 10 17,0-1 0,0 1 0,0 0 0,0-1 0,0 1 0,0 0 0,0 0 0,0 0 0,0 0 0,0 0 0,0 0 0,0 0 0,1 0 0,-1 0 0,0 1 0,0-1 0,0 0 0,0 1 1,0-1-1,-1 1 0,1-1 0,0 1 0,0-1 0,0 1 0,0 0 0,0-1 0,-1 1 0,1 0 0,0 0 0,-1 0 0,1-1 0,0 3 0,1 34 538,-3-28-433,-15 90 1099,16-98-1212,0-1 0,0 0 1,0 0-1,0 0 0,0 0 1,0 0-1,0 1 0,0-1 1,0 0-1,0 0 0,0 0 1,0 0-1,0 0 0,0 0 1,0 1-1,1-1 0,-1 0 1,0 0-1,0 0 0,0 0 1,0 0-1,0 0 0,0 0 1,0 1-1,0-1 0,1 0 1,-1 0-1,0 0 0,0 0 1,0 0-1,0 0 0,0 0 1,0 0-1,1 0 0,-1 0 1,0 0-1,0 0 0,0 0 1,0 0-1,0 0 0,0 0 1,1 0-1,-1 0 0,0 0 1,0 0-1,0 0 0,0 0 1,0 0-1,1 0 0,-1 0 1,0 0-1,0 0 0,0 0 1,0-1-1,0 1 0,0 0 1,0 0-1,0 0 0,1 0 1,-1 0-1,0 0 0,0 0 1,0-1-1,13-10 5,11-17-10,-9 7 5,46-52 0,-57 68 0,0 1 0,1 0 0,-1 0 0,1 0 0,0 1 0,0 0 0,0 0 0,1 0 0,-1 1 0,1-1 0,-1 1 0,11-2 0,-15 4 0,1 0 0,-1 1 0,0-1 0,0 0 0,0 1 0,0-1 0,0 0 0,0 1 0,0 0 0,0-1 0,-1 1 0,1-1 0,0 1 0,0 0 0,0 0 0,0 0 0,-1-1 0,1 1 0,0 0 0,-1 0 0,1 0 0,-1 0 0,1 0 0,-1 0 0,0 0 0,1 0 0,-1 0 0,0 0 0,0 0 0,1 0 0,-1 1 0,0-1 0,0 0 0,0 0 0,-1 1 0,2 53 0,-2-40 0,-6 87 0,7-102-26,1-1 1,0 1-1,0 0 0,0 0 0,-1 0 1,1-1-1,0 1 0,0-1 1,-1 1-1,1 0 0,0-1 0,-1 1 1,1-1-1,-1 0 0,1 1 0,-1-1 1,1 1-1,-1-1 0,1 0 1,-1 1-1,1-2 0,42-68-8366,-14 21 182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13389,'0'0'9913,"-7"10"-7254,-9 16-2165,2 1-1,0 0 1,2 1 0,0 1 0,2 0 0,2 0 0,-10 59 0,7-6 934,-1 153-1,11-228-1427,1-5 0,0 0 0,-1 1 0,1-1 0,0 1 0,0-1 0,0 0 0,0 1 0,1-1 0,-1 0 0,1 1 0,-1-1 0,1 0 0,0 0 0,0 1 0,0-1 0,0 0 0,0 0 0,0 0 0,3 2 0,-3-11 0,1-1 0,-1 0 0,-1 0 0,1-14 0,-4-52 0,1 39 0,2 1 0,6-65 0,-4 95 0,-1 1 0,0-1 0,1 1 0,0 0 0,0-1 0,0 1 0,0 0 0,0 0 0,1 0 0,-1 0 0,1 0 0,0 1 0,0-1 0,0 1 0,0 0 0,0 0 0,0 0 0,1 0 0,-1 1 0,1-1 0,-1 1 0,1 0 0,-1 0 0,1 0 0,0 0 0,6 0 0,5-1 0,0 1 0,1 0 0,-1 1 0,0 1 0,21 3 0,-32-4 0,0 1 0,1 0 0,-1-1 0,0 1 0,0 1 0,0-1 0,0 1 0,0-1 0,0 1 0,-1 0 0,1 0 0,-1 1 0,1-1 0,-1 1 0,0 0 0,0 0 0,0 0 0,0 0 0,0 0 0,-1 1 0,0-1 0,1 1 0,-1 0 0,-1-1 0,1 1 0,0 0 0,-1 0 0,0 0 0,0 1 0,0-1 0,0 0 0,-1 0 0,0 7 0,-1 10 0,-1 1 0,-2-1 0,0 0 0,-1 0 0,-11 30 0,-1 5 0,10-9 0,8-47 0,-1 0 0,1 1 0,-1-1 0,1 1 0,-1-1 0,1 0 0,-1 1 0,1-1 0,-1 0 0,1 0 0,-1 0 0,1 1 0,0-1 0,-1 0 0,1 0 0,-1 0 0,1 0 0,0 0 0,-1 0 0,1 0 0,-1 0 0,1 0 0,0 0 0,-1 0 0,1 0 0,-1-1 0,1 1 0,-1 0 0,1 0 0,-1-1 0,1 1 0,-1 0 0,1-1 0,0 0 0,13-9 0,-1-1 0,0 0 0,-1-1 0,0-1 0,-1 0 0,17-26 0,-11 17 0,97-138 0,-112 167 0,-1 0 0,0 0 0,0 0 0,-1 0 0,0 1 0,0 6 0,-8 54 0,4-40 0,1 0 0,2 0 0,2 33 0,-1-59 0,-1 0 0,1 1 0,1-1 0,-1 0 0,0 0 0,0 0 0,1 0 0,-1 1 0,1-1 0,0 0 0,0 0 0,0 0 0,0 0 0,0 0 0,0-1 0,0 1 0,1 0 0,-1 0 0,0-1 0,1 1 0,0-1 0,-1 1 0,1-1 0,0 0 0,0 1 0,0-1 0,0 0 0,-1 0 0,2-1 0,-1 1 0,0 0 0,0-1 0,0 1 0,0-1 0,0 1 0,0-1 0,1 0 0,-1 0 0,0 0 0,0 0 0,0-1 0,1 1 0,-1-1 0,3 0 0,2-1 0,1-1 0,0 0 0,-1-1 0,1 0 0,-1 0 0,0 0 0,0-1 0,-1 0 0,1 0 0,8-10 0,1-4 0,-1 0 0,20-33 0,-30 45 0,-1-1 0,0 0 0,0 0 0,-1 0 0,0 0 0,-1 0 0,0-1 0,0 0 0,-1 1 0,1-15 0,-3 22 0,0-1 0,0 1 0,0 0 0,0 0 0,0 0 0,0 0 0,-1 0 0,1 0 0,0 0 0,0 1 0,-1-1 0,1 0 0,-1 1 0,1-1 0,-1 1 0,1 0 0,-1-1 0,1 1 0,-1 0 0,1 0 0,-1 0 0,1 0 0,-1 0 0,1 0 0,-1 0 0,1 0 0,-3 1 0,1-1 0,0 0 0,1 0 0,-1 1 0,0-1 0,0 1 0,0-1 0,0 1 0,0 0 0,1 0 0,-1 0 0,0 1 0,1-1 0,-1 0 0,1 1 0,-4 2 0,37-9 0,46-42-4276,-29 17-2007,-25 16-5035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181 397 10890,'0'0'20932,"-11"-4"-20136,7 2-790,0 0 0,0 0 0,0 1 0,-1-1 1,1 1-1,0 0 0,-1 0 0,1 0 1,-1 1-1,1 0 0,-1 0 0,1 0 0,-1 0 1,1 1-1,-1 0 0,1 0 0,0 0 1,-1 0-1,1 1 0,0-1 0,0 1 1,0 0-1,-7 5 0,6-4-6,0 1 0,1-1 0,-1 1 0,1 0 0,0 0 0,0 1 0,0-1 0,0 1 0,1 0 0,0 0 0,0 0 0,0 1 0,1-1 0,-1 0 0,-1 9 0,4-14 0,0 1 0,0 0 0,1 0 0,-1 0 0,0-1 0,0 1 0,0 0 0,1 0 0,-1-1 0,0 1 0,1 0 0,-1-1 0,1 1 0,-1 0 0,1-1 0,-1 1 0,1-1 0,0 1 0,-1-1 0,1 1 0,-1-1 0,1 1 0,0-1 0,-1 1 0,1-1 0,0 0 0,0 1 0,-1-1 0,1 0 0,0 0 0,0 0 0,0 0 0,-1 0 0,1 0 0,0 0 0,1 0 0,37-1 0,-32 1 0,50-7 0,-38 4 0,0 1 0,-1 0 0,25 2 0,-36 1 0,-1 0 0,1 0 0,0 0 0,-1 1 0,1 0 0,-1 0 0,0 1 0,0 0 0,0 0 0,0 1 0,0-1 0,-1 1 0,6 5 0,-9-7 0,-1-1 0,1 1 0,0-1 0,0 1 0,0-1 0,0 0 0,0 0 0,0 0 0,0 0 0,0 0 0,0 0 0,5 0 0,-6-1 0,0 0 0,1 0 0,-1-1 0,0 1 0,0-1 0,0 1 0,0-1 0,1 1 0,-1-1 0,0 0 0,0 1 0,0-1 0,0 0 0,0 0 0,0 0 0,-1 0 0,1 0 0,0 0 0,0 0 0,-1 0 0,1 0 0,0 0 0,-1 0 0,1-3 0,18-40 0,-15 33 0,0 0 0,1 0 0,0 0 0,1 1 0,7-11 0,-10 19-4,1 1-1,-1 0 1,0 0-1,0 0 1,0 0 0,1 0-1,-1 0 1,0 1-1,1 0 1,4 0 0,14-3-103,-9-2-30,0 0 1,-1-1-1,0-1 0,0 0 0,-1-1 1,0 0-1,0 0 0,-1-1 0,0-1 1,11-13-1,4-7 213,-1-2 0,25-44 0,-38 59 96,-1-1 0,-1 0-1,-1 0 1,-1-1 0,10-37 0,-19 51-220,-4 10 34,-7 14 54,-1 7-5,0 1 1,2 1-1,1 1 0,1-1 0,2 2 0,1-1 0,1 1 0,1 0 1,2 0-1,1 0 0,2 37 0,1-58-188,1 0 0,0 0 0,0 0 0,0-1 1,1 1-1,1-1 0,-1 0 0,10 15 0,-11-20 60,0 1-1,1-1 1,-1 0 0,1 1-1,-1-1 1,1-1 0,0 1-1,1 0 1,-1-1-1,0 1 1,1-1 0,-1 0-1,1 0 1,-1-1 0,1 1-1,0-1 1,0 1 0,0-1-1,0-1 1,8 2 0,-12-2 4,1 0 1,-1 0-1,1 0 1,-1 0 0,1 0-1,-1 0 1,1 0 0,-1 0-1,1 0 1,-1 0 0,1 0-1,-1 0 1,1 0 0,-1-1-1,1 1 1,-1 0 0,1 0-1,-1-1 1,0 1-1,1 0 1,-1 0 0,1-1-1,-1 1 1,0-1 0,1 1-1,-1 0 1,0-1 0,1 1-1,-1-1 1,0 1 0,0-1-1,1 1 1,-1-1 0,0 0-1,-6-19-965,-23-15 1234,-49-32 1603,51 47-679,1-2 0,2-1 0,0-1 0,-38-48 0,62 72-1104,-1-1 0,1 0 0,-1 1 0,1-1 0,0 0 0,-1 0 0,1 1 0,0-1 0,0 0 0,-1 0 0,1 0 0,0 1 0,0-1 0,0 0 0,0 0 0,0 0 0,0 1 0,0-1 0,0 0 0,1 0 0,-1 0 0,0 1 0,0-1 0,1 0 0,-1 0 0,0 1 0,1-1 0,-1 0 0,1 0 0,-1 1 0,1-1 0,-1 1 0,1-1 0,-1 0 0,1 1 0,0-1 0,-1 1 0,1-1 0,0 1 0,-1 0 0,1-1 0,0 1 0,0 0 0,-1-1 0,1 1 0,0 0 0,0 0 0,0 0 0,-1 0 0,1 0 0,0 0 0,0 0 0,0 0 0,0 0 0,60-3 0,-49 3 0,131 2-283,64-2-5077,-129-6-6966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6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68 12332,'0'0'15449,"2"-10"-12737,-1 6-2471,0 1-104,0 0-1,-1 1 0,1-1 0,-1 0 0,0 0 0,1 1 0,-1-1 1,0 0-1,-1 0 0,0-5 0,0 7-117,0 0 0,0-1 0,0 1 0,0 0 1,0 0-1,0 0 0,0 0 0,0 0 0,-1 0 0,1 0 0,0 0 0,-1 0 0,1 0 1,-1 1-1,1-1 0,-1 1 0,1-1 0,-1 1 0,1 0 0,-1-1 0,1 1 0,-1 0 0,0 0 1,1 0-1,-1 0 0,1 0 0,-3 1 0,-6-1-19,1 1 0,-1 1 0,1 0 0,-1 0 0,1 0 0,-1 2 0,1-1 0,-14 8 0,19-9 0,1-1 0,-1 1 0,0 1 0,1-1 0,0 0 0,-1 1 0,1 0 0,0 0 0,0 0 0,1 0 0,-1 0 0,1 0 0,-1 1 0,1-1 0,0 1 0,1 0 0,-1 0 0,0-1 0,1 1 0,0 0 0,0 0 0,-1 8 0,2-12 0,1 1 0,-1-1 0,0 1 0,0 0 0,1-1 0,-1 1 0,0-1 0,1 1 0,-1-1 0,1 1 0,-1-1 0,1 0 0,-1 1 0,0-1 0,1 1 0,0-1 0,-1 0 0,1 1 0,-1-1 0,1 0 0,-1 0 0,1 1 0,0-1 0,-1 0 0,1 0 0,-1 0 0,1 0 0,0 0 0,-1 0 0,2 0 0,24 1 0,-21-1 0,162 0-486,-167 0 488,1 0 0,0 0 0,0-1 1,-1 1-1,1 0 0,0 0 0,0 0 0,-1 1 0,1-1 0,0 0 0,0 0 0,-1 0 0,1 0 0,0 1 0,-1-1 0,1 0 1,0 1-1,-1-1 0,1 1 0,0-1 0,-1 0 0,1 1 0,-1-1 0,1 1 0,-1 0 0,1-1 0,-1 1 0,1-1 1,0 2-1,-1 0 8,0-1 1,0 0-1,0 1 1,-1-1-1,1 0 1,0 1-1,-1-1 1,1 0-1,0 1 1,-1-1-1,0 0 1,1 0 0,-1 0-1,0 1 1,0 0-1,-38 38 245,16-23-255,-1-1 0,0-1 0,-1 0 0,-1-2 0,-1-2 0,-43 15 0,75-35 79,8-4-473,10-5-964,72-54-10609,-48 38 3442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7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11915,'0'0'14099,"-4"10"-11873,2-3-1977,-3 8 451,0 1-1,1-1 1,1 1 0,0 0-1,0 28 1,3-43-698,0 1 0,0-1 1,1 0-1,-1 0 0,0 0 1,1 1-1,-1-1 0,1 0 0,-1 0 1,1 0-1,0 0 0,-1 0 1,1 0-1,0 0 0,0 0 0,0 0 1,-1-1-1,1 1 0,0 0 0,0 0 1,0-1-1,0 1 0,1-1 1,-1 1-1,0-1 0,0 1 0,0-1 1,0 0-1,0 1 0,1-1 0,-1 0 1,0 0-1,0 0 0,0 0 1,1 0-1,-1 0 0,0 0 0,0 0 1,1-1-1,-1 1 0,0 0 0,0-1 1,2 0-1,3-1-4,-1 1-1,1-1 1,-1-1-1,1 1 1,-1-1-1,0 0 1,9-6-1,-8 4 3,-1-1 0,0 1 0,0-1 0,0 0 0,-1 0 0,0 0 0,0-1 0,0 1 0,-1-1 0,0 0 0,0 0 0,-1 0 0,0 0 0,0-1 0,1-12 0,-21 52 0,12-19-274,2 0 0,-1 0 0,1 0 1,1 0-1,1 1 0,0 0 0,0-1 0,2 1 0,0 16 0,0-29 89,0 0 0,1 0 0,-1 0-1,1 0 1,-1 0 0,1 0-1,-1 0 1,1 0 0,-1-1-1,1 1 1,0 0 0,-1 0-1,1-1 1,0 1 0,0 0 0,-1-1-1,1 1 1,0-1 0,0 1-1,0-1 1,0 1 0,0-1-1,0 0 1,0 0 0,0 1 0,0-1-1,0 0 1,0 0 0,0 0-1,0 0 1,0 0 0,0 0-1,0 0 1,0 0 0,0 0 0,0-1-1,0 1 1,0 0 0,0-1-1,0 1 1,-1-1 0,2 0-1,4-1-651,-1 0-1,1 0 0,-1-1 1,0 0-1,0 0 0,5-4 1,18-19-4790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30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1 18866,'0'0'8253,"-4"13"-5514,-7 31-2245,-5 10 82,4 2 0,-8 67 0,18-109-530,1 0 0,1 0 0,0 0 0,0 0-1,2 0 1,0 0 0,0-1 0,1 1-1,1 0 1,0-1 0,1 0 0,1 0-1,0 0 1,13 20 0,-18-31-173,-1-1 0,1 1 0,0-1 0,0 0 0,-1 0 0,1 1 1,0-1-1,0 0 0,1 0 0,-1 0 0,0 0 0,0 0 0,0 0 0,1 0 0,-1-1 0,0 1 0,1 0 0,-1-1 0,1 1 0,-1-1 1,1 1-1,-1-1 0,1 0 0,-1 0 0,1 1 0,-1-1 0,1 0 0,1-1 0,-1 0-95,-1 0 0,0-1 0,0 1 0,0-1 0,0 1 0,0-1 0,-1 1 0,1-1 0,0 1 0,-1-1 0,1 0 0,-1 0 0,1 1 0,-1-1 0,0 0 0,0 0 0,0 1 0,0-1 0,0 0 0,0 0 0,0 0 0,-1-2 0,-1-4-486,1 1 1,-1-1-1,0 1 0,0-1 1,-7-13-1,-27-36-11,-50-41 5653,84 96-4743,-37-33 3367,-11-15 1308,51 43-4681,13 3-120,22 2-102,-28 2 27,-2 0 10,79-4-1540,145-23 0,-155 9-4893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7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 12075,'0'0'13341,"-9"11"-11846,1-2-1184,-42 56 593,45-59-704,2 0-1,-1 0 1,1 1-1,-1-1 1,2 1 0,-1-1-1,1 1 1,0 0 0,0 0-1,0 9 1,29-28 611,-23 9-983,0 1-1,1-1 0,0 1 0,-1-1 0,1 1 0,0 1 0,0-1 0,0 1 0,0 0 0,0 0 1,1 0-1,-1 1 0,6 0 0,-8 0 114,-1 1 1,0-1-1,1 1 0,-1 0 1,0 0-1,0 0 0,0 0 1,1 0-1,-1 1 0,0-1 1,-1 1-1,1-1 0,0 1 1,0-1-1,-1 1 1,1 0-1,-1 0 0,1 0 1,-1 0-1,0 0 0,0 0 1,1 1-1,-2-1 0,1 0 1,0 0-1,0 1 0,-1-1 1,0 1-1,1 3 0,4 23 346,-2 1 0,-1 0 0,-1-1 0,-2 1 0,-4 30-1,3-43 120,-1 0 0,-1 1 1,0-1-1,-1-1 0,-1 1 0,-1-1 0,0 0 0,-1 0 0,-18 24 0,5-19-374,20-21-32,1 0 0,0 0 1,-1 0-1,1 0 0,0 0 0,0 0 0,-1 0 1,1 0-1,0 0 0,-1 0 0,1-1 0,0 1 0,-1 0 1,1 0-1,0 0 0,0 0 0,-1 0 0,1 0 1,0-1-1,0 1 0,-1 0 0,1 0 0,0-1 1,0 1-1,-1 0 0,1 0 0,0-1 0,0 1 1,0 0-1,0 0 0,-1-1 0,1 1 0,0 0 0,0-1 1,0 1-1,0 0 0,0 0 0,0-1 0,0 1 1,0 0-1,0-1 0,0-5-1,0 1 0,0-1 0,0 1 0,1 0 0,0-1 0,0 1 0,3-9 0,24-54 1,2 1 0,3 2 0,54-79 0,-19 32 0,-66 108-21,0 0-74,0 1 0,0 0 0,0-1 0,0 1-1,-1-1 1,1 0 0,-1 0 0,0 1 0,0-1 0,0-6-1,-18 16-85,9 0 270,0 1 0,1 0 0,-1 1 1,1-1-1,1 2 0,0-1 0,0 1 1,0-1-1,1 1 0,1 1 0,-1-1 1,2 1-1,-5 13 0,8-22-89,0 0 0,0 0 0,0 0 0,0 0 0,0 0 0,0 0 0,1-1 0,-1 1 0,0 0 0,0 0 0,1 0 0,-1 0 0,0 0 0,1 0 0,-1 0 0,1-1 0,-1 1 0,1 0 0,0 0 0,-1-1 0,1 1 0,0 0 0,-1-1 0,1 1 0,0-1 0,0 1 0,0-1 0,-1 1 0,1-1 0,0 1 0,0-1 0,0 0 0,0 0 0,0 1 0,0-1 0,0 0 0,0 0 0,0 0 0,0 0 0,-1 0 0,1 0 0,0 0 0,0 0 0,2-1 0,46-10 0,-21-1 0,0-1 0,29-18 0,-38 18 0,1 2 0,1 0 0,0 2 0,1 0 0,27-7 0,-48 16 0,1-1 0,-1 1 0,0 0 0,1-1 0,-1 1 0,0 0 0,1 0 0,-1 0 0,1 0 0,-1 0 0,0 0 0,1 0 0,-1 0 0,0 1 0,1-1 0,-1 1 0,0-1 0,0 1 0,1-1 0,-1 1 0,0 0 0,0-1 0,0 1 0,0 0 0,0 0 0,0 0 0,0 0 0,0 0 0,0 0 0,0 0 0,0 0 0,-1 0 0,1 1 0,0-1 0,-1 0 0,1 0 0,-1 1 0,1-1 0,-1 0 0,0 1 0,0-1 0,1 0 0,-1 1 0,0-1 0,0 3 0,-1 9 0,0 0 0,-1 1 0,0-1 0,-5 15 0,-1 7 0,8-34 0,0-1 0,0 1 0,0-1 0,0 1 0,0-1 0,1 0 0,-1 1 0,0-1 0,0 1 0,0-1 0,0 1 0,0-1 0,1 0 0,-1 1 0,0-1 0,0 0 0,0 1 0,1-1 0,-1 0 0,0 1 0,1-1 0,-1 0 0,0 1 0,1-1 0,-1 0 0,0 0 0,1 0 0,-1 1 0,0-1 0,1 0 0,-1 0 0,1 0 0,-1 0 0,1 0 0,-1 0 0,0 0 0,1 0 0,-1 1 0,1-2 0,-1 1 0,0 0 0,1 0 0,-1 0 0,1 0 0,-1 0 0,1 0 0,-1 0 0,0 0 0,1-1 0,-1 1 0,0 0 0,1 0 0,-1-1 0,0 1 0,1 0 0,-1 0 0,1-1 0,-1 1 0,15-8 0,-1-1 0,0 0 0,19-17 0,-26 19 0,1 1 0,0-1 0,0 1 0,1 0 0,0 1 0,0 0 0,0 1 0,0-1 0,1 2 0,0-1 0,0 2 0,17-4 0,-26 6 0,-1 0 0,1 0 0,0 0 0,-1 0 0,1 0 0,-1 0 0,1 0 0,-1 1 0,1-1 0,-1 0 0,1 0 0,-1 0 0,1 1 0,-1-1 0,0 0 0,1 1 0,-1-1 0,1 0 0,-1 1 0,0-1 0,1 0 0,-1 1 0,0-1 0,1 1 0,-1-1 0,0 1 0,1-1 0,-1 1 0,0-1 0,0 1 0,0 0 0,2 23 0,-13 23 0,9-41-61,-13 30-2669,14-34 1964,0 1 0,-1 0 0,0-1 0,1 1-1,-1-1 1,0 1 0,0-1 0,0 0 0,-4 3-1,-2-3-13636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8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19 116 17713,'0'0'11808,"10"3"-10724,-7-1-1028,0-1 1,0 0-1,0 0 0,1 0 0,-1-1 1,0 1-1,0-1 0,0 1 1,0-1-1,1 0 0,-1 0 0,0-1 1,0 1-1,0-1 0,0 1 1,1-1-1,-1 0 0,0 0 1,0 0-1,0-1 0,-1 1 0,1-1 1,0 1-1,-1-1 0,1 0 1,-1 0-1,1-1 0,-1 1 1,0 0-1,0-1 0,0 1 0,2-4 1,0 1-34,-1 0 1,1 0 0,-1 0-1,-1 0 1,1 0-1,-1-1 1,0 1 0,0-1-1,1-6 1,-3 11-21,1 0-1,-1 0 1,0-1-1,0 1 1,0 0 0,0 0-1,0 0 1,-1-1-1,1 1 1,0 0 0,0 0-1,-1 0 1,1 0-1,-1 0 1,1 0 0,-1 0-1,1 0 1,-1 0-1,-1-2 1,0 2-2,1 0 0,-1 0 0,1 0-1,-1 1 1,1-1 0,-1 1 0,1-1 0,-1 1 0,0-1-1,1 1 1,-1 0 0,0 0 0,0 0 0,1 0 0,-1 0-1,0 0 1,1 0 0,-3 1 0,-1 0-1,0 1 0,0-1 0,0 1 0,0 0 0,1 1 0,-1-1 0,1 1 0,0 0 0,-1 0 0,1 1 0,0-1 0,1 1 0,-1 0 0,1 0 0,0 0 0,0 0 0,0 0 0,0 1 0,1-1 0,-5 11 0,2-3 0,1 0 0,0 0 0,0 1 0,1 0 0,1-1 0,0 1 0,-1 18 0,3-30 0,0 1 0,0-1 0,0 1 0,0-1 0,0 0 0,0 1 0,1-1 0,-1 1 0,0-1 0,1 0 0,-1 1 0,1-1 0,-1 0 0,1 0 0,0 1 0,-1-1 0,1 0 0,0 0 0,0 0 0,0 0 0,0 0 0,0 0 0,0 0 0,0 0 0,0 0 0,1 0 0,0 0 0,1 0 0,0 0 0,0-1 0,0 0 0,0 1 0,0-1 0,-1 0 0,1 0 0,0-1 0,0 1 0,0-1 0,0 1 0,4-3 0,6-1 0,-1-1 0,0-1 0,0 0 0,19-14 0,6-12-39,-30 24 5,0 1 1,1 0-1,0 1 1,0 0-1,1 0 1,-1 0 0,1 1-1,0 1 1,11-5-1,-19 10 14,0-1-1,-1 0 1,1 0-1,0 0 1,0 1-1,0-1 0,0 0 1,0 1-1,-1-1 1,1 1-1,0-1 1,0 1-1,-1-1 1,1 1-1,0-1 1,-1 1-1,1 0 0,0-1 1,-1 1-1,1 0 1,-1 0-1,1-1 1,-1 1-1,0 0 1,1 0-1,-1 0 1,0 0-1,1 0 0,-1 0 1,0-1-1,0 1 1,0 0-1,0 0 1,0 0-1,0 0 1,0 0-1,0 1 1,-1 49-2,1-38 13,0-10 12,-1 4 85,1 1 0,1 0-1,0-1 1,0 1 0,0-1 0,3 11 0,-3-17-68,-1 0-1,1 0 1,-1 0 0,1 0-1,0 0 1,-1 0-1,1 0 1,0 0-1,0 0 1,0 0-1,0 0 1,-1 0 0,1-1-1,0 1 1,1 0-1,-1-1 1,0 1-1,0-1 1,1 1-1,1 0-8,-1-1 0,0 0 0,0 0 0,0 0 0,0 0 0,1-1 0,-1 1 0,0 0 0,0-1 0,0 0 0,0 1 0,0-1 0,0 0 0,0 0 0,2-1 0,6-5-11,0-1 0,0 0 0,-1 0 0,0-1 0,-1 0 0,15-19 0,-16 18 0,1 1 0,0-1 0,0 2 0,1-1 0,0 1 0,0 1 0,14-9 0,-22 16-100,-1 0 1,0 0-1,1 0 0,-1 0 0,1 0 1,-1 0-1,1 1 0,-1-1 1,1 0-1,-1 0 0,0 1 1,1-1-1,-1 0 0,0 1 0,1-1 1,-1 0-1,0 1 0,1-1 1,-1 1-1,0-1 0,0 0 1,1 1-1,-1-1 0,0 1 0,0-1 1,0 1-1,0-1 0,0 1 1,1-1-1,-1 0 0,0 1 1,0-1-1,0 1 0,0-1 0,0 1 1,-1-1-1,1 1 0,0-1 1,0 1-1,0 0 0,1 35-8016,-1-16 2949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9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144 245 5285,'5'-16'5130,"61"-213"7501,-106 359-8961,25-77-3120,2 1-1,3 1 0,2 0 0,0 59 1,7-113-549,1 0 1,0-1-1,0 1 1,-1 0-1,1 0 0,0-1 1,0 1-1,0 0 1,0 0-1,0 0 1,0-1-1,0 1 1,1 0-1,-1 0 1,0-1-1,0 1 1,1 0-1,-1 0 1,0-1-1,1 1 1,-1 0-1,0-1 1,1 1-1,-1 0 1,1-1-1,-1 1 1,1-1-1,0 1 1,-1-1-1,1 1 1,-1-1-1,1 1 1,0-1-1,0 0 1,-1 1-1,1-1 1,0 0-1,-1 0 1,1 1-1,0-1 0,0 0 1,0 0-1,-1 0 1,1 0-1,0 0 1,0 0-1,1 0 1,0-1-66,-1 0 0,1 0 0,0 0 0,-1 0 0,1 0 1,-1 0-1,1 0 0,-1 0 0,1-1 0,-1 1 0,0-1 0,0 1 0,0-1 0,0 1 1,0-1-1,0 0 0,0 1 0,0-1 0,0-2 0,1-1-187,-1 0 0,0 0 0,0-1-1,-1 1 1,0 0 0,1 0 0,-2-1 0,1 1 0,-1 0-1,1 0 1,-2-1 0,-1-5 0,1 5 267,-1 0 0,1 0 1,-2 1-1,1-1 0,-1 0 0,1 1 1,-2 0-1,-7-8 0,-1 1 768,-1 1-1,-1 1 0,0 0 1,0 1-1,-1 0 1,-22-8-1,37 17-473,168-6 1839,-112 1-5890,0 0-6102,-27 1-588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9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3 18866,'-9'-1'4249,"5"1"-3804,-14-1 1480,1 0-1,-1 1 0,-20 3 1,32-2-1739,-1 1 0,1-1 0,-1 1 0,1 1 0,0-1 0,-1 1 0,-10 6 0,13-7-185,1 1 0,-1-1 0,0 0 1,1 1-1,0 0 0,0 0 0,0 0 1,0 0-1,0 0 0,1 0 0,-1 1 1,1-1-1,0 1 0,0 0 0,0 0 1,-2 7-1,4-11-1,0 1 0,1-1 0,-1 1 0,0-1 0,1 1 0,-1-1 0,0 1 0,1-1 0,-1 1 0,0-1 0,1 1 0,-1-1 0,1 1 0,-1-1 0,1 0 0,-1 1 0,1-1 0,0 0 0,-1 0 0,1 1 0,-1-1 0,1 0 0,0 0 0,-1 0 0,1 0 0,-1 1 0,1-1 0,0 0 0,-1 0 0,1-1 0,-1 1 0,2 0 0,29 0 0,-23 0 0,55-1-613,75 2-1641,-137-1 2266,0 0 1,1 0-1,-1 0 0,0 0 0,0 1 1,1-1-1,-1 0 0,0 0 0,0 1 0,0-1 1,0 1-1,1-1 0,-1 1 0,0-1 0,0 1 1,0 0-1,0-1 0,0 1 0,0 0 0,-1 0 1,1 0-1,0 0 0,0 0 0,-1 0 0,2 2 1,-1-1 49,-1-1 1,0 1-1,0 0 1,0 0-1,0-1 1,0 1-1,-1 0 1,1 0-1,-1-1 1,1 1-1,-1 0 1,1-1-1,-1 1 1,0 0-1,-1 2 1,-4 4 246,0 1 1,0-1 0,-1 0 0,-13 13 0,14-16-310,1 0 0,-1 0 0,0-1 0,0 0 0,0 0 0,-1 0 0,1-1 0,-1 0 0,0 0 0,0-1 0,0 0 0,0 0 0,-1-1 0,-9 2 0,17-3-18,-1 0 1,1 0-1,0 0 0,-1 0 1,1 0-1,0-1 0,-1 1 1,1 0-1,-1 0 0,1 0 1,0 0-1,-1 0 0,1 0 1,0-1-1,-1 1 0,1 0 1,0 0-1,-1 0 0,1-1 1,0 1-1,0 0 0,-1-1 1,1 1-1,0 0 0,0-1 0,-1 1 1,1 0-1,0-1 0,0 1 1,0 0-1,0-1 0,0 1 1,-1 0-1,1-1 0,3-18-1637,15-16-3566,8 0-1772,5-6-2830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0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95 18866,'0'0'8520,"-4"10"-5627,-16 40-2537,2 1-1,2 1 0,3 1 1,1-1-1,4 2 1,-3 57-1,10-110-355,1 0 0,0 0 0,0 0 0,-1 1 0,1-1 0,0 0 0,0 0 0,0 0 0,0 0 0,0 1 0,1-1 0,-1 0 0,0 0 0,0 0 0,1 0 0,-1 0 0,1 0 0,-1 1 0,1-1 0,0 0 0,-1 0 0,1-1 0,0 1 0,-1 0 0,1 0 0,0 0 0,0 0 0,0-1 0,0 1 0,0 0 0,0-1 0,0 1 0,0-1 0,0 1 0,2 0 0,0-1 0,-1-1 0,1 0 0,0 1 0,-1-1 0,1 0 0,-1 0 0,1-1 0,-1 1 0,0 0 0,0-1 0,0 0 0,1 1 0,-1-1 0,-1 0 0,4-3 0,3-4 0,0-1 0,-1 0 0,0 0 0,-1-1 0,0 0 0,8-22 0,-11 26 0,0 0 0,-1-1 0,0 1 0,-1 0 0,1-1 0,-1 1 0,-1-1 0,0 1 0,0-1 0,0 1 0,-1-1 0,-2-13 0,2 21 0,1-1 0,-1 0 0,1 1 0,-1-1 0,1 1 0,-1-1 0,1 0 0,-1 1 0,1 0 0,-1-1 0,1 1 0,-1-1 0,0 1 0,1 0 0,-1-1 0,0 1 0,1 0 0,-1-1 0,0 1 0,0 0 0,1 0 0,-1 0 0,0 0 0,0 0 0,1 0 0,-1 0 0,0 0 0,0 0 0,1 0 0,-1 0 0,0 1 0,1-1 0,-1 0 0,0 0 0,0 1 0,1-1 0,-1 0 0,1 1 0,-1-1 0,0 1 0,1-1 0,-1 1 0,1-1 0,-1 1 0,1-1 0,-1 1 0,1 0 0,-1-1 0,1 1 0,0 0 0,-1-1 0,1 1 0,0 0 0,0-1 0,0 1 0,-1 0 0,1 0 0,-1 3 0,0-1 0,1 0 0,-1 1 0,0-1 0,1 1 0,0-1 0,0 0 0,0 1 0,0-1 0,1 1 0,0-1 0,-1 0 0,1 0 0,0 1 0,0-1 0,1 0 0,-1 0 0,1 0 0,-1 0 0,1 0 0,0 0 0,0 0 0,0-1 0,1 1 0,4 3 0,-3-3 0,0-1 0,1 0 0,-1 0 0,1 0 0,0 0 0,-1-1 0,1 0 0,0 0 0,0 0 0,0 0 0,0-1 0,0 0 0,0 0 0,0 0 0,0-1 0,0 1 0,7-3 0,-6 2 0,-1-1 0,0 0 0,0 0 0,-1 0 0,1-1 0,0 1 0,-1-1 0,1 0 0,-1 0 0,0-1 0,0 1 0,-1-1 0,1 0 0,0 0 0,-1 0 0,0-1 0,3-5 0,-2 2 0,0 0 0,-1 0 0,0 0 0,0 0 0,-1 0 0,0-1 0,0 1 0,-1-1 0,0-14 0,0 22 0,-1 0 0,0 1 0,0-1 0,0 0 0,0 0 0,0 1 0,0-1 0,0 0 0,0 1 0,0-1 0,0 0 0,0 1 0,0-1 0,0 0 0,0 1 0,-1-1 0,1 0 0,0 1 0,-1-1 0,1 1 0,0-1 0,-1 0 0,1 1 0,-1-1 0,1 1 0,0-1 0,-1 1 0,0-1 0,1 1 0,-1 0 0,1-1 0,-1 1 0,1 0 0,-1-1 0,0 1 0,1 0 0,-1 0 0,0-1 0,1 1 0,-1 0 0,0 0 0,1 0 0,-1 0 0,0 0 0,0 0 0,1 0 0,-1 0 0,0 0 0,1 0 0,-1 1 0,0-1 0,1 0 0,-1 0 0,1 1 0,-1-1 0,0 0 0,1 1 0,-1-1 0,1 0 0,-1 1 0,1-1 0,-1 1 0,0 0 0,-3 2 0,0 0 0,-1 0 0,1 1 0,1 0 0,-1 0 0,1 0 0,-4 5 0,0 3 0,0 1 0,2 0 0,-6 17 0,9-26 0,1 1 0,0 0 0,0 0 0,0 0 0,0 0 0,1 0 0,0 0 0,0 0 0,0 0 0,1 1 0,0-1 0,1 7 0,-1-11 0,0 1 0,0-1 0,0 1 0,1-1 0,-1 0 0,0 0 0,0 0 0,1 1 0,-1-1 0,1 0 0,-1-1 0,1 1 0,-1 0 0,1 0 0,-1-1 0,1 1 0,0-1 0,-1 1 0,1-1 0,0 0 0,0 1 0,-1-1 0,1 0 0,0 0 0,0 0 0,-1-1 0,3 1 0,3-1 0,0 0 0,-1 0 0,1-1 0,-1 0 0,1 0 0,6-3 0,2-4 0,0 0 0,-1-1 0,0 0 0,-1-1 0,0-1 0,0 0 0,-1 0 0,-1-2 0,0 1 0,-1-1 0,9-17 0,-9 14 0,-1 0 0,-1 0 0,-1-1 0,-1 0 0,0 0 0,-1 0 0,-1-1 0,0 0 0,1-35 0,-5 51 0,0 0 0,0 0 0,0 0 0,0 0 0,-1 0 0,1 0 0,-1 1 0,0-1 0,1 0 0,-1 0 0,0 1 0,-1-1 0,1 0 0,0 1 0,-1-1 0,0 1 0,1 0 0,-1-1 0,0 1 0,0 0 0,0 0 0,-1 0 0,1 1 0,0-1 0,-1 0 0,1 1 0,-1 0 0,1-1 0,-1 1 0,0 0 0,1 0 0,-1 0 0,0 1 0,0-1 0,0 1 0,0 0 0,0-1 0,0 1 0,1 1 0,-1-1 0,0 0 0,0 1 0,0-1 0,0 1 0,0 0 0,1 0 0,-1 0 0,-3 2 0,-2 2 0,1 0 0,0 1 0,0 0 0,1 0 0,0 1 0,0 0 0,0 0 0,1 0 0,0 0 0,0 1 0,1 0 0,0 0 0,1 0 0,-1 1 0,1-1 0,1 1 0,0 0 0,0 0 0,1-1 0,-1 15 0,3-22 0,-1 1 0,0 0 0,0-1 0,1 1 0,-1 0 0,1-1 0,0 1 0,-1-1 0,1 1 0,0-1 0,0 1 0,0-1 0,0 1 0,0-1 0,0 0 0,1 0 0,-1 1 0,0-1 0,1 0 0,-1 0 0,0 0 0,1 0 0,-1-1 0,1 1 0,0 0 0,-1-1 0,1 1 0,-1-1 0,1 1 0,0-1 0,2 0 0,10 2 0,0 0 0,-1-1 0,17-1 0,-2 0 0,-24 0 0,1 0 0,-1 1 0,0-1 0,1 1 0,-1 0 0,0 0 0,1 1 0,-1-1 0,0 1 0,0 0 0,0 0 0,0 0 0,-1 1 0,1-1 0,0 1 0,4 4 0,-6-3 0,1 0 0,0 1 0,-1-1 0,0 1 0,0-1 0,0 1 0,-1-1 0,1 1 0,-1 0 0,0 0 0,0 0 0,-1 0 0,0 0 0,0 7 0,-9 69 0,1-30 0,8-51-24,0 0 0,0-1 0,0 1-1,0 0 1,0 0 0,0 0 0,0 0 0,1 0 0,-1 0 0,0 0-1,0 0 1,0 0 0,0 0 0,0 0 0,0 0 0,0 0 0,0 1-1,1-1 1,-1 0 0,0 0 0,0 0 0,0 0 0,0 0 0,0 0-1,0 0 1,0 0 0,0 0 0,0 0 0,0 0 0,0 0-1,1 0 1,-1 0 0,0 1 0,0-1 0,0 0 0,0 0 0,0 0-1,0 0 1,0 0 0,0 0 0,0 0 0,0 1 0,5-11-4522,7-15-3899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0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81 23734,'0'0'6924,"-3"8"-5269,3-7-1635,-1 2 28,1 0 1,-1 1-1,1-1 1,-1 0-1,1 0 1,0 1-1,0-1 1,1 6 0,-1-8-50,1 0 1,0 0 0,-1 0 0,1 0 0,-1 0 0,1 0 0,0 0 0,0 0 0,0 0 0,0 0 0,-1-1 0,1 1 0,0 0 0,0-1 0,0 1-1,1 0 1,-1-1 0,0 1 0,0-1 0,0 0 0,0 1 0,0-1 0,0 0 0,1 0 0,-1 0 0,0 0 0,0 0 0,0 0 0,1 0 0,-1 0-1,0 0 1,0-1 0,0 1 0,0 0 0,0-1 0,1 1 0,0-1 0,1 0 0,0-1 0,-1 1 0,1 0 0,0-1 0,-1 1 0,1-1 0,-1 0 0,0 0 0,0 0 0,1 0 0,-1 0 0,0-1 0,-1 1 0,1 0 0,0-1 0,-1 0 0,1 1 0,-1-1 0,0 0 0,0 0 0,0 0 0,0 1 0,0-6 0,2-5 0,-1-1 0,0 1 0,-1-24 0,-1 37 0,0 1 0,0-1 0,0 0 0,-1 1 0,1-1 0,0 0 0,0 1 0,0-1 0,-1 0 0,1 0 0,0 1 0,0-1 0,-1 0 0,1 0 0,0 1 0,0-1 0,-1 0 0,1 0 0,0 0 0,-1 0 0,1 0 0,0 1 0,-1-1 0,1 0 0,0 0 0,-1 0 0,1 0 0,0 0 0,-1 0 0,1 0 0,0 0 0,-1 0 0,1 0 0,-1 0 0,1-1 0,0 1 0,-1 0 0,1 0 0,0 0 0,0 0 0,-1 0 0,1-1 0,0 1 0,-1 0 0,1 0 0,0 0 0,0-1 0,-1 1 0,1 0 0,0 0 0,0-1 0,0 1 0,-1 0 0,1-1 0,0 1 0,0 0 0,0-1 0,0 1 0,0 0 0,0-1 0,0 1 0,-1 0 0,1-1 0,0 1 0,0 0 0,0-1 0,0 1 0,1 0 0,-1-1 0,-19 23 0,-22 60 0,39-77 0,0 1 0,0 0 0,0 0 0,1 1 0,0-1 0,0 0 0,0 0 0,1 1 0,0-1 0,0 0 0,0 1 0,3 7 0,-2-12 0,-1-1 0,1 0 0,0 0 0,0 0 0,0 0 0,0 0 0,1 0 0,-1 0 0,0 0 0,0 0 0,0-1 0,1 1 0,-1 0 0,1-1 0,-1 1 0,0-1 0,1 1 0,-1-1 0,1 0 0,-1 0 0,1 0 0,-1 1 0,1-1 0,-1-1 0,0 1 0,1 0 0,-1 0 0,3-1 0,43-11 0,19-30 0,-55 33 0,0 1 0,1 1 0,0 0 0,0 0 0,0 1 0,1 1 0,14-4 0,-27 9 0,1 0 0,0 1 0,-1-1 0,1 0 0,0 1 0,-1-1 0,1 0 0,-1 1 0,1-1 0,0 1 0,-1-1 0,1 1 0,-1 0 0,0-1 0,1 1 0,-1-1 0,1 1 0,-1 0 0,0-1 0,1 1 0,-1 0 0,0 0 0,0-1 0,0 1 0,0 0 0,1-1 0,-1 1 0,0 0 0,0 0 0,0-1 0,0 1 0,-1 0 0,1 0 0,0-1 0,0 1 0,-1 1 0,-1 31 0,-3-10 0,3-16 0,1-1 0,0 1 0,0-1 0,0 1 0,1 0 0,0-1 0,0 1 0,0 0 0,3 10 0,-2-16 0,0 0 0,0 1 0,0-2 0,0 1 0,0 0 0,0 0 0,0 0 0,0 0 0,1-1 0,-1 1 0,0 0 0,0-1 0,1 1 0,-1-1 0,0 0 0,1 1 0,-1-1 0,1 0 0,-1 0 0,0 0 0,1 0 0,-1 0 0,1 0 0,-1 0 0,0 0 0,1-1 0,1 0 0,39-10 0,0-12 0,-34 18 0,0 0 0,0 0 0,1 1 0,-1 0 0,1 1 0,0 0 0,0 0 0,1 0 0,14-1 0,-24 4-1,0 0-1,1 0 1,-1 0-1,0 0 1,1 0-1,-1 0 1,0 0 0,0 0-1,1 1 1,-1-1-1,0 0 1,1 0 0,-1 0-1,0 0 1,0 0-1,1 0 1,-1 1-1,0-1 1,0 0 0,1 0-1,-1 0 1,0 1-1,0-1 1,0 0 0,0 0-1,1 0 1,-1 1-1,0-1 1,0 0-1,0 0 1,0 1 0,0-1-1,0 0 1,0 1-1,1-1 1,-1 0-1,0 0 1,0 1 0,-5 15-427,-11 10-3114,4-20-4669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1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79 20628,'0'0'2829,"-3"12"-1895,-10 42-417,2 1 0,-6 95 1,14-34 2729,3-115-3220,0 0 0,0 0 0,0 0 0,0 0 0,0 0 1,0 0-1,0 0 0,0 0 0,0 0 0,0 0 0,1 0 0,-1 0 0,0 0 0,1 0 0,-1 0 0,1-1 0,-1 1 0,1 0 0,-1 0 0,1 0 0,0-1 0,-1 1 0,1 0 0,0-1 0,-1 1 0,1 0 0,0-1 0,0 1 0,0-1 0,0 1 0,1 0 0,0-1 59,0 0-1,1-1 1,-1 1-1,0 0 0,0-1 1,1 1-1,-1-1 1,0 0-1,0 1 0,0-1 1,0 0-1,0 0 1,2-2-1,8-5 294,-1 0 0,0-1 0,14-15 0,11-14-363,-1-2-1,50-79 1,-74 102-113,-1 0 0,0-1 0,-2 0 0,0-1 0,-1 0 0,-1 0 0,-1-1 0,-1 0 0,0 0 0,0-29 0,-5 55-5076,-5 2 2134,3-2 436,-9 15-5869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1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12396,'0'0'4516,"-4"55"-2594,4-28 416,11-5-608,7 0-193,4-2-896,2-3-513,-2-3-769,-1-1-2850,-3-5-4517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51 19538,'0'0'1586,"-3"11"-187,3-11-1396,-3 9 134,1-1 0,0 1 0,0-1-1,1 1 1,0 0 0,1 12 0,0-18-128,1 0-1,-1 0 0,1 0 1,0 0-1,0 0 1,0-1-1,0 1 0,0 0 1,0-1-1,1 1 0,-1-1 1,1 1-1,0-1 0,0 0 1,0 1-1,0-1 1,0 0-1,0 0 0,1-1 1,-1 1-1,1 0 0,-1-1 1,1 1-1,0-1 0,-1 0 1,1 0-1,4 1 0,-4-1 59,0 0-1,0 0 0,0 0 0,0-1 1,0 1-1,0-1 0,0 0 0,0 0 1,0 0-1,0 0 0,0 0 0,1-1 1,-1 1-1,0-1 0,0 0 0,-1 0 1,1 0-1,0 0 0,0-1 0,0 1 1,-1-1-1,1 0 0,-1 1 0,1-1 1,-1 0-1,0-1 0,1 1 0,-1 0 1,0-1-1,-1 1 0,1-1 0,0 1 1,-1-1-1,1 0 0,1-4 0,0-2 193,0 0-1,-1-1 0,0 1 1,0 0-1,-1-1 0,0 0 0,-1 1 1,0-1-1,0 1 0,-3-17 1,3 24-257,-1 1 1,1-1-1,-1 0 0,1 1 1,-1-1-1,0 1 1,1-1-1,-1 1 1,0-1-1,0 1 1,0-1-1,0 1 0,0 0 1,0 0-1,-1-1 1,1 1-1,0 0 1,-1 0-1,1 0 1,-1 0-1,1 1 0,-1-1 1,1 0-1,-1 0 1,1 1-1,-1-1 1,0 1-1,1 0 1,-1-1-1,0 1 0,1 0 1,-1 0-1,0 0 1,0 0-1,1 1 1,-1-1-1,0 0 1,1 1-1,-1-1 0,0 1 1,1-1-1,-1 1 1,1 0-1,-1-1 1,1 1-1,-1 0 1,1 0-1,0 0 0,-1 0 1,1 1-1,0-1 1,0 0-1,0 1 1,0-1-1,0 0 1,0 1-1,0-1 0,-1 3 1,-5 10 131,0 1 0,1 0-1,0 0 1,1 0 0,1 0 0,1 1 0,0 0 0,1 0 0,0 0 0,1-1-1,1 1 1,3 25 0,-2-39-115,-1 0 0,0 0 0,1-1 0,-1 1 0,1 0 0,0 0 0,-1-1 0,1 1 1,0 0-1,0-1 0,0 1 0,0-1 0,0 0 0,1 1 0,-1-1 0,0 0 0,1 1 0,-1-1 0,1 0 0,-1 0 0,1 0 0,-1 0 0,1-1 0,0 1 0,0 0 0,-1-1 0,1 1 0,0-1 0,0 1 0,0-1 0,-1 0 0,1 0 0,0 0 0,0 0 1,0 0-1,0 0 0,-1-1 0,1 1 0,0 0 0,0-1 0,0 0 0,-1 1 0,1-1 0,0 0 0,1-1 0,6-2 12,0 0 1,-1-1-1,0 0 0,0 0 1,0 0-1,0-1 0,9-10 1,-7 4-22,1-1 1,-1 0 0,-1 0-1,-1-1 1,0 0 0,0-1-1,-2 1 1,0-1 0,7-25-1,-14 129-261,2-41 476,-1-46-219,0-1 1,0 0 0,0 0 0,0 0 0,0 0 0,0 1 0,0-1-1,0 0 1,1 0 0,-1 0 0,0 0 0,1 0 0,-1 0-1,1 0 1,-1 0 0,1 1 0,-1-2 0,1 1 0,0 0 0,-1 0-1,1 0 1,0 0 0,0 0 0,0 0 0,1 0 0,0 0 6,-1-1 0,1 0 1,0 0-1,-1 0 1,1 0-1,-1 0 1,1 0-1,0 0 1,-1 0-1,1-1 0,-1 1 1,1-1-1,-1 1 1,1-1-1,-1 0 1,2 0-1,9-6 67,-1 0 0,0-1 0,14-13 0,-21 18-75,13-13-5,67-50 0,-78 62 0,1-1 0,-1 2 0,1-1 0,0 1 0,0 0 0,1 0 0,-1 1 0,1 0 0,-1 0 0,16-1 0,-22 4 0,0-1 0,1 1 0,-1-1 0,0 1 0,0 0 0,0-1 0,0 1 0,0 0 0,0 0 0,0 0 0,0 0 0,0 0 0,0 0 0,0 0 0,-1 0 0,1 0 0,0 0 0,-1 1 0,1-1 0,-1 0 0,1 0 0,-1 1 0,0-1 0,0 0 0,1 0 0,-1 1 0,0-1 0,0 0 0,0 1 0,-1 0 0,2 54 0,-1-44 0,0-2 0,1 20 0,-1-29 0,0-1 0,1 1 0,-1-1 0,0 1 0,0-1 0,1 1 0,-1-1 0,0 0 0,1 1 0,-1-1 0,0 0 0,1 1 0,-1-1 0,1 0 0,-1 0 0,0 1 0,1-1 0,-1 0 0,1 0 0,-1 0 0,1 1 0,-1-1 0,1 0 0,-1 0 0,1 0 0,-1 0 0,1 0 0,-1 0 0,1 0 0,-1 0 0,1 0 0,-1 0 0,1 0 0,-1-1 0,1 1 0,-1 0 0,1 0 0,-1 0 0,0-1 0,1 1 0,-1 0 0,1 0 0,-1-1 0,0 1 0,1 0 0,-1-1 0,0 1 0,1-1 0,-1 1 0,0 0 0,1-1 0,-1 1 0,0-1 0,0 0 0,63-64 0,-55 55 0,0 0 0,0 0 0,0 1 0,2 0 0,-1 1 0,1 0 0,0 1 0,0 0 0,1 0 0,0 1 0,0 0 0,16-5 0,-26 11 0,0 0 0,0-1 0,-1 1 0,1 0 0,0 0 0,0 0 0,0 0 0,0 0 0,0 0 0,0 0 0,0 0 0,0 0 0,0 0 0,0 1 0,0-1 0,0 0 0,0 1 0,0-1 0,0 1 0,0-1 0,0 1 0,-1-1 0,1 1 0,0 0 0,0-1 0,-1 1 0,2 1 0,-1 0 0,0 1 0,0-1 0,0 0 0,0 1 0,0-1 0,0 1 0,-1-1 0,1 1 0,-1-1 0,0 5 0,0 7 0,-1 1 0,-1-1 0,-3 13 0,5-25 0,-7 24 0,-1 1 0,-21 47 0,29-74-10,0 0 1,0 0-1,0 0 1,-1 0-1,1 0 1,0-1-1,0 1 1,0 0-1,0 0 1,0 0-1,0 0 0,0 0 1,0 0-1,-1 0 1,1 0-1,0 0 1,0 0-1,0 0 1,0 0-1,0 0 0,0-1 1,-1 1-1,1 0 1,0 0-1,0 0 1,0 0-1,0 0 1,0 0-1,0 0 1,-1 1-1,1-1 0,0 0 1,0 0-1,0 0 1,0 0-1,0 0 1,0 0-1,-1 0 1,1 0-1,0 0 1,0 0-1,0 0 0,0 0 1,0 0-1,0 1 1,0-1-1,0 0 1,-1 0-1,1 0 1,0 0-1,0 0 0,0 0 1,0 0-1,0 1 1,0-1-1,0 0 1,0 0-1,0 0 1,0 0-1,0 0 1,0 0-1,0 1 0,-3-21-1614,2-29-3611,1 48 4977,-1-44-7291,-4-8-2551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12908,'0'0'7655,"3"55"-7687,14-32-1825,1-2-2948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1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1 2659,'0'0'24839,"-5"6"-24278,2 0-491,-1 0 0,1 0 0,1 0 1,-1 0-1,1 1 0,0-1 0,0 0 1,1 1-1,-1 0 0,1 9 1,0 81 611,1-54-499,17 273 278,-6-193 326,-9 199-1,-44-102 250,86-434-1036,-7 38 0,-13 16 0,-8 0 0,-6-249 0,-18 368 0,-3 29 0,10 13 0,1-1 0,-1 0 0,0 0 0,0 1 0,0-1 0,1 1 0,-1-1 0,0 1 0,0-1 0,1 1 0,-1-1 0,0 1 0,1-1 0,-1 1 0,1 0 0,-1-1 0,0 1 0,1 0 0,0 0 0,-1-1 0,1 1 0,-1 1 0,-8 17 0,0-1 0,2 1 0,0 1 0,-7 33 0,-10 88 0,19-105 0,-35 563 0,38-526 0,22-461 0,4-164 0,-54 1017 0,7-209 0,3 216-1121,20-505-1216,-5-113-7131,3 129 8059,-1 1 0,0 0-1,-1 0 1,-1 0 0,-1 1 0,0-1 0,-8-14 0,-8-4-2803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2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160 135 17457,'0'0'14178,"3"-9"-13345,0 2-798,-1 0-1,1 0 1,-2 0 0,1-1 0,-1 1-1,0-1 1,-1-13 0,0 18-35,0 1 1,0 0 0,-1-1-1,1 1 1,-1 0-1,0 0 1,0-1 0,0 1-1,0 0 1,0 0 0,0 0-1,0 0 1,-1 0-1,1 0 1,-1 0 0,1 1-1,-1-1 1,0 0 0,0 1-1,1-1 1,-1 1-1,0 0 1,-1 0 0,1 0-1,0 0 1,0 0 0,0 0-1,0 0 1,-1 1 0,1-1-1,0 1 1,-1 0-1,-3-1 1,2 1-1,1 0 0,-1 0 0,0 0 0,1 0 0,-1 0 0,1 1 0,-1 0 0,0 0 0,1 0 0,-1 0 0,1 0 0,0 1 0,-1-1 0,1 1 0,0 0 0,0 0 0,-4 3 0,3 0 0,0-1 0,0 1 0,0 0 0,1 0 0,-1 0 0,1 0 0,0 0 0,1 1 0,-4 9 0,1 2 0,1-1 0,1 1 0,1-1 0,0 1 0,1 0 0,2 30 0,-1-44 3,0 0 1,1 0-1,-1 0 1,1-1-1,0 1 1,-1 0-1,1 0 0,1 0 1,-1-1-1,0 1 1,1-1-1,-1 1 1,1-1-1,0 1 0,0-1 1,0 0-1,0 0 1,0 0-1,0 0 1,1 0-1,3 2 0,-1-2 4,0 1 0,1-1 0,-1-1 0,1 1 0,-1-1 0,1 0-1,0 0 1,-1-1 0,1 1 0,10-2 0,-4 0-83,1-1 1,-1 0 0,0 0-1,1-2 1,-1 1-1,-1-1 1,1-1 0,0 0-1,18-13 1,-6-4-3833,-11-1-4169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3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42 13357,'0'0'4286,"-3"9"-1323,2-4-2601,0-2-177,0-1 1,0 1-1,1 0 1,-1-1-1,1 1 1,-1-1-1,1 1 1,0 0-1,1 4 1,-1-5-110,1-1 0,0 0 0,-1 0 0,1 0 1,0 0-1,0 0 0,-1 0 0,1 0 0,0 0 0,0 0 1,0 0-1,0 0 0,0 0 0,1 0 0,-1-1 0,0 1 1,0-1-1,0 1 0,1-1 0,-1 1 0,0-1 0,1 0 1,-1 1-1,0-1 0,1 0 0,-1 0 0,0 0 0,2 0 1,49 3 2116,70-5 0,143-28 98,-26 1-1463,96 19-2528,0 19-4927,-322-8 6319,29 1-2193,62-4 0,-89 0 1204,-1 0 1,1-1-1,-1-1 1,21-8-1,22-13-6668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3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18738,'0'0'11269,"1"14"-10121,13 328 464,-13-338-1612,-1-1 0,1 1 0,-1 0 0,1-1 0,0 1 0,1 0 0,-1-1 0,0 1 0,1-1 0,3 5 0,-4-7 0,-1 0 0,1-1 0,0 1 0,0 0 0,0-1 0,0 1 0,0 0 0,0-1 0,0 1 0,0-1 0,0 1 0,0-1 0,0 0 0,0 0 0,0 1 0,0-1 0,0 0 0,0 0 0,1 0 0,-1 0 0,0 0 0,0 0 0,0 0 0,0-1 0,0 1 0,0 0 0,0 0 0,0-1 0,0 1 0,0-1 0,0 1 0,0-1 0,0 0 0,0 1 0,0-1 0,0 0 0,0 0 0,-1 1 0,2-2 0,14-15 0,0 0 0,-2-1 0,0-1 0,-1 0 0,14-26 0,-6 10 0,27-36-108,19-34-1743,-65 101-37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17489,'0'0'4548,"4"53"-2274,14-38-1569,3-3-513,6-5-673,-1-3-3458,-2-4-2403,2 0-5990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5 15471,'0'0'4713,"-6"12"-3261,-6 11-1227,1-1 0,1 2 0,1-1 0,2 1 0,0 0 0,1 1 0,-4 46 0,10-71-167,0 1 1,0-1 0,0 1-1,0-1 1,0 1 0,0-1 0,0 1-1,0 0 1,0-1 0,0 1-1,0-1 1,0 1 0,0-1 0,0 1-1,0-1 1,1 1 0,-1-1 0,0 0-1,0 1 1,1-1 0,-1 1-1,0-1 1,1 1 0,-1-1 0,0 0-1,1 1 1,-1-1 0,1 0 0,-1 1-1,0-1 1,1 0 0,-1 0-1,1 1 1,-1-1 0,1 0 0,0 0-1,20-9 1794,15-28 321,-27 25-2125,-1 0 0,-1-1-1,0 0 1,0 0 0,-1-1-1,-1 0 1,0 0-1,-1 0 1,-1 0 0,0-1-1,-1 0 1,0-19 0,-1 33-68,-1 0 0,0 0 0,0 0 1,0 0-1,0 0 0,0 0 0,0 1 0,0-1 1,-1 0-1,1 0 0,0 0 0,0 0 1,-1 1-1,1-1 0,0 0 0,-1 0 1,1 0-1,-1 1 0,1-1 0,-1 0 0,1 1 1,-1-1-1,0 0 0,1 1 0,-1-1 1,0 1-1,1-1 0,-1 1 0,0-1 1,0 1-1,1 0 0,-1-1 0,0 1 0,0 0 1,0 0-1,0-1 0,1 1 0,-1 0 1,0 0-1,0 0 0,0 0 0,0 0 1,0 0-1,0 0 0,1 1 0,-1-1 0,0 0 1,0 0-1,0 1 0,-1 0 0,0 0-176,-1 0 0,0 1 0,0-1 0,1 1 0,-1 0 0,1-1 0,0 2 0,-1-1 0,1 0 0,0 0 0,0 0 0,0 1 0,-1 3 0,-11 40-3917,13-44 3405,1 0-1,0 0 1,0 0 0,-1 0 0,1 0 0,1 0 0,-1 1-1,0-1 1,1 0 0,-1 0 0,1 0 0,0 2-1,6 1-7795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4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18289,'-10'5'2942,"-7"5"-1719,0 0 1,1 1-1,0 0 0,-15 16 1,23-20-1003,0 0 0,1 1-1,0 1 1,0-1 0,1 1 0,0 0 0,0 0 0,1 1 0,1 0 0,-6 14 0,10-24-217,0 0 1,0 1-1,0-1 1,-1 1-1,1-1 1,0 0-1,0 1 1,0-1-1,0 0 1,0 1-1,0-1 1,0 0-1,0 1 1,0-1-1,0 1 1,1-1-1,-1 0 1,0 1-1,0-1 1,0 0-1,0 1 1,1-1-1,-1 0 1,0 1-1,0-1 1,0 0-1,1 1 1,-1-1-1,0 0 1,1 0-1,-1 0 1,0 1-1,0-1 1,1 0-1,-1 0 1,0 0-1,1 1 1,-1-1-1,1 0 1,-1 0-1,0 0 1,1 0-1,-1 0 1,0 0-1,1 0 1,-1 0-1,0 0 1,1 0-1,-1 0 1,1 0-1,-1 0 1,0 0-1,1 0 1,-1-1-1,0 1 1,1 0-1,-1 0 1,0 0-1,1 0 1,-1-1-1,0 1 1,1 0-1,33-15 95,-23 9-172,10 0-664,-1 2 1,1 0-1,0 1 0,0 1 1,0 1-1,0 1 0,33 4 1,-51-4 638,0 1 1,-1-1 0,1 0 0,0 1 0,0 0 0,0-1 0,-1 1-1,1 0 1,0 1 0,-1-1 0,1 0 0,2 3 0,-4-4 181,0 1 1,-1 0-1,1 0 1,0 0-1,-1-1 1,1 1-1,-1 0 1,1 0-1,-1 0 1,1 0-1,-1 0 1,0 0-1,1 0 1,-1 0 0,0 0-1,0 0 1,0 0-1,0 0 1,0 0-1,0 0 1,0 0-1,0 2 1,-2 1 242,1 0 1,-1 0 0,0 0 0,0 0-1,0 0 1,-1 0 0,1-1-1,-1 0 1,0 1 0,0-1-1,0 0 1,-1 0 0,-5 4 0,-4 3 132,-58 38 1031,66-45-1446,1 0 0,-1-1 0,0 0 0,0 0 0,0 0 0,0 0 0,0-1 0,-1 0 0,1 0-1,0 0 1,-1-1 0,-8 0 0,13 0-113,0-1 1,1 1-1,-1-1 0,0 1 0,0-1 0,1 0 0,-1 1 0,1-1 1,-1 0-1,1 0 0,-1 1 0,1-1 0,-1 0 0,1 0 1,0 0-1,-1 0 0,1 1 0,0-1 0,0 0 0,-1 0 0,1 0 1,0 0-1,0 0 0,0 0 0,0 0 0,0 0 0,1-1 0,2-29-3173,9-8-1947,8-5-2067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5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17489,'0'0'5055,"-3"11"-1585,-25 119 1530,-18 203-3637,57-411-1335,-4 40-1224,2-63-1,-9 99 1166,2-25 21,2 22 160,5 14 30,-6-4-178,0-1 1,1 0-1,-1 1 1,1-1-1,0-1 1,0 1-1,1 0 1,-1-1-1,1 0 1,0 0-1,0-1 1,0 1-1,0-1 1,0 0-1,0 0 1,0-1-1,1 1 1,-1-1-1,1 0 1,7 0-1,-10-1 38,0 0-1,1 0 1,-1 0 0,0-1 0,0 1-1,0-1 1,0 1 0,0-1-1,0 0 1,0 0 0,0-1-1,0 1 1,0-1 0,-1 1 0,1-1-1,-1 0 1,1 0 0,-1 0-1,0 0 1,1 0 0,-1-1 0,0 1-1,0-1 1,-1 1 0,1-1-1,-1 0 1,1 0 0,-1 0-1,0 1 1,0-1 0,0 0 0,0-1-1,0 1 1,-1 0 0,0 0-1,1-5 1,-5-10 359,-6 18-274,-12 25-179,17-15 44,0 0 0,1 0 0,0 1 0,1-1 1,0 1-1,1 0 0,0 0 0,0 0 0,1 0 0,1 0 0,0 0 1,1 11-1,0-21 11,-1 0 0,1 1 0,0-1 0,-1 0 0,1 1 0,0-1 0,0 0 0,0 0 0,-1 0 0,1 0 0,1 0 0,-1 0 0,0 0 0,0 0 0,0 0 0,0-1 0,1 1 0,-1 0 0,0-1 0,1 1 0,-1-1 0,0 1 0,1-1 0,-1 0 0,1 1 0,-1-1 0,0 0 0,1 0 0,-1 0 0,1 0 0,-1 0 0,1-1 0,-1 1 0,2-1 0,5 0 33,0 0 0,-1-1 0,1 0 1,-1 0-1,9-5 0,5-4 41,-2-1 0,33-25 1,-34 23-31,1 0 1,31-16 0,-49 29-46,-1 1 0,1 0 0,-1-1 0,1 1 0,0-1 0,-1 1 0,1 0 0,0 0 0,-1-1 0,1 1 0,0 0 0,-1 0 0,1 0 0,0 0 0,0 0 0,-1 0 0,1 0 0,0 0 0,0 0 0,-1 0 0,1 0 0,0 0 0,-1 1 0,1-1 0,0 0 0,-1 0 0,1 1 0,0-1 0,-1 1 0,1-1 0,-1 0 0,2 2 0,-2-1 0,1 1 0,0 0 0,-1-1 0,1 1 0,-1 0 0,0 0 0,1-1 0,-1 1 0,0 0 0,0 0 0,0 0 0,0-1 0,-1 3 0,-18 71 0,13-58 0,6-15 0,-6 34 0,11-27 0,13-19 0,42-49 0,-51 47 0,1 1 0,1 0 0,0 0 0,0 1 0,1 1 0,0 0 0,0 0 0,1 1 0,1 1 0,15-7 0,-28 14 0,-1 0 0,1 0 0,-1 0 0,1 0 0,0-1 0,-1 1 0,1 0 0,-1 0 0,1 0 0,0 0 0,-1 0 0,1 0 0,-1 1 0,1-1 0,-1 0 0,1 0 0,0 0 0,-1 0 0,1 1 0,-1-1 0,1 0 0,-1 1 0,1-1 0,-1 0 0,1 1 0,-1-1 0,1 0 0,-1 1 0,0-1 0,1 1 0,-1-1 0,0 1 0,1-1 0,-1 1 0,0-1 0,0 1 0,1-1 0,-1 2 0,0 32 0,-16 32 0,13-58-355,0 0 0,1 1 0,0 0 0,0-1 0,0 18 0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21909,'0'0'3043,"-26"54"-769,16-16-929,5 5-1057,1 6-224,-1-3-64,5-6-160,0-8-609,0-6-544,9-12-288,0-8-481,3-6-1474,-1-6-2657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3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38 22325,'0'0'2477,"-10"-1"283,5 0-2627,1 0-1,-1 1 1,0-1-1,1 1 1,-1 0-1,1 1 1,-1-1-1,1 1 1,-1-1-1,1 2 1,-1-1 0,1 0-1,-1 1 1,1 0-1,0 0 1,0 0-1,0 0 1,0 1-1,1-1 1,-1 1-1,0 0 1,1 0-1,0 1 1,0-1 0,0 1-1,0-1 1,1 1-1,-4 7 1,3-8-132,2 1 0,-1-1 0,0 1 1,1 0-1,0 0 0,0 0 0,0 0 1,0 0-1,1 0 0,-1 0 0,1 0 1,1 6-1,-1-9-1,0 0 1,0 0-1,0-1 0,1 1 1,-1 0-1,0-1 0,0 1 1,1 0-1,-1-1 1,1 1-1,-1 0 0,0-1 1,1 1-1,-1-1 0,1 1 1,0-1-1,-1 1 1,1-1-1,-1 1 0,1-1 1,0 0-1,-1 1 0,1-1 1,0 0-1,-1 0 0,2 1 1,0-1 13,0 0-1,1 0 1,-1 0 0,0-1 0,0 1-1,0-1 1,1 1 0,-1-1 0,0 0 0,0 0-1,0 1 1,0-2 0,2-1 0,7-4 77,-1-1 1,0-1 0,0 0 0,-1 0 0,0-1 0,13-19 0,23-43 407,-63 110-647,-28 71-1112,43-99 1103,0 1 0,0-1-1,1 1 1,1 0-1,-1-1 1,2 1 0,0 0-1,1 17 1,-1-28 97,0 1-1,0-1 1,0 1-1,0-1 1,0 1-1,1 0 1,-1-1 0,0 1-1,0-1 1,0 1-1,1-1 1,-1 1-1,0-1 1,0 0 0,1 1-1,-1-1 1,0 1-1,1-1 1,-1 1-1,1-1 1,-1 0 0,1 1-1,-1-1 1,0 0-1,1 0 1,-1 1 0,1-1-1,-1 0 1,1 0-1,0 0 1,-1 1-1,1-1 1,-1 0 0,1 0-1,0 0 1,22-9-1634,17-26-1964,-11-3-1392,1-5-2387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7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14510,'0'0'8867,"-10"13"-5637,4-6-2887,-80 107 2669,74-97-2708,1 0 0,1 0-1,0 1 1,2 1 0,-11 31 0,18-49-291,1-1 1,0 1 0,0-1-1,0 1 1,0-1 0,-1 1-1,1 0 1,0-1 0,0 1-1,0-1 1,1 1 0,-1 0-1,0-1 1,0 1 0,0-1-1,0 1 1,0 0 0,1-1-1,-1 1 1,0-1 0,0 1-1,1-1 1,-1 1-1,1-1 1,-1 1 0,0-1-1,1 1 1,-1-1 0,1 0-1,0 1 1,20 2 251,27-15-92,-45 11-175,4-2-126,0 1-1,0 0 0,0 1 1,0-1-1,0 2 0,1-1 1,8 1-1,-14 0 103,-1 0 1,1 0-1,0 1 0,0-1 0,-1 1 0,1-1 1,0 1-1,-1 0 0,1-1 0,-1 1 1,1 0-1,-1 0 0,1 0 0,-1 0 0,0 0 1,1 1-1,-1-1 0,0 0 0,0 1 0,0-1 1,0 0-1,0 1 0,0 0 0,-1-1 1,1 1-1,0-1 0,-1 1 0,1 0 0,-1-1 1,1 1-1,-1 0 0,0 0 0,0 3 0,1 11 152,-1-1 0,0 1 0,-2 0 0,0 0-1,0-1 1,-1 1 0,-10 27 0,11-39-93,1 1 0,-1-1 0,0 1 0,0-1 0,0 0 0,-1 0 0,0 0 0,1 0 0,-1 0-1,-1-1 1,1 1 0,0-1 0,-1 0 0,0 0 0,1 0 0,-1-1 0,0 1 0,-1-1 0,1 0 0,0 0 0,-1 0 0,1-1 0,-1 0 0,1 0 0,-1 0 0,0 0 0,1 0 0,-1-1 0,0 0 0,-5-1 0,7 1-164,-1-1-1,1-1 1,0 1 0,0 0 0,0-1-1,0 0 1,0 1 0,0-1 0,0 0-1,1-1 1,-1 1 0,1 0-1,-1-1 1,1 1 0,0-1 0,0 0-1,0 0 1,0 0 0,1 0-1,-1 0 1,-1-5 0,2 6-76,0-1 0,0 1 1,0 0-1,0-1 0,1 1 1,-1-1-1,1 0 0,-1 1 0,1-1 1,0 1-1,0-1 0,0 0 1,1 1-1,-1-1 0,0 1 0,1-1 1,0 1-1,-1-1 0,1 1 0,0-1 1,1 1-1,-1 0 0,0-1 1,1 1-1,-1 0 0,1 0 0,-1 0 1,4-2-1,15-8-7438,4 3-4750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2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13 283 15310,'0'0'3204,"-3"11"-562,0 1-2108,1 0 1,0 0-1,0 0 0,1 1 0,1-1 1,0 0-1,1 0 0,0 0 0,1 1 1,0-1-1,1 0 0,8 20 0,4 1-171,2 0 0,30 42-1,-38-62-347,1 1 0,1-1 0,1-1 0,0 0-1,0 0 1,1-2 0,21 15 0,-31-23 29,1 0 0,-1 0 0,1 0 0,0-1 0,-1 1 0,1-1 0,0 0 0,0 0 0,0 0 0,0-1 0,0 1 0,-1-1 0,1 0 0,0 0 0,0 0 0,0-1 0,0 1 0,0-1 0,0 0 0,0 0 0,0 0 0,-1-1 0,1 0 0,-1 1 0,1-1 0,-1 0 0,1-1 0,-1 1 0,0 0 0,0-1 0,2-3 0,8-9 271,0 0 0,-1-1 0,-1-1 0,-1 0-1,9-19 1,-1 2-153,36-66-162,-5-2 0,47-140 0,-92 236 0,-7 20 0,-7 28 0,-27 46 0,4 1 0,4 2 0,-27 146 0,54-212 0,2-25 0,0-1 0,0 1 0,1 0 0,-1 0 0,0 0 0,0 0 0,0 0 0,0 0 0,0 0 0,1 0 0,-1 0 0,0 0 0,0 0 0,0 0 0,0 0 0,1 0 0,-1 0 0,0 0 0,0 0 0,0 0 0,0 0 0,1 0 0,-1 0 0,0 0 0,0 0 0,0 0 0,0 0 0,0 0 0,1 0 0,-1 0 0,0 0 0,0 0 0,0 0 0,0 1 0,0-1 0,1 0 0,-1 0 0,0 0 0,0 0 0,0 0 0,0 1 0,0-1 0,0 0 0,0 0 0,0 0 0,0 0 0,0 0 0,0 1 0,0-1 0,0 0 0,0 0 0,0 0 0,0 0 0,0 1 0,10-14 0,15-43 0,-2 0 0,-2-1 0,24-110 0,-27 97 0,48-210 0,-81 348 0,-3-2 0,-27 70 0,-72 151 0,47-122 0,64-150 0,7-22 0,11-26 0,55-132 0,98-171 0,-165 335 0,1-1 0,-1 1 0,1-1 0,0 1 0,-1-1 0,1 1 0,0-1 0,0 1 0,0 0 0,0-1 0,1 1 0,-1 0 0,0 0 0,0 0 0,1 0 0,-1 0 0,1 0 0,1-1 0,-2 3 0,0 0 0,-1 0 0,1 0 0,-1 0 0,1 0 0,-1-1 0,1 1 0,-1 0 0,0 0 0,1 0 0,-1 0 0,0 0 0,0 0 0,0 0 0,0 1 0,0-1 0,0 0 0,0 0 0,0 0 0,-1 1 0,-9 67 0,10-66 0,0 0 0,-1-1 0,0 1 0,0 0 0,1-1 0,-2 1 0,1-1 0,0 1 0,0-1 0,-1 0 0,1 0 0,-1 1 0,0-1 0,0 0 0,0 0 0,0-1 0,0 1 0,0 0 0,0-1 0,0 1 0,-1-1 0,1 0 0,-1 1 0,1-1 0,-4 1 0,-6 6 0,2 1 0,-1 0 0,1 1 0,1 0 0,0 0 0,0 1 0,1 0 0,0 1 0,-8 18 0,9-18 0,-21 37-980,-21 56 0,0 0-1672,48-103 1871,-3 4-1538,-3-34-12358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8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184 122 18033,'0'0'12775,"-8"-7"-11104,6 4-1663,-1 0 1,0 1 0,0-1 0,0 1-1,0 0 1,0 0 0,-1 0 0,1 0-1,-1 1 1,1 0 0,-1-1 0,1 1-1,-1 0 1,0 0 0,0 1 0,1-1-1,-1 1 1,0 0 0,0 0-1,0 0 1,1 1 0,-1-1 0,0 1-1,0 0 1,1 0 0,-1 0 0,0 0-1,1 1 1,0 0 0,-1-1 0,1 1-1,-6 4 1,5-3-9,0 0 0,0-1 0,0 1 0,1 0 0,-1 1 0,1-1 0,-1 1 0,1-1 0,0 1 0,1 0 0,-1 0 0,0 1 0,1-1 0,0 0 0,0 1 0,1-1 0,-1 1 0,-1 7 0,3-11 0,1 0 0,-1 0 0,0 0 0,0 0 0,0 0 0,0 0 0,1-1 0,-1 1 0,0 0 0,1 0 0,-1 0 0,1-1 0,-1 1 0,1 0 0,-1 0 0,1-1 0,0 1 0,-1-1 0,1 1 0,0 0 0,-1-1 0,1 1 0,0-1 0,0 1 0,-1-1 0,1 0 0,0 1 0,0-1 0,0 0 0,0 0 0,0 0 0,-1 1 0,1-1 0,1 0 0,38 1 0,-29-1 0,72-10 0,-66 7 0,-1 0 0,1 2 0,0 0 0,23 1 0,-37 0 0,-1 1 0,0-1 0,0 1 0,1-1 0,-1 1 0,0 0 0,0 0 0,0 0 0,0 0 0,0 0 0,0 1 0,0-1 0,-1 0 0,1 1 0,0 0 0,-1-1 0,1 1 0,-1 0 0,0 0 0,1 0 0,-1 0 0,0 0 0,0 0 0,0 0 0,-1 0 0,1 0 0,0 3 0,2 6 0,-2 0 0,1-1 0,-1 1 0,-1 15 0,0-23 0,0-3 0,0 0 0,0 0 0,0 0 0,0 0 0,0 0 0,1 1 0,-1-1 0,0 0 0,0 0 0,0 0 0,0 0 0,0 0 0,0 0 0,1 0 0,-1 1 0,0-1 0,0 0 0,0 0 0,0 0 0,1 0 0,-1 0 0,0 0 0,0 0 0,0 0 0,0 0 0,1 0 0,-1 0 0,0 0 0,0 0 0,0 0 0,0 0 0,1 0 0,-1 0 0,0 0 0,0-1 0,0 1 0,0 0 0,1 0 0,-1 0 0,0 0 0,0 0 0,0 0 0,0 0 0,0 0 0,0-1 0,1 1 0,-1 0 0,0 0 0,0 0 0,0 0 0,0 0 0,0-1 0,0 1 0,0 0 0,0 0 0,0 0 0,0 0 0,0-1 0,0 1 0,0 0 0,0 0 0,0 0 0,0-1 0,8-9 0,10-32 0,-2-1 0,19-80 0,-22 74 0,-13 47-35,1 0 1,0 1-1,0-1 1,0 1-1,0-1 1,0 1-1,0 0 1,0-1-1,0 1 1,0 0-1,1 0 0,-1 0 1,1 0-1,-1 0 1,1 0-1,-1 0 1,1 0-1,-1 1 1,1-1-1,0 0 0,-1 1 1,1 0-1,0-1 1,-1 1-1,4 0 1,57 0-3332,-24 0-1322,-7-5-8653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9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298 140 4612,'-11'-4'13816,"-3"-1"-12621,0 1 0,0 1-1,0 0 1,-1 1 0,-16-1 0,23 3-1008,1 0 0,-1 0 0,0 1-1,0 0 1,0 1 0,1-1 0,-1 1 0,1 1 0,-1 0 0,1 0 0,0 0 0,0 1-1,-7 4 1,7-2-131,0 0-1,1 0 0,-1 0 0,2 1 1,-1 0-1,1 0 0,-7 12 0,9-14-16,0-1 0,1 1 0,0 0 0,0 0 0,1 0 0,0 0-1,-1 0 1,1 0 0,1 1 0,-1-1 0,1 0 0,0 0 0,0 1-1,2 4 1,-2-8-23,1-1 0,-1 1 0,1-1 0,0 0 0,-1 1 0,1-1 0,0 0 0,0 0 0,0 1 0,0-1 0,0 0 0,0 0 0,0 0 0,1 0 0,-1-1 0,0 1 0,1 0 0,-1 0 0,0-1 0,1 1 0,-1-1 0,1 1 0,-1-1 1,1 1-1,-1-1 0,1 0 0,-1 0 0,1 0 0,-1 0 0,1 0 0,-1 0 0,1 0 0,-1-1 0,1 1 0,-1 0 0,1-1 0,-1 1 0,2-2 0,6 0 66,0-1 1,-1 0 0,1-1 0,-1 0 0,9-6-1,3-3 134,-1-1 0,0-1 0,-2-1 0,0-1 0,20-24 0,-29 31-123,0 0 0,-1 0-1,0-1 1,-1 0-1,-1-1 1,1 1 0,-2-1-1,1 0 1,-2 0 0,0-1-1,3-19 1,-9 18-93,-4 18 0,-9 22 0,8-1 0,1-1 0,1 2 0,2-1 0,0 1 0,2-1 0,0 42 0,2-64 0,0 0 0,0 0 0,0 0 0,0 0 0,1 0 0,-1 0 0,1 0 0,-1 0 0,1 0 0,0 0 0,1 0 0,-1 0 0,0 0 0,1-1 0,0 1 0,-1-1 0,1 1 0,0-1 0,0 1 0,0-1 0,1 0 0,-1 0 0,1 0 0,-1 0 0,1-1 0,-1 1 0,1-1 0,0 1 0,0-1 0,0 0 0,0 0 0,0 0 0,0-1 0,0 1 0,0-1 0,0 1 0,0-1 0,0 0 0,0 0 0,0-1 0,0 1 0,0-1 0,0 1 0,0-1 0,0 0 0,0 0 0,0 0 0,0 0 0,0-1 0,0 1 0,-1-1 0,1 0 0,-1 0 0,3-2 0,4-4 0,-1 1 0,0-1 0,0-1 0,-1 0 0,0 0 0,0 0 0,-1-1 0,0 0 0,-1 0 0,0 0 0,-1-1 0,0 1 0,-1-1 0,0 0 0,0 0 0,1-17 0,-16 44 0,-2 13 0,-6 54 0,19-76 0,0 0 0,0 1 0,1-1 0,-1 0 0,2 1 0,-1-1 0,1 0 0,0 0 0,4 11 0,-5-16 0,1-1 0,0 0 0,0 1 0,0-1 0,0 0 0,0 0 0,0 0 0,0 1 0,0-1 0,0 0 0,0-1 0,1 1 0,-1 0 0,0 0 0,1 0 0,-1-1 0,1 1 0,-1-1 0,1 1 0,-1-1 0,1 0 0,-1 1 0,1-1 0,-1 0 0,1 0 0,-1 0 0,1 0 0,-1 0 0,1-1 0,-1 1 0,1 0 0,-1-1 0,1 1 0,-1-1 0,3 0 0,1-1 0,1-1 0,0 1 0,-1-1 0,0 0 0,0 0 0,0-1 0,8-6 0,4-8 0,-2 0 0,0-1 0,-1-1 0,-1 0 0,-1-1 0,-1 0 0,13-34 0,-29 105 0,5-43 0,-3 9 0,1 0 0,1 0 0,0 0 0,3 22 0,-2-36 0,0 1 0,1-1 0,-1 1 0,1-1 0,-1 1 0,1-1 0,0 1 0,0-1 0,0 1 0,0-1 0,0 0 0,0 0 0,1 0 0,-1 1 0,1-1 0,0-1 0,0 1 0,-1 0 0,1 0 0,0-1 0,0 1 0,1-1 0,-1 1 0,0-1 0,0 0 0,1 0 0,-1 0 0,1 0 0,-1-1 0,1 1 0,-1 0 0,1-1 0,-1 0 0,5 0 0,-6 0-157,1 0-1,0 0 1,-1 0-1,1 0 1,-1-1 0,1 1-1,-1 0 1,1-1-1,-1 1 1,1-1-1,-1 0 1,1 0 0,-1 1-1,0-1 1,0 0-1,1 0 1,1-2 0,12-27-6753,-8 0-2469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09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15310,'0'0'8841,"58"45"-30718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47 15919,'0'0'14184,"-9"-8"-12524,-29-23-805,36 30-850,0 0 1,0 0 0,-1 0 0,1 0 0,0 1 0,0-1-1,-1 1 1,1-1 0,0 1 0,-1 0 0,1 0 0,0 0-1,-1 0 1,1 0 0,0 1 0,-1-1 0,1 1 0,0-1-1,0 1 1,-1 0 0,1 0 0,0 0 0,0 0 0,0 0 0,0 1-1,0-1 1,0 1 0,1-1 0,-1 1 0,0-1 0,-2 4-1,0 0-8,0 0-1,0 0 0,0 0 0,1 1 1,0-1-1,0 1 0,0 0 0,0 0 1,-1 9-1,3-13-21,1-1 1,0 1-1,-1 0 0,1-1 1,0 1-1,0 0 0,1-1 1,-1 1-1,0 0 0,1-1 1,-1 1-1,0 0 0,1-1 1,0 1-1,-1-1 0,1 1 1,0-1-1,0 1 0,0-1 1,0 1-1,0-1 0,0 0 1,0 0-1,1 0 0,-1 0 1,0 1-1,1-2 0,-1 1 1,1 0-1,-1 0 0,1 0 1,-1-1-1,3 2 0,6 1-273,1 0-1,-1-1 0,1 0 0,14 1 1,0 0-146,-17-1 341,12 0-182,-2 1 1,1 1 0,0 1 0,-1 1 0,0 0 0,35 18-1,-52-23 332,1 0-1,0 0 0,-1 1 1,1-1-1,-1 1 1,0-1-1,1 1 0,-1-1 1,0 1-1,0 0 0,0 0 1,0-1-1,0 1 0,-1 0 1,1 0-1,0 0 0,-1 0 1,0 0-1,1 0 0,-1 0 1,0 0-1,0 0 0,0 0 1,0 0-1,0 0 1,-1 0-1,1 0 0,-1 0 1,1 0-1,-1 0 0,1 0 1,-1 0-1,0-1 0,0 1 1,0 0-1,0 0 0,-1-1 1,1 1-1,0-1 0,-3 3 1,-5 7 423,-1 0-1,-1 0 1,0-1 0,-12 8 0,18-14-406,-9 8 5,0-1 1,0 0-1,-1-2 1,0 1-1,-1-2 0,0 0 1,-25 8-1,41-16-73,-1 1 0,1-1 0,-1 0 0,1 0 0,0 0 1,-1 0-1,1 0 0,-1 0 0,1 0 0,0 0 0,-1 0 0,1 0 0,-1 0 0,1 0 0,0 0 0,-1 0 1,1 0-1,-1 0 0,1 0 0,0 0 0,-1 0 0,1 0 0,-1-1 0,1 1 0,0 0 0,-1 0 0,1-1 1,0 1-1,-1 0 0,1 0 0,0-1 0,0 1 0,-1 0 0,1-1 0,0 1 0,0 0 0,-1-1 0,1 1 0,0-1 1,0 1-1,0 0 0,0-2 0,6-21-585,21-21-2353,3 8-2594,3-6-2301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 15054,'0'0'10800,"-4"12"-9781,-5 22-641,-6 14 725,2 1 1,2 1-1,3 0 0,-4 68 0,12-116-1103,0 0 0,0-1 0,1 1 0,-1 0 0,1 0 0,-1 0 0,1-1 0,-1 1 0,1 0 0,0 0 0,0-1 0,0 1 0,0-1 0,0 1 0,0-1 0,0 1 0,0-1 0,1 0 0,-1 1 0,1-1 0,-1 0 0,1 0 0,-1 0 0,1 0 0,0 0 0,-1-1 0,1 1 0,0 0 0,0-1 0,-1 1 0,1-1 0,0 0 0,0 1 0,0-1 0,0 0 0,-1 0 0,1 0 0,0-1 0,0 1 0,0 0 0,2-1 0,-1 0 0,0 1 0,-1-1 0,1 1 0,-1-1 0,1 0 0,-1 0 0,1 0 0,-1 0 0,0 0 0,1 0 0,-1-1 0,0 1 0,0-1 0,0 0 0,0 0 0,0 1 0,-1-1 0,1 0 0,0-1 0,-1 1 0,1 0 0,-1 0 0,0-1 0,0 1 0,0 0 0,0-1 0,0 1 0,0-6 0,-1 7 0,-1 0 0,0 0 0,1 1 0,-1-1 0,0 0 0,0 0 0,1 1 0,-1-1 0,0 0 0,0 1 0,0-1 0,0 1 0,0-1 0,0 1 0,0-1 0,0 1 0,0 0 0,0-1 0,0 1 0,0 0 0,0 0 0,0 0 0,0 0 0,-1 0 0,1 0 0,0 0 0,0 0 0,0 0 0,0 1 0,0-1 0,-2 1 0,-19-3 0,22 1 0,0 1 0,0-1 0,0 1 0,0 0 0,0-1 0,0 1 0,0-1 0,1 1 0,-1-1 0,0 1 0,0 0 0,0-1 0,1 1 0,-1 0 0,0-1 0,1 1 0,-1 0 0,0-1 0,0 1 0,1 0 0,-1 0 0,1-1 0,-1 1 0,0 0 0,1 0 0,-1 0 0,1-1 0,-1 1 0,0 0 0,1 0 0,-1 0 0,1 0 0,0 0 0,19-8 0,-18 8 0,17-6-338,50-21-3986,-66 26 3935,1-1 0,-1 1 0,0-1 0,-1 0 0,1 0 0,0 0 0,-1-1 0,1 1 0,-1-1 0,1 1 0,-1-1 0,0 0 0,0 0 0,0 0 0,-1 0 0,1 0 0,1-6 0,-2-8-10368</inkml:trace>
  <inkml:trace contextRef="#ctx0" brushRef="#br0" timeOffset="1">0 82 15727,'0'0'11307,"60"-12"-11083,-29 22-192,1 5-865,3-1-1601,-7 1-2467,2-2-5541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0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2851,'0'0'5829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161 179 7271,'0'0'19319,"-10"6"-16964,-7 2-1738,-5 3 439,-39 26 0,57-34-998,1-1-1,-1 1 1,1 0-1,-1 0 1,1 0-1,0 0 1,0 0-1,0 1 1,0-1-1,1 1 1,-1 0-1,1 0 1,0 0-1,0 0 1,1 0-1,-1 0 1,1 1-1,-1 6 1,2-11-58,0 1 0,1-1 0,-1 1 0,0-1 0,1 1 0,-1-1 0,1 1 0,-1-1 0,1 1 0,0-1 0,-1 0 0,1 1 0,-1-1 0,1 0 0,0 1 0,-1-1 0,1 0 0,0 0 0,-1 0 0,1 1 0,0-1 0,-1 0 0,1 0 0,0 0 0,-1 0 0,1 0 0,0 0 0,-1-1 0,1 1 0,0 0 0,-1 0 0,1 0 0,0-1 0,-1 1 0,1 0 0,0 0 0,-1-1 0,1 0 0,28-10 0,-12-1 0,-1-1 0,0 0 0,-1-1 0,14-17 0,24-22 0,-53 53-1,0 0 1,0-1-1,0 1 0,1 0 0,-1 0 1,0 0-1,0-1 0,0 1 1,0 0-1,1 0 0,-1 0 1,0 0-1,0 0 0,0-1 0,1 1 1,-1 0-1,0 0 0,0 0 1,1 0-1,-1 0 0,0 0 1,0 0-1,0 0 0,1 0 0,-1 0 1,0 0-1,0 0 0,1 0 1,-1 0-1,0 0 0,0 0 1,1 0-1,-1 0 0,0 0 0,0 0 1,0 1-1,1-1 0,-1 0 1,0 0-1,0 0 0,0 0 0,1 0 1,-1 1-1,0-1 0,0 0 1,3 16-71,-7 21-24,-5 2 136,-15 41-1,13-49-15,1 0 0,-9 64-1,18-86-220,-1-1 0,1 1 0,-2-1 0,1 1 0,-1-1 0,0 0 0,-1 0 0,-8 15 0,7-16 482,0 0 0,-1 0 0,0-1 0,0 0 0,-9 8 0,14-14-284,1 0 0,0 0-1,0 0 1,0 0 0,-1 0 0,1 0-1,0 0 1,0-1 0,0 1 0,0 0-1,-1 0 1,1 0 0,0 0 0,0 0-1,0 0 1,0-1 0,0 1 0,0 0-1,-1 0 1,1 0 0,0 0 0,0-1-1,0 1 1,0 0 0,0 0 0,0 0-1,0-1 1,0 1 0,0 0 0,0 0-1,0 0 1,0-1 0,0 1 0,0 0-1,0 0 1,0 0 0,0-1 0,0 1-1,0 0 1,0 0 0,0 0 0,0 0-1,0-1 1,0 1 0,1 0 0,-1 0-1,0 0 1,0 0 0,0-1 0,0 1-1,1 0 1,9-25-2,1 0 0,1 1 0,20-30 0,10-19 0,4-22 0,-12 23 0,79-123 0,-111 193 0,1-3 0,0-1 0,1 1 0,0 0 0,0 0 0,0 1 0,1-1 0,-1 1 0,1 0 0,0 0 0,0 0 0,0 1 0,1 0 0,5-3 0,-10 7 0,0 0 0,-1 0 0,1-1 0,-1 1 0,1 0 0,-1 0 0,0 0 0,1 0 0,-1 0 0,0 0 0,0 0 0,1 0 0,-1 0 0,0 1 0,0-1 0,0 0 0,0 0 0,-1 0 0,1 0 0,0 0 0,0 0 0,-1 0 0,1 0 0,-1 1 0,-3 6 0,0 0 0,0-1 0,0 1 0,-1-1 0,-6 7 0,6-9 0,1 1 0,-1-1 0,1 1 0,1 0 0,-1 1 0,1-1 0,0 1 0,-3 11 0,6-17 0,0 0 0,0 0 0,0-1 1,1 1-1,-1 0 0,0 0 0,1-1 0,-1 1 0,0 0 1,1-1-1,-1 1 0,1 0 0,-1-1 0,1 1 0,-1-1 1,1 1-1,-1 0 0,1-1 0,0 0 0,-1 1 0,1-1 1,0 1-1,0-1 0,-1 0 0,1 1 0,0-1 0,0 0 1,30 10-7,-17-5-14,-9-3 19,0 0 1,0 0 0,0 1-1,0 0 1,-1 0 0,1 0-1,-1 1 1,0-1-1,0 1 1,0 0 0,0 0-1,-1 0 1,0 1 0,5 7-1,-7-9 2,0 0 0,1 1 1,-1-1-1,-1 0 0,1 1 0,0-1 0,-1 1 0,0-1 0,0 1 0,0-1 0,0 1 0,0-1 0,-1 1 0,0-1 0,1 0 0,-1 1 0,0-1 1,-1 0-1,1 0 0,-1 1 0,1-1 0,-1 0 0,0 0 0,-3 3 0,0 0-56,0-1 0,-1 0 1,1 0-1,-1-1 0,0 0 0,0 0 0,-1 0 1,1-1-1,-1 1 0,1-2 0,-1 1 0,0-1 1,0 0-1,-10 1 0,14-2-103,1 0 0,-1-1-1,0 0 1,0 1 0,0-1 0,0 0 0,0 0-1,0-1 1,0 1 0,1-1 0,-1 1 0,0-1 0,0 0-1,0 0 1,1 0 0,-1 0 0,0-1 0,1 1-1,-1-1 1,1 1 0,0-1 0,0 0 0,-1 0-1,1 0 1,0 0 0,1-1 0,-1 1 0,0 0 0,1-1-1,-1 1 1,1-1 0,0 0 0,0 1 0,0-1-1,0 0 1,0 0 0,0-4 0,-2-21-13765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2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43 167 12460,'-3'3'709,"1"-1"1,0 1 0,0 0 0,1-1-1,-1 1 1,0 0 0,1 0-1,0 0 1,-1 0 0,1 0-1,0 1 1,1-1 0,-1 4-1,1-5-566,0-1-1,1 0 0,-1 0 1,1 0-1,-1 0 0,1 1 1,0-1-1,0 0 0,-1 0 1,1 0-1,0 0 0,0-1 1,0 1-1,0 0 0,0 0 1,0 0-1,0-1 0,0 1 1,0-1-1,1 1 0,-1-1 1,0 1-1,0-1 0,1 1 1,-1-1-1,0 0 0,0 0 1,1 0-1,-1 0 0,0 0 1,0 0-1,1 0 0,-1 0 1,0 0-1,2-1 0,5 0 38,0 0-1,-1 0 1,1-1 0,0 0-1,-1-1 1,0 1-1,1-2 1,-1 1-1,0-1 1,-1 0-1,1 0 1,-1 0-1,0-1 1,0 0-1,0-1 1,7-7 0,-8 7-43,1 0 0,-1-1 0,0 1 0,-1-1 1,0 0-1,0 0 0,0-1 0,-1 1 0,0-1 1,0 0-1,-1 0 0,0 1 0,0-2 1,-1 1-1,0-14 0,-1 21-137,0-1 0,0 0 0,-1 0 0,1 1 0,-1-1 0,1 0 0,-1 1 0,0-1 0,0 1 0,1-1 0,-1 0 0,0 1 0,0 0 0,-1-1 0,1 1 0,0 0 0,0 0 0,-1-1 0,1 1 0,0 0 0,-1 0 0,0 0 0,1 1 0,-1-1 0,1 0 0,-1 1 0,0-1 0,1 1 0,-1-1 0,0 1 0,0 0 0,1 0 0,-1-1 0,0 1 0,0 0 0,-2 1 0,-2-1 0,0 1 0,1-1 0,-1 1 0,0 1 0,0-1 0,1 1 0,-1 0 0,1 0 0,-1 0 0,-4 4 0,-1 2 0,1 1 0,-1 0 0,2 1 0,-1 0 0,1 1 0,1-1 0,0 2 0,-9 17 0,12-22 0,1 0 0,1 1 0,-1 0 0,1 0 0,0 0 0,1 0 0,0 1 0,0-1 0,1 1 0,0-1 0,1 1 0,0-1 0,0 1 0,2 13 0,0-19 3,-1-1 0,1 1-1,-1-1 1,1 0 0,0 1 0,0-1 0,0 0 0,0 0-1,0-1 1,1 1 0,-1 0 0,0-1 0,1 1-1,-1-1 1,1 0 0,0 0 0,-1 0 0,1 0 0,0 0-1,0-1 1,-1 1 0,1-1 0,0 1 0,0-1 0,5-1-1,12 2-114,0-1-1,25-4 0,-43 4 84,19-4-2298,0 0-1,29-10 1,-7-1-5387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2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1 122 11627,'0'0'12118,"7"-10"-9678,-6 9-2386,3-4 190,-1 0 1,1 1 0,0-1-1,0 1 1,0 0 0,0 0-1,1 1 1,0-1 0,-1 1-1,1 0 1,1 0-1,-1 1 1,0-1 0,1 1-1,-1 0 1,1 1 0,10-3-1,-12 4-117,1-1-1,-1 1 1,1 0-1,-1 0 1,1 0-1,-1 0 1,1 1-1,-1 0 1,1 0-1,-1 0 1,0 1-1,5 1 1,-7-1-116,0-1 1,-1 1 0,1 0-1,-1 0 1,1 0 0,-1-1 0,0 1-1,0 1 1,0-1 0,0 0 0,0 0-1,0 0 1,0 1 0,-1-1 0,1 0-1,-1 0 1,0 1 0,1-1 0,-1 1-1,0-1 1,-1 0 0,1 1 0,0-1-1,-1 3 1,-1 6 4,0-1-1,-1 0 1,0 0 0,-1 0-1,-7 15 1,7-17-6,0 0 1,1 0-1,0 0 0,0 1 1,1-1-1,0 1 0,0 0 1,0 16-1,2-24-10,0 0 0,1 0 0,-1 0 0,1-1 0,-1 1 0,1 0 0,-1 0 0,1 0 0,0 0 0,-1-1 0,1 1 0,0 0 0,0-1 0,0 1 0,-1 0 0,1-1 0,0 1 0,0-1 0,0 1 0,0-1 0,0 0 0,0 1 0,0-1 0,0 0 0,0 0 0,0 1 0,0-1 0,0 0 0,0 0 0,0 0 0,0-1 0,0 1 0,0 0 0,1 0 0,41-8 0,-24-1 0,0-1 0,-1-1 0,0 0 0,-1-1 0,-1-1 0,0-1 0,0 0 0,-2-1 0,1-1 0,-2 0 0,0 0 0,-1-2 0,10-19 0,-24 42 0,-7 15 0,1 1 0,1 1 0,-8 40 0,15-58 0,-1 0 0,1 0 0,0 0 0,0 0 0,1 0 0,-1 0 0,1 0 0,0-1 0,0 1 0,0 0 0,0 0 0,1 0 0,3 6 0,-3-9 0,-1 1 0,1-1 0,0 0 0,0 0 0,-1 0 0,1 0 0,0 0 0,0 0 0,0 0 0,0-1 0,0 1 0,0-1 0,0 1 0,0-1 0,0 0 0,0 0 0,0 0 0,1 0 0,-1 0 0,0 0 0,0-1 0,0 1 0,0-1 0,0 1 0,0-1 0,0 0 0,0 0 0,-1 0 0,3-1 0,4-2 0,0 0 0,-1-1 0,0 0 0,0-1 0,0 0 0,0 0 0,-1 0 0,0-1 0,0 1 0,-1-1 0,0-1 0,0 1 0,-1-1 0,1 0 0,3-11 0,-2 4 0,0-1 0,-1-1 0,0 1 0,-2-1 0,0 0 0,0 0 0,-1-18 0,-2 35 0,0-1 0,1 1 0,-1 0 0,0-1 0,0 1 0,0 0 0,0-1 0,0 1 0,0 0 0,0-1 0,0 1 0,0-1 0,0 1 0,0 0 0,0-1 0,0 1 0,0 0 0,0-1 0,0 1 0,-1 0 0,1-1 0,0 1 0,0 0 0,0-1 0,-1 1 0,1 0 0,0 0 0,0-1 0,0 1 0,-1 0 0,1 0 0,0-1 0,-1 1 0,1 0 0,0 0 0,0 0 0,-1 0 0,1-1 0,0 1 0,-1 0 0,-12 12 0,-7 23 0,16-28 0,0 1 0,1-1 0,0 1 0,1-1 0,0 1 0,0 0 0,0 0 0,1 0 0,0 0 0,1 15 0,1-22 0,-1-1 0,1 1 0,0 0 0,-1-1 0,1 1 0,0-1 0,-1 1 0,1-1 0,0 1 0,0-1 0,0 0 0,0 1 0,-1-1 0,1 0 0,0 0 0,0 1 0,0-1 0,0 0 0,0 0 0,0 0 0,-1 0 0,1 0 0,0 0 0,1-1 0,25-1 0,-20 0 0,0-1 0,0 0 0,-1 0 0,1 0 0,-1-1 0,0 0 0,0-1 0,7-5 0,-17 17 0,0 1 0,0 0 0,1 0 0,0 1 0,1-1 0,0 0 0,-2 11 0,4-17 0,-1 0 0,1 0 0,-1 0 0,1 0 0,0 1 0,0-1 0,0 0 0,0 0 0,0 0 0,1 0 0,-1 0 0,0 0 0,1 0 0,0 0 0,-1 0 0,1 0 0,0 0 0,0 0 0,0 0 0,0 0 0,1 0 0,-1-1 0,0 1 0,3 2 0,-1-3 0,-1 0 0,1-1 0,-1 1 0,1-1 0,-1 0 0,1 1 0,-1-1 0,1 0 0,-1 0 0,1-1 0,-1 1 0,1 0 0,-1-1 0,1 1 0,-1-1 0,0 0 0,1 0 0,-1 0 0,0 0 0,0-1 0,1 1 0,1-2 0,8-4 0,41-26 0,-50 31 0,1 0 0,-1-1 0,0 1 0,-1-1 0,1 0 0,0 0 0,-1 0 0,1 0 0,-1 0 0,0-1 0,0 1 0,2-6 0,-4 8 0,0 0 0,-1 0 0,1 0 0,0 0 0,-1-1 0,1 1 0,0 0 0,-1 0 0,0 0 0,1 1 0,-1-1 0,0 0 0,1 0 0,-1 0 0,0 0 0,0 0 0,0 1 0,1-1 0,-1 0 0,0 1 0,0-1 0,0 1 0,0-1 0,0 1 0,0 0 0,0-1 0,-1 1 0,1 0 0,0 0 0,0-1 0,0 1 0,0 0 0,0 0 0,-2 0 0,-1 0 0,1-1 0,-1 1 0,0-1 0,0 1 0,0 0 0,0 0 0,0 1 0,0-1 0,-5 2 0,10-2 0,-1 0 0,0 0 0,0 0 0,0 0 0,0 0 0,0 0 0,0 0 0,1 1 0,-1-1 0,0 0 0,0 0 0,0 0 0,0 0 0,0 0 0,0 0 0,0 0 0,1 0 0,-1 0 0,0 1 0,0-1 0,0 0 0,0 0 0,0 0 0,0 0 0,0 0 0,0 0 0,0 1 0,0-1 0,0 0 0,0 0 0,0 0 0,0 0 0,0 0 0,0 1 0,0-1 0,0 0 0,0 0 0,0 0 0,0 0 0,0 0 0,0 1 0,0-1 0,0 0 0,0 0 0,0 0 0,0 0 0,0 0 0,0 0 0,-1 1 0,1-1 0,0 0 0,0 0 0,0 0 0,0 0 0,0 0 0,0 0 0,13 2 0,-13-2 0,6 0-296,1-1 0,-1 0 0,1 0 1,-1 0-1,0-1 0,0 0 0,1 0 0,9-5 0,-10 3-470,0 1-1,0-1 0,0-1 0,0 1 1,0-1-1,-1 0 0,0 0 0,0 0 0,0-1 1,-1 0-1,1 0 0,4-9 0,4-16-10208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3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13132,'0'0'2659,"-10"68"-2531,17-44-2210,14-7-6310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03.3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19 177 11115,'-14'-28'10281,"10"28"-5435,6 18-4268,16 55 532,43 109 0,-49-151-826,-7-17-205,3 9 150,1 0-1,1 0 1,23 38 0,-29-56-163,0 0 0,-1 0 1,1-1-1,1 1 0,-1-1 0,1 0 1,-1 0-1,1-1 0,7 4 1,-9-5-21,0-1 1,0 0 0,1 0-1,-1 0 1,1 0 0,-1 0-1,0-1 1,1 0 0,-1 1-1,1-1 1,0-1 0,-1 1-1,0 0 1,1-1 0,-1 0-1,7-2 1,-3 0-2,-1 0 0,1 0 0,-1-1 0,0 0 0,0 0 0,-1-1 0,1 1 0,-1-1 0,8-10 0,41-59 425,-33 43-397,233-333-73,-240 345 0,-7 12 0,-1-1 0,0 0 0,-1 0 0,1 0 0,-2-1 0,1 0 0,-1 0 0,-1 0 0,5-15 0,-8 23-71,0 1 0,0 0-1,-1-1 1,1 1 0,0-1 0,0 1 0,0 0-1,-1-1 1,1 1 0,0-1 0,0 1 0,-1 0-1,1-1 1,0 1 0,-1 0 0,1 0 0,0-1-1,-1 1 1,1 0 0,0 0 0,-1-1 0,1 1-1,-1 0 1,1 0 0,-1 0 0,1 0 0,0 0-1,-1 0 1,1 0 0,-1-1 0,1 1 0,-1 0-1,0 1 1,-20-1-6249,15 0 2857,-16 0-9573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13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114 262 17713,'0'0'2941,"-11"1"204,4 1-2738,-1-1 0,1 1 0,-1 1 0,1-1 0,0 1 0,-11 6 0,15-7-282,0 0-1,0 0 1,0 0-1,1 0 1,-1 1 0,1-1-1,0 1 1,-1 0 0,1-1-1,0 1 1,1 0-1,-1 0 1,0 0 0,1 1-1,0-1 1,0 0 0,0 1-1,0-1 1,0 0-1,0 8 1,1-11-103,0 1 1,0 0-1,0 0 0,0-1 1,0 1-1,0 0 1,0 0-1,0-1 0,0 1 1,0 0-1,1-1 0,-1 1 1,0 0-1,1 0 0,-1-1 1,0 1-1,1-1 0,-1 1 1,1 0-1,-1-1 1,1 1-1,-1-1 0,1 1 1,-1-1-1,1 1 0,-1-1 1,1 1-1,0-1 0,-1 0 1,2 1-1,26-1 254,-21-2-240,1-1 0,-1 0 0,0 0 0,0 0 0,10-6 0,3-8 90,-2 0 1,0-1-1,-1-1 0,0 0 0,-2-1 0,0-1 1,-1 0-1,-2-1 0,0-1 0,-1 0 1,-1-1-1,-2 1 0,7-26 0,-15 47-110,1 0 1,-1 0-1,1 0 0,-1 1 0,1-1 1,-1 0-1,0 0 0,0 0 0,0 0 1,0 0-1,0 1 0,-1-1 0,1 0 0,-1-2 1,0 3-11,1 1 0,-1 0 0,0 1 0,1-1 0,-1 0 0,1 0 1,-1 0-1,0 0 0,1 0 0,-1 0 0,1 1 0,-1-1 0,1 0 0,-1 1 1,1-1-1,-1 0 0,1 1 0,-1-1 0,1 0 0,-1 1 0,1-1 0,0 1 1,-1-1-1,1 1 0,0-1 0,-1 1 0,1 0 0,-33 51 129,28-40-543,-1 0 0,2 1-1,0-1 1,0 1 0,1 0 0,0 0 0,2 0 0,-1 1-1,1-1 1,1 0 0,1 1 0,3 24 0,8-13-7354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1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14253,'0'0'13405,"1"10"-12706,-2 49 316,-2-1-1,-2 1 0,-16 64 1,20-108-711,1-16-303,0 1-1,0 0 1,1 0 0,-1 0 0,0-1-1,0 1 1,0 0 0,0 0-1,1 0 1,-1-1 0,0 1-1,0 0 1,1 0 0,-1 0 0,0 0-1,0 0 1,1 0 0,-1 0-1,0-1 1,0 1 0,1 0 0,-1 0-1,0 0 1,1 0 0,-1 0-1,0 0 1,0 0 0,1 0 0,-1 0-1,0 1 1,1-1 0,-1 0-1,0 0 1,0 0 0,1 0-1,-1 0 1,0 0 0,0 1 0,0-1-1,1 0 1,-1 0 0,0 0-1,0 0 1,0 1 0,1-1 0,-1 0-1,0 0 1,0 1 0,0-1-1,0 0 1,0 0 0,1 1 0,-1-1-1,0 0 1,0 0 0,0 1-1,0-1 1,0 0 0,0 0-1,0 1 1,0-1 0,0 0 0,0 1-1,0-1 1,0 0 0,0 0-1,0 1 1,-1-1 0,2 0-2,16-13 1,-1-2 0,0 1 0,0-2 0,-2 0 0,0-1 0,12-19 0,5-12 0,27-58 0,-55 157 0,-8 23 0,1-38 0,2 0 0,4 55 0,-2-89 0,0-1 0,0 1 0,0 0 0,0 0 0,0 0 0,0 0 0,1 0 0,-1 0 0,1-1 0,-1 1 0,1 0 0,0 0 0,0-1 0,0 1 0,0 0 0,0-1 0,0 1 0,0-1 0,0 1 0,1-1 0,-1 0 0,0 1 0,1-1 0,0 0 0,-1 0 0,1 0 0,-1 0 0,1 0 0,0-1 0,0 1 0,-1 0 0,1-1 0,0 1 0,0-1 0,0 0 0,0 0 0,0 0 0,0 1 0,-1-2 0,1 1 0,3 0 0,0-2 0,0 1 0,1-1 0,-1 0 0,0-1 0,0 1 0,0-1 0,-1 0 0,1 0 0,-1 0 0,0-1 0,0 0 0,0 0 0,5-5 0,3-10 0,0 0 0,-1-1 0,-1 0 0,0 0 0,-2-1 0,0-1 0,-2 1 0,0-1 0,4-42 0,-14 140 0,1-50 0,2 0 0,3 45 0,-2-70-15,0 0 0,0 1 0,0-1-1,0 0 1,0 0 0,0 1 0,0-1 0,1 0 0,-1 0 0,1 1 0,-1-1-1,1 0 1,-1 0 0,1 0 0,-1 0 0,1 0 0,0 0 0,0 0-1,0 0 1,0 0 0,0 0 0,-1 0 0,2 0 0,-1 0 0,0-1-1,0 1 1,0-1 0,0 1 0,0 0 0,0-1 0,1 0 0,-1 1 0,0-1-1,0 0 1,1 0 0,-1 1 0,0-1 0,1 0 0,-1 0 0,0 0-1,0-1 1,1 1 0,1-1 0,1 0-211,-1 0-1,1-1 1,-1 1-1,0-1 1,0 0-1,0 0 1,0 0 0,0-1-1,0 1 1,-1 0-1,1-1 1,-1 0-1,1 0 1,2-4-1,11-29-7721,-5-6-5057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2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16848,'0'0'9865,"-28"60"-9865,38-44-2466,5-2-2915,5-1-4837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2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106 328 17040,'0'0'9556,"-10"12"-8889,7-8-649,-15 18 666,-28 47-1,42-63-535,1 1-1,-1 0 0,1 0 0,0 0 0,1 0 0,-1 0 1,2 1-1,-1-1 0,1 1 0,0-1 0,0 1 0,1 0 1,0-1-1,1 10 0,0-15-123,0-1-1,0 0 1,-1 0 0,1 0 0,0 0 0,0 0-1,0 0 1,0 0 0,0 0 0,1 0-1,-1 0 1,0 0 0,0 0 0,1-1 0,-1 1-1,0-1 1,1 1 0,-1-1 0,0 1-1,1-1 1,-1 0 0,1 0 0,-1 1 0,0-1-1,1 0 1,-1 0 0,1-1 0,-1 1-1,1 0 1,-1 0 0,0-1 0,3 0 0,3-1 93,0 1 0,0-1 1,0 0-1,0-1 1,9-5-1,1-3-98,-2-1-1,0-1 0,0-1 1,-1 0-1,-1-1 0,0 0 1,-1-1-1,-1 0 0,0-1 1,-1 0-1,-1-1 0,-1 0 1,-1-1-1,0 1 0,-1-1 1,-1-1-1,-1 1 0,0-1 1,-2 1-1,0-1 0,-2 0 1,-1-26-1,1 45-18,0 0 0,0 0 0,0 0 0,0-1 0,0 1 0,0 0 0,0 0 0,-1 0 0,1 0 0,0-1 0,-1 1 0,1 0 0,0 0 0,-1 0 0,0 0 0,1 0 0,-1 0 0,0 0 0,1 0 0,-1 0 0,0 0 0,0 0 0,0 1 0,0-1 0,0 0 0,0 1 0,0-1 0,0 0 0,0 1 0,0-1 0,0 1 0,0 0 0,0-1 0,0 1 0,-1 0 0,1 0 0,0-1 0,0 1 0,0 0 0,-1 0 0,1 0 0,0 1 0,0-1 0,0 0 0,0 0 0,-3 1 0,1 1 0,-1 0 0,1 0 0,0 0 0,-1 0 0,1 1 0,0-1 0,0 1 0,1-1 0,-1 1 0,0 0 0,1 0 0,0 1 0,-3 3 0,-4 13 0,1 0 0,0 1 0,1 0 0,2 0 0,0 1 0,1-1 0,1 1 0,1 0 0,2 30 0,0-48 0,0 0 0,0 0 0,1-1 0,-1 1 0,1 0 0,0 0 0,1-1 0,-1 1 0,0-1 0,1 1 0,0-1 0,0 1 0,0-1 0,0 0 0,0 0 0,1 0 0,0 0 0,-1-1 0,1 1 0,0-1 0,0 1 0,0-1 0,1 0 0,-1 0 0,0-1 0,1 1 0,-1-1 0,1 1 0,0-1 0,-1 0 0,1 0 0,0-1 0,0 1 0,0-1 0,-1 0 0,1 0 0,0 0 0,0 0 0,0-1 0,0 0 0,-1 0 0,1 0 0,0 0 0,-1 0 0,1-1 0,-1 1 0,1-1 0,-1 0 0,4-3 0,4-3 0,0 0 0,-1-1 0,0 0 0,-1-1 0,0 0 0,0-1 0,-1 0 0,-1 0 0,1-1 0,6-16 0,8-19 0,20-64 0,-39 102 0,44-154 0,-65 224 0,-13 86 0,26-113 0,2 0 0,1 0 0,2 0 0,6 48 0,-4-70 0,0-1 0,1 0 0,0 0 0,1 0 0,6 12 0,-9-19 0,1-1 0,0 1 0,0-1 0,0 1 0,1-1 0,-1 0 0,1 0 0,-1 0 0,1 0 0,0 0 0,0-1 0,1 1 0,-1-1 0,0 0 0,1 0 0,0 0 0,6 3 0,-9-5 0,0 0 0,0 0 0,0 0 0,0-1 0,0 1 0,0 0 0,0 0 0,0-1 0,0 1 0,0 0 0,0-1 0,0 1 0,0-1 0,0 1 0,-1-1 0,1 1 0,0-1 0,0 0 0,-1 1 0,1-1 0,0 0 0,-1 0 0,1 0 0,0 1 0,-1-1 0,1 0 0,-1 0 0,0 0 0,1 0 0,-1 0 0,0 0 0,0 0 0,1 0 0,-1 0 0,0 0 0,0 0 0,0 0 0,0 0 0,0 0 0,-1-1 0,0-51 0,1 47 0,-3-11 0,-1-1 0,-1 1 0,0 0 0,-2 1 0,1-1 0,-2 1 0,0 1 0,-1-1 0,-1 2 0,0-1 0,-1 1 0,-1 1 0,0 0 0,0 0 0,-2 1 0,1 1 0,-24-15 0,21 19 0,66 34 0,3-9-947,-20-7-1951,48 22 1,-64-22-2847,-9 0-1533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3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17232,'9'2'2242,"15"3"-1527,1-2 0,-1 0 0,1-2-1,0-1 1,0-1 0,28-4 0,162-36 5762,-79 12-4665,23 6-1812,2 7 0,167 6 0,-324 10-7,4 0-312,0 0 0,0-1 1,0 1-1,15-4 0,-22 3 124,1 1 1,-1-1-1,1 1 0,-1-1 1,1 0-1,-1 0 1,0 1-1,1-1 0,-1 0 1,0 0-1,0 0 1,1 0-1,-1 0 0,0-1 1,0 1-1,0 0 1,0-1-1,-1 1 0,1 0 1,0-1-1,0 1 1,-1-1-1,1 1 0,-1-1 1,1 1-1,-1-1 1,0 1-1,0-1 0,0 0 1,0-1-1,0-15-11485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95 10186,'0'0'20013,"-9"-7"-18609,-29-17-854,37 24-546,0 0 1,0 0-1,0 0 0,0 0 1,0-1-1,0 1 0,0 1 1,0-1-1,0 0 0,0 0 1,1 0-1,-1 0 0,0 1 0,0-1 1,0 0-1,0 1 0,0-1 1,0 1-1,1-1 0,-1 1 1,0-1-1,0 1 0,1 0 1,-1-1-1,1 1 0,-1 0 1,0-1-1,1 1 0,-1 1 0,-14 27 2,12-23-7,-2 5 24,-9 21 108,13-31-128,0 1 0,1-1 0,-1 0 0,0 0-1,1 0 1,-1 0 0,0 0 0,0 0 0,0 0-1,0-1 1,0 1 0,0 0 0,0 0 0,0-1-1,0 1 1,0-1 0,0 1 0,0-1 0,-1 1-1,-1 0 1,3-1-184,9 5-1021,3 6 1054,-1 1-1,-1 1 0,0 0 1,-1 0-1,0 1 0,-1 0 0,-1 0 1,11 30-1,-6-10 120,-2 1 0,12 69 0,-19-84 221,-1-1 0,-1 1 1,0 1-1,-2-1 0,0 0 0,-2 0 0,-4 20 1,6-35-148,0 0 0,0 0 0,-1-1 0,0 1 1,0 0-1,0-1 0,-1 1 0,1-1 1,-1 0-1,0 0 0,0 0 0,0 0 0,-1 0 1,1-1-1,-1 0 0,0 1 0,0-1 0,0-1 1,-1 1-1,1 0 0,-1-1 0,1 0 1,-1 0-1,0-1 0,1 1 0,-1-1 0,0 0 1,0 0-1,0-1 0,0 1 0,0-1 1,0 0-1,-6-1 0,8 1-45,1-1 0,-1 1 0,1-1 0,-1 1 0,1-1 0,-1 0 0,1 0 0,-1 0 0,1-1 0,0 1 0,0 0 0,0-1 0,-1 1 0,1-1 0,1 0 0,-1 0 0,0 0 0,0 0 0,-1-3 0,0 0 0,0-1 0,0 1 0,1-1 0,0 0 0,0 1 0,0-1 0,1 0 0,-2-8 0,2 2 0,0 0 0,1 0 0,0 0 0,1 1 0,0-1 0,1 0 0,0 0 0,7-17 0,-3 14 0,2 0 0,0 1 0,1 0 0,0 1 0,1-1 0,0 2 0,13-13 0,93-73 0,-93 81 0,0-1 0,0-1 0,-2-1 0,0-1 0,-2-1 0,31-43 0,-45 55 0,-1 0 0,0 0 0,-1-1 0,0 1 0,-1-1 0,0 0 0,1-16 0,-3 24 0,0 0 0,0 0 0,0 0 0,0 0 0,-1 0 0,1-1 0,-1 1 0,0 0 0,0 0 0,0 0 0,0 0 0,-1 1 0,-1-4 0,2 5 0,0-1 0,-1 1 0,1 0 0,0 0 0,-1 0 0,1 0 0,0 1 0,-1-1 0,0 0 0,1 0 0,-1 1 0,1-1 0,-1 1 0,0 0 0,1-1 0,-1 1 0,0 0 0,1 0 0,-1 0 0,0 0 0,1 0 0,-1 0 0,0 1 0,1-1 0,-1 0 0,-1 2 0,0-1 0,0 0 0,0 1 0,0-1 0,1 1 0,-1 0 0,1 0 0,-1 0 0,1 0 0,0 1 0,0-1 0,-1 0 0,2 1 0,-1 0 0,0-1 0,1 1 0,-1 0 0,1 0 0,-2 5 0,-17 60 0,19-65 0,-2 12-292,0 1 1,0-1-1,2 1 0,0-1 0,0 1 1,4 25-1,-3-38 172,1 1 0,-1-1 0,1 0 0,0 0 0,0 0-1,0 0 1,0 0 0,0-1 0,1 1 0,-1 0 0,1 0 0,0-1 0,0 1-1,0-1 1,0 0 0,0 1 0,1-1 0,-1 0 0,1 0 0,-1-1 0,1 1 0,0 0-1,-1-1 1,1 0 0,0 1 0,0-1 0,0 0 0,0-1 0,0 1 0,0 0 0,1-1-1,-1 0 1,0 0 0,0 0 0,0 0 0,0 0 0,0-1 0,7-1 0,26-10-7071,0-15-5381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54 12396,'0'-9'5327,"1"-24"-1110,-2 22-217,-3 28-2282,0 14-1460,-3 12 543,1 0-1,3 0 0,1 1 1,5 55-1,-2-96-792,-1-1 0,0 0 0,1 0 0,-1 0 0,1 0-1,-1 0 1,1 0 0,0 0 0,0 0 0,0 0 0,0 0 0,1-1-1,-1 1 1,0 0 0,1-1 0,-1 1 0,1-1 0,-1 1 0,1-1-1,0 0 1,0 0 0,-1 0 0,1 0 0,4 2 0,1-1 45,1 0 0,0-1 0,0 0 0,1 0 0,10-1 0,34 5 181,-50-5-228,0 1 0,0 0 1,-1 0-1,1 0 0,-1 0 0,1 0 1,-1 0-1,1 1 0,-1 0 0,0-1 1,1 1-1,-1 0 0,0 0 0,0 0 1,2 3-1,-2-2-6,1 1 0,-1-1 0,0 1 0,-1 0 0,1 0 0,-1-1 0,1 1 0,-1 0 0,0 0 0,-1 0 0,1 0 0,-1 0 0,1 0 0,-1 0 0,0 1 0,-1-1 0,1 0 0,-1 0 0,0 0 0,0 0 0,0 0 0,0-1 0,-1 1 0,0 0 0,1 0 0,-1-1 0,-4 6 0,2-4 0,0 0 0,0-1 0,-1 1 0,0-1 0,1 0 0,-1 0 0,-1 0 0,1-1 0,-1 0 0,1 0 0,-1 0 0,0-1 0,0 1 0,0-1 0,0-1 0,-12 2 0,11-2 0,0 0 0,1-1 0,-1 0 0,1 0 0,-1-1 0,0 0 0,1 0 0,0-1 0,-1 1 0,1-2 0,-12-4 0,15 5 0,0 0 0,0 0 0,0-1 0,0 1 0,0-1 0,0 1 0,1-1 0,0 0 0,-1 0 0,1 0 0,0 0 0,0-1 0,1 1 0,-1 0 0,1-1 0,0 0 0,-1 1 0,2-1 0,-1 1 0,0-1 0,1 0 0,-1-4 0,1 6-151,0 1 1,0 0-1,0-1 1,0 1-1,1 0 1,-1-1-1,0 1 1,0 0-1,1 0 0,-1-1 1,1 1-1,-1 0 1,1 0-1,0 0 1,-1 0-1,1 0 0,0 0 1,0 0-1,0 0 1,-1 0-1,1 0 1,0 0-1,0 0 1,1 0-1,0 0 0,34-10-7552,-33 10 7101,25-4-8254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4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79 143 13357,'0'0'18615,"9"-9"-17916,28-32-603,-35 38-96,0 0 0,0 0 0,-1 0 0,1 0 0,-1-1 0,0 1 0,0 0 0,0-1 0,0 1 0,-1-1 0,1 1 0,-1-1 0,0 1 0,0-1 0,0 1 0,0-1 0,-1 1 0,-1-7 0,2 9 0,-1-1 0,1 1 0,0 0 0,-1 0 0,1 0 0,-1 0 0,1 0 0,-1 0 0,0 0 0,1 0 0,-1 0 0,0 0 0,1 1 0,-1-1 0,0 0 0,0 0 0,0 1 0,0-1 0,0 0 0,0 1 0,0-1 0,0 1 0,0-1 0,0 1 0,0 0 0,0-1 0,0 1 0,-1 0 0,1 0 0,0 0 0,0 0 0,0 0 0,0 0 0,0 0 0,-1 0 0,1 0 0,0 1 0,0-1 0,0 0 0,0 1 0,0-1 0,0 1 0,0-1 0,0 1 0,0-1 0,0 1 0,0 0 0,0 0 0,0-1 0,-1 3 0,-5 4 0,0 0 0,1 1 0,0-1 0,0 1 0,0 1 0,1-1 0,0 1 0,1 0 0,-6 18 0,3-8 0,1 1 0,1 0 0,-4 37 0,9-56 0,0 1 0,-1 0 0,1-1 0,0 1 0,0 0 0,0-1 0,0 1 0,0 0 0,1-1 0,-1 1 0,0 0 0,1-1 0,-1 1 0,1-1 0,0 1 0,-1-1 0,1 1 0,0-1 0,0 1 0,0-1 0,0 0 0,0 1 0,0-1 0,1 0 0,-1 0 0,0 0 0,1 0 0,1 1 0,0-1 0,1 0 0,-1 0 0,1 0 0,0-1 0,-1 1 0,1-1 0,0 0 0,0 0 0,-1-1 0,1 1 0,0-1 0,3-1 0,-1 1-158,0-1 0,0 0 1,0 0-1,-1-1 0,1 0 0,-1 0 0,7-4 0,32-31-4483,-14 4-3356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5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4548,'0'0'27691,"0"12"-27227,-3 43-424,-17 91 0,9-86-48,-4 106 0,15-165 8,0 0 0,0-1 0,0 1 0,-1 0 0,1-1 0,0 1 0,0 0 0,1-1 0,-1 1 0,0 0 0,0 0 0,0-1 0,0 1 0,1 0 0,-1-1 0,0 1 0,0-1 0,1 1 0,-1 0 0,1-1 0,-1 1 0,0-1 0,1 1 0,-1-1 0,1 1 0,-1-1 0,1 1 0,0-1 0,-1 0 0,1 1 0,-1-1 0,2 1 0,0-1 0,-1 0 0,1-1 0,-1 1 0,1 0 0,-1-1 0,1 1 0,-1-1 0,1 1 0,-1-1 0,1 0 0,-1 0 0,1 1 0,1-3 0,44-40 0,-42 38 0,1-1 0,0 0 0,0 1 0,1-1 0,0 1 0,0 0 0,0 1 0,1 0 0,0 0 0,11-4 0,-18 13 0,0 1 0,0-1 0,0 1 0,-1 0 0,-1 9 0,1-8 0,-1 0 0,0 1 0,-1-1 0,1 0 0,-1 0 0,-1-1 0,1 1 0,-5 7 0,6-12 0,0-1 0,1 0 0,-1 0 0,0 0 0,0 0 0,0 0 0,1 0 0,-1-1 0,0 1 0,0 0 0,0 0 0,0-1 0,-1 1 0,1 0 0,0-1 0,0 1 0,0-1 0,0 0 0,-1 1 0,-1-1 0,1 0 0,1 0 0,-1-1 0,0 1 0,1-1 0,-1 1 0,0-1 0,1 0 0,-1 0 0,1 0 0,-1 0 0,1 0 0,-1 0 0,1 0 0,0 0 0,-1-1 0,1 1 0,0 0 0,0-1 0,-1-1 0,-8-14-2516,-1 0-5869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6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18033,'0'0'11093,"-3"10"-9539,-7 39-999,2 0 1,-2 74 0,-2 9-136,6-92-420,2-22 0,1 1 0,1 1 0,1-1 0,0 0 0,2 0 0,2 23 0,-2-42 0,-1 1 0,1 0 0,-1-1 0,1 1 0,-1 0 0,1-1 0,0 1 0,-1-1 0,1 1 0,0-1 0,0 1 0,-1-1 0,1 0 0,0 1 0,0-1 0,-1 0 0,1 1 0,0-1 0,0 0 0,0 0 0,0 0 0,-1 0 0,1 0 0,0 0 0,0 0 0,0 0 0,0 0 0,-1 0 0,1 0 0,0-1 0,0 1 0,0 0 0,-1-1 0,1 1 0,0 0 0,0-1 0,-1 1 0,1-1 0,0 1 0,0-2 0,32-19 0,20-38 0,-43 45 0,1 1 0,0 1 0,1 0 0,24-19 0,-35 31 0,0-1 0,-1 1 0,1-1 0,0 1 0,0-1 0,-1 1 0,1-1 0,0 1 0,0 0 0,0-1 0,0 1 0,-1 0 0,1 0 0,0 0 0,0-1 0,0 1 0,0 0 0,0 0 0,0 1 0,0-1 0,-1 0 0,1 0 0,0 0 0,0 0 0,0 1 0,0-1 0,0 0 0,-1 1 0,1-1 0,0 1 0,0-1 0,1 2 0,-1 0 0,1 0 0,-1 0 0,0 0 0,0 1 0,1-1 0,-1 1 0,-1-1 0,1 0 0,0 1 0,-1 0 0,1 3 0,0 1 0,0-1 0,-1 1 0,0 0 0,0-1 0,0 1 0,-1 0 0,0-1 0,-1 1 0,-2 8 0,0-10 0,0 1 0,-1-1 0,0 1 0,0-1 0,0-1 0,0 1 0,-1-1 0,0 0 0,0 0 0,0-1 0,0 0 0,-1 0 0,-11 4 0,7-3 0,-1-1 0,1 0 0,-1 0 0,0-2 0,0 1 0,0-1 0,-15-1 0,24-1 0,0 0 0,0 0 0,0 0 0,0 0 0,0 0 0,1-1 0,-1 1 0,1-1 0,-1 0 0,1 0 0,-1 0 0,1 0 0,0 0 0,-3-4 0,4 5 0,0 1 0,1-1 0,-1 0 0,1 1 0,-1-1 0,0 0 0,1 0 0,-1 0 0,1 0 0,0 1 0,-1-1 0,1 0 0,0 0 0,-1 0 0,1 0 0,0 0 0,0 0 0,0 0 0,0 0 0,0 0 0,0 0 0,0 0 0,0 0 0,0 0 0,0 0 0,1 1 0,-1-1 0,0 0 0,1 0 0,-1 0 0,0 0 0,1 0 0,-1 0 0,1 1 0,0-1 0,-1 0 0,1 0 0,0 1 0,-1-1 0,1 1 0,0-1 0,0 0 0,-1 1 0,1-1 0,2 0 0,19-7-2285,2 3-3369,-6 1 327,11-4-6839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2.5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104 86 6278,'0'0'2189,"1"-9"3379,4-40-746,-4 21 5196,-3 40-7893,-56 742-358,60-709-1767,15 84 0,-16-123 0,-1 6-635,-5-15-1081,-15-32-3830,-9-14-2780,13 32-2709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6:27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219 465 15503,'0'0'9577,"0"-8"-6518,0 5-2952,0 0 1,0 0 0,0 0-1,0 0 1,0 0-1,0 0 1,-1 0 0,0 0-1,1 0 1,-1 0 0,0 0-1,-1 0 1,1 1 0,0-1-1,-1 0 1,0 1-1,1-1 1,-1 1 0,0-1-1,0 1 1,-1 0 0,1 0-1,0 0 1,-1 0 0,1 0-1,-1 1 1,1-1-1,-1 1 1,0 0 0,0 0-1,0 0 1,0 0 0,0 0-1,0 0 1,0 1 0,0-1-1,0 1 1,0 0-1,0 0 1,0 0 0,0 0-1,-4 2 1,1 0-108,0 0 0,0 0 0,0 1 0,0 0 0,1 0 0,-1 0 0,1 1 0,0 0 0,0 0 0,0 0 0,1 0 0,0 1 0,-1 0 0,2 0 0,-1 0 0,-5 10 0,3-5 0,0 1 0,1-1 0,0 1 0,0 0 0,1 1 0,1-1 0,0 1 0,-1 12 0,3-23 0,1 0 0,0 1 0,-1-1 0,1 0 0,0 0 0,0 0 0,0 1 0,0-1 0,0 0 0,0 0 0,0 0 0,0 0 0,1 1 0,-1-1 0,0 0 0,1 0 0,-1 0 0,1 0 0,-1 0 0,1 0 0,-1 0 0,1 0 0,0 0 0,0 0 0,-1 0 0,1 0 0,0 0 0,0-1 0,0 1 0,0 0 0,0-1 0,0 1 0,0 0 0,0-1 0,0 0 0,0 1 0,0-1 0,1 1 0,-1-1 0,0 0 0,0 0 0,0 0 0,0 0 0,1 0 0,-1 0 0,0 0 0,0 0 0,0 0 0,0 0 0,1-1 0,-1 1 0,0-1 0,0 1 0,1-1 0,5-2 0,0 1 0,0-1 0,-1-1 0,0 1 0,1-1 0,-1-1 0,10-8 0,-5 1 0,-1-1 0,0-1 0,-1 1 0,-1-2 0,0 1 0,0-1 0,-2 0 0,0-1 0,-1 1 0,0-1 0,-1 0 0,-1-1 0,2-19 0,-17 104 0,8-52 0,0 0 0,1 0 0,1 1 0,0-1 0,2 1 0,0-1 0,3 26 0,-3-40 0,1-1 0,-1 0 0,0 1 0,1-1 0,-1 0 0,1 1 0,0-1 0,0 0 0,-1 0 0,1 1 0,0-1 0,0 0 0,0 0 0,0 0 0,0 0 0,0 0 0,0-1 0,0 1 0,1 0 0,-1 0 0,0-1 0,0 1 0,1-1 0,-1 1 0,0-1 0,1 1 0,-1-1 0,1 0 0,-1 0 0,1 0 0,-1 1 0,0-2 0,1 1 0,-1 0 0,1 0 0,-1 0 0,0-1 0,1 1 0,-1 0 0,0-1 0,1 1 0,-1-1 0,0 0 0,2-1 0,3 0 0,-1-1 0,0 0 0,0 0 0,-1 0 0,1 0 0,0-1 0,-1 0 0,0 0 0,6-8 0,-1-4 0,-1-1 0,-1-1 0,-1 0 0,0 0 0,-1 0 0,-1 0 0,2-28 0,-14 104 0,4-35 0,1 0 0,-1 47 0,4-70 0,0 1 0,0 0 0,0-1 0,0 1 0,0 0 0,0-1 0,0 1 0,0 0 0,1-1 0,-1 1 0,0 0 0,0-1 0,0 1 0,1 0 0,-1-1 0,0 1 0,1 0 0,-1-1 0,1 1 0,-1-1 0,1 1 0,-1-1 0,1 1 0,-1-1 0,1 1 0,-1-1 0,1 0 0,-1 1 0,1-1 0,0 0 0,-1 1 0,1-1 0,0 0 0,-1 0 0,1 0 0,0 0 0,-1 1 0,1-1 0,0 0 0,0 0 0,-1 0 0,1-1 0,0 1 0,-1 0 0,1 0 0,0 0 0,-1 0 0,1-1 0,0 1 0,-1 0 0,1 0 0,0-1 0,3-1 0,-1 0 0,0 1 0,0-1 0,0 0 0,0-1 0,0 1 0,0-1 0,4-4 0,3-9 0,0-1 0,0 0 0,11-34 0,-1 5 0,-20 47 0,0-1 0,0 0 0,0 0 0,0 0 0,0 0 0,0 0 0,0 0 0,0 1 0,0-1 0,0 0 0,0 0 0,0 0 0,0 0 0,0 0 0,0 0 0,0 1 0,0-1 0,0 0 0,0 0 0,0 0 0,0 0 0,0 0 0,0 0 0,1 0 0,-1 0 0,0 1 0,0-1 0,0 0 0,0 0 0,0 0 0,0 0 0,0 0 0,0 0 0,1 0 0,-1 0 0,0 0 0,0 0 0,0 0 0,0 0 0,0 0 0,0 0 0,1 0 0,-1 0 0,0 0 0,0 0 0,0 0 0,0 0 0,0 0 0,0 0 0,1 0 0,-1 0 0,0 0 0,0 0 0,0 0 0,0 0 0,0 0 0,1 0 0,1 25 0,0 30 0,-2-54 0,-1 12 0,2 1 0,0-1 0,0 1 0,6 20 0,-7-32 0,1 0 0,-1-1 0,0 1 0,1 0 0,0 0 0,-1 0 0,1-1 0,0 1 0,0 0 0,0-1 0,0 1 0,1 0 0,-1-1 0,0 0 0,0 1 0,1-1 0,-1 0 0,1 1 0,0-1 0,-1 0 0,1 0 0,0 0 0,-1-1 0,1 1 0,0 0 0,0-1 0,0 1 0,0-1 0,-1 1 0,1-1 0,0 0 0,0 0 0,0 0 0,0 0 0,0 0 0,0-1 0,0 1 0,0 0 0,0-1 0,-1 1 0,1-1 0,3-1 0,1-2 0,-1 1 0,1 0 0,-1-1 0,0 0 0,-1 0 0,1-1 0,-1 0 0,1 1 0,-1-1 0,3-6 0,37-61 0,-37 58 0,21-38 0,-3-1 0,-3-1 0,-2-1 0,-2-1 0,19-106 0,-34 138 0,-9 43 0,-9 43 0,5-10 0,4 1 0,1-1 0,3 1 0,7 92 0,1-112 0,1-1 0,1 0 0,14 33 0,-90-234 0,49 114 0,7 22 0,1-1 0,1 0 0,2-1 0,1 0 0,-2-43 0,9 77 0,1 0 0,-1 0 0,1 0 0,-1 0 0,1 0 0,-1 0 0,1 0 0,0 1 0,-1-1 0,1 0 0,0 0 0,0 0 0,0 1 0,0-1 0,0 0 0,0 1 0,0-1 0,0 1 0,0-1 0,0 1 0,0 0 0,0-1 0,0 1 0,0 0 0,0 0 0,1 0 0,-1-1 0,0 1 0,0 0 0,2 1 0,51-1 0,-36 1 0,39-1 94,125-2-1058,-59-10-3851,3-9-11953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5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0 351 17008,'0'0'4532,"12"-13"-2514,19-27-1193,-3-1 0,0-1 0,22-49-1,-30 46-398,-14 29-168,0 1 0,2 0 0,10-17 0,-15 68 564,-13 78-269,4-65-424,2 85 0,4-133-99,0 1-1,0 0 0,0-1 1,0 1-1,0 0 1,0-1-1,1 1 0,-1 0 1,0-1-1,1 1 0,0 0 1,-1-1-1,1 1 0,0-1 1,0 0-1,0 1 0,0-1 1,0 1-1,0-1 1,0 0-1,0 0 0,0 0 1,3 2-1,-4-6-1571,-1-1 0,0 1-1,0 0 1,0-1 0,-1 1 0,1 0 0,-1 0-1,-2-3 1,-8-12-8024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5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16207,'0'0'11627,"67"0"-11434,-34 0-97,1 0-2499,1-5-3939,-2-5-9320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6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15535,'0'0'12235,"2"55"-11466,-2-30-673,-2-1-32,-1 1-64,0-5-801,3-4-864,0-6-641,0-9-833,0-9-7816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6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43 17649,'0'0'9240,"9"-7"-7846,-3 2-1192,1 1 0,-1 0 0,1 1 0,0-1 1,0 1-1,0 0 0,1 1 0,-1 0 0,12-2 1,-13 3-153,-1 1 0,0 0 1,0 0-1,1 0 0,-1 0 1,0 1-1,0 0 0,0 0 1,0 0-1,0 1 1,0 0-1,0 0 0,0 0 1,0 0-1,-1 1 0,1-1 1,-1 1-1,5 4 1,-8-5-24,1-1 0,0 1 0,-1-1 0,1 1 0,-1 0 1,1 0-1,-1 0 0,0 0 0,0 0 0,0 0 0,0 0 1,0 0-1,0 1 0,-1-1 0,1 0 0,-1 1 0,1-1 1,-1 0-1,0 0 0,0 1 0,0-1 0,0 0 0,-1 1 1,1-1-1,0 0 0,-1 1 0,-1 2 0,0 0 41,0 0 0,-1 0-1,0 0 1,0-1 0,0 1-1,0-1 1,-1 0 0,0 0 0,0 0-1,-4 4 1,58-6-68,-47-2 0,0-1 0,0 1 0,0 0 0,0 1 0,0-1 0,0 1 0,0-1 0,0 1 0,0 0 0,0 0 0,0 0 0,0 0 0,-1 1 0,1-1 0,-1 1 0,1 0 0,-1-1 0,4 4 0,-4-2 0,0 1 0,0-1 0,-1 1 0,1 0 0,-1-1 0,1 1 0,-1 0 0,0 0 0,-1 0 0,1 0 0,-1 0 0,0 0 0,1 0 0,-2 4 0,1-5 0,0 1 0,0-1 0,-1 1 0,0-1 0,1 1 0,-1-1 0,0 0 0,-1 1 0,1-1 0,0 0 0,-1 0 0,0 0 0,0 0 0,0 0 0,0 0 0,0-1 0,-4 4 0,0-1 0,1-1 0,-1 0 0,0 0 0,0 0 0,-1-1 0,1 0 0,-1 0 0,-8 2 0,-10 1 0,0-1 0,-1-1 0,-45 1 0,52-4 0,-6 0 0,1 0 0,-39-5 0,62 4 3,1 0-1,-1 0 1,1 0 0,-1 0-1,1 0 1,-1 0 0,1 0-1,-1 0 1,1 0 0,-1 0-1,1 0 1,-1-1-1,1 1 1,-1 0 0,1 0-1,0 0 1,-1-1 0,1 1-1,-1 0 1,1-1 0,0 1-1,-1 0 1,1-1 0,0 1-1,-1 0 1,1-1 0,0 1-1,0-1 1,-1 1 0,1 0-1,0-1 1,0 1 0,0-1-1,-1 1 1,1-1-1,0 1 1,0-1 0,0 1-1,0-1 1,0 1 0,0-1-1,0 1 1,0-1 0,0 1-1,0-1 1,0 1 0,1-1-1,-1 1 1,0 0 0,0-1-1,0 1 1,1-1 0,-1 1-1,0-1 1,0 1 0,1-1-1,24-25-1388,-15 17-587,15-21-8176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0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22069,'0'0'5958,"60"9"-3140,-20-9-896,14 0-1922,10 0 0,5 0 0,-5-8 0,-10-1-320,-10-4-5670,-16-1-7591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1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30 18417,'0'0'11627,"-2"12"-11109,-11 65-327,2 1-1,2 80 0,9-152-166,0 0 0,0 0 0,1-1-1,0 1 1,0 0 0,0 0 0,1-1-1,0 1 1,4 8 0,-5-12-7,0-1 0,0 1 0,0-1 0,1 1-1,-1-1 1,0 0 0,1 1 0,-1-1 0,1 0 0,-1 0 0,1 0 0,-1 0-1,1 0 1,0 0 0,-1-1 0,1 1 0,0 0 0,0-1 0,0 1 0,0-1-1,-1 0 1,1 0 0,0 0 0,0 0 0,0 0 0,0 0 0,0 0 0,0-1-1,-1 1 1,1 0 0,0-1 0,0 0 0,2-1 0,4-2 36,1 0-1,-1-1 1,0-1 0,-1 1-1,0-1 1,0 0-1,0-1 1,0 0 0,-1 0-1,6-9 1,10-14 69,20-37-1,-33 51-121,0-1 0,0-1 0,-2 1 0,0-1 0,-1 0 0,-1-1 0,0 1 0,2-29 0,-9 34 0,-2 12 0,-10 19 0,4 8 0,2-1 0,0 1 0,2 1 0,1-1 0,1 1 0,1 0 0,1 0 0,2 30 0,0-54 0,0 1 0,1 0 0,-1 0 0,0-1 0,1 1 0,0 0 0,0-1 0,0 1 0,0-1 0,1 1 0,-1-1 0,1 0 0,0 1 0,0-1 0,0 0 0,1 0 0,-1 0 0,1 0 0,-1-1 0,1 1 0,5 3 0,-4-4 0,0 0 0,1-1 0,-1 1 0,1-1 0,-1 0 0,1 0 0,-1 0 0,1 0 0,-1-1 0,1 0 0,0 0 0,-1 0 0,1-1 0,0 1 0,-1-1 0,1 0 0,6-3 0,0-1 0,1 0 0,-1 0 0,-1-2 0,1 1 0,-1-1 0,0-1 0,0 0 0,-1 0 0,0-1 0,-1 0 0,14-18 0,-8 7 0,0 0 0,-2-2 0,0 1 0,-1-1 0,8-24 0,-14 33 0,-1 0 0,-1-1 0,0 1 0,-1 0 0,0-1 0,-1 0 0,0 1 0,-1-1 0,-2-17 0,2 30 0,0 0 0,-1 0 0,1 0 0,0 0 0,-1-1 0,1 1 0,0 0 0,-1 0 0,1 0 0,-1 0 0,0 0 0,1 0 0,-1 0 0,0 0 0,0 0 0,1 0 0,-1 1 0,0-1 0,0 0 0,0 0 0,0 1 0,0-1 0,0 1 0,0-1 0,0 1 0,0-1 0,-1 1 0,1-1 0,0 1 0,0 0 0,0 0 0,0 0 0,-1 0 0,1 0 0,0 0 0,0 0 0,0 0 0,-1 0 0,1 0 0,0 1 0,0-1 0,0 0 0,0 1 0,-2 0 0,-1 1 0,0 0 0,0 0 0,0 0 0,0 1 0,0-1 0,1 1 0,-1 0 0,1 0 0,0 0 0,-4 5 0,-8 25-3086,14-30 2405,1 0-1,-1 0 1,1-1-1,0 1 1,0 0-1,0 0 1,0 0-1,0-1 1,1 1-1,-1 0 1,2 3-1,6 6-11148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1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68 140 22453,'0'0'7308,"9"0"-5242,-2 0-2046,-1-1-1,1 1 0,-1-1 1,0-1-1,1 1 0,-1-1 1,0 0-1,0 0 0,0-1 0,0 0 1,-1 0-1,1 0 0,-1-1 1,0 0-1,0 0 0,0 0 1,0 0-1,-1-1 0,1 0 0,-1 0 1,0 0-1,-1-1 0,1 1 1,-1-1-1,3-6 0,-6 10-18,1 1 1,-1 0-1,0-1 0,1 1 0,-1-1 0,0 1 1,0 0-1,1-1 0,-1 1 0,0-1 0,-1 1 1,1-1-1,0 1 0,0-1 0,-1 1 0,1 0 1,-1-1-1,1 1 0,-1 0 0,1-1 0,-1 1 1,0 0-1,0 0 0,1 0 0,-1-1 0,-2 0 1,1 0 8,0 1 0,-1 0 1,1 0-1,-1 0 0,1 0 0,0 1 1,-1-1-1,1 1 0,-1-1 1,1 1-1,-1 0 0,0 0 1,1 0-1,-3 1 0,-3-1 15,0 2 0,0-1 0,0 1 0,0 0 1,0 1-1,1 0 0,-1 0 0,1 0 0,-9 7 0,9-4-25,0 0 0,0 1 0,0 0 0,1 0 0,0 1 0,1 0 0,0 0 0,0 0 0,1 0 0,0 1 0,0 0 0,1 0 0,0 0 0,0 0 0,1 0 0,1 1 0,-1-1 0,2 1 0,-1-1 0,1 1 0,2 11 0,-2-20 0,0 0 0,0 0 0,0 1 0,1-1 0,-1 0 0,0 0 0,1 0 0,-1 0 0,1 1 0,-1-1 0,1 0 0,0 0 0,-1 0 0,1 0 0,0 0 0,0 0 0,0-1 0,0 1 0,0 0 0,0 0 0,0-1 0,0 1 0,0 0 0,0-1 0,2 1 0,0 0 0,0 0 0,1 0 0,-1-1 0,0 0 0,0 0 0,1 0 0,-1 0 0,0 0 0,6-2 0,2 0 0,0-1 0,0-1 0,-1 0 0,21-11 0,12-13 0,49-43 0,-34 26 0,-57 44 0,-1 0 0,1 1 0,-1-1 0,1 1 0,0-1 0,-1 1 0,1-1 0,0 1 0,-1-1 0,1 1 0,0 0 0,0-1 0,-1 1 0,1 0 0,0 0 0,0-1 0,-1 1 0,1 0 0,0 0 0,0 0 0,0 0 0,-1 0 0,1 0 0,0 0 0,0 0 0,0 1 0,-1-1 0,1 0 0,0 0 0,0 1 0,0-1 0,0 2 0,0-1 0,0 1 0,0-1 0,-1 1 0,1-1 0,0 1 0,-1 0 0,0-1 0,1 1 0,-1-1 0,0 1 0,0 0 0,0-1 0,0 3 0,-10 71 0,8-66 0,2-7 0,-3 10 0,1-1 0,1 1 0,0 23 0,1-34 0,0-1 0,0 1 0,0-1 0,1 0 0,-1 1 0,0-1 0,1 1 0,-1-1 0,0 1 0,1-1 0,-1 0 0,0 1 0,1-1 0,-1 0 0,1 0 0,-1 1 0,1-1 0,-1 0 0,1 0 0,-1 0 0,1 1 0,-1-1 0,1 0 0,-1 0 0,1 0 0,-1 0 0,1 0 0,-1 0 0,1 0 0,-1 0 0,1 0 0,-1 0 0,1 0 0,-1 0 0,1-1 0,-1 1 0,1 0 0,-1 0 0,0 0 0,1-1 0,-1 1 0,1 0 0,0-1 0,22-10 0,42-43 0,-54 43 0,1 0 0,0 1 0,1 0 0,0 1 0,1 1 0,0 0 0,15-7 0,-29 15 0,1 0 0,0 0 0,-1-1 0,1 1 0,0 0 0,-1 0 0,1 0 0,0 0 0,-1 0 0,1 0 0,0 0 0,-1 0 0,1 0 0,0 0 0,-1 0 0,1 0 0,0 0 0,-1 1 0,1-1 0,0 0 0,-1 0 0,1 1 0,-1-1 0,1 0 0,-1 1 0,1-1 0,-1 1 0,1-1 0,-1 1 0,1-1 0,-1 1 0,1-1 0,-1 1 0,1 0 0,4 31 0,-17 44 0,10-69 0,-3 41 0,28-68-59,-14 6-1975,-3 0-7020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2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10698,'0'0'20238,"3"13"-18690,4 22-1227,-2-8-334,0-1 1,11 28-1,-15-52 13,-1-1 0,1 0 0,-1 0 0,1 1 0,0-1 0,0 0 0,-1 0 0,1 0 0,0 0 0,0 0 0,0 0 0,0-1 0,0 1 0,1 0 0,-1 0 0,0-1 0,0 1 0,0 0 0,1-1 0,-1 0 0,0 1 0,0-1 0,1 0 0,-1 1 0,0-1 0,1 0 0,-1 0 0,0 0 0,1 0 0,-1 0 0,0-1 0,1 1 0,-1 0 0,0 0 0,1-1 0,-1 1 0,0-1 0,0 0 0,1 1 0,1-2 0,6-4 0,1 1 0,-1-1 0,16-14 0,-20 16 0,23-23 0,-22 21 0,-1-1 0,1 2 0,0-1 0,1 1 0,-1 0 0,1 0 0,0 1 0,0 0 0,1 0 0,-1 0 0,9-2 0,-16 6 0,1 0 0,-1 0 0,1 0 0,-1 0 0,1 1 0,-1-1 0,0 0 0,1 0 0,-1 0 0,1 0 0,-1 0 0,1 1 0,-1-1 0,0 0 0,1 1 0,-1-1 0,1 0 0,-1 0 0,0 1 0,1-1 0,-1 1 0,0-1 0,0 0 0,1 1 0,-1-1 0,0 1 0,0-1 0,0 0 0,1 1 0,-1-1 0,0 1 0,0-1 0,0 1 0,0-1 0,0 1 0,0-1 0,0 1 0,0 0 0,0 23 0,0-20 0,-2 10 0,0 0 0,-1-1 0,0 1 0,-10 23 0,-7 31 0,20-68 2,-1 0 0,1 1 0,0-1 0,0 0 0,0 0 0,0 1 0,0-1 0,0 0 0,-1 0 0,1 1 1,0-1-1,0 0 0,0 1 0,0-1 0,0 0 0,0 0 0,0 1 0,0-1 0,0 0 0,0 1 0,0-1 0,0 0 0,0 0 0,1 1 0,-1-1 0,0 0 0,0 0 0,0 1 0,0-1 0,0 0 0,1 0 0,-1 1 1,0-1-1,0 0 0,0 0 0,1 0 0,-1 1 0,0-1 0,0 0 0,0 0 0,1 0 0,-1 0 0,0 0 0,1 1 0,-1-1 0,0 0 0,0 0 0,1 0 0,-1 0 0,0 0 0,0 0 0,1 0 0,-1 0 1,0 0-1,1 0 0,-1 0 0,0 0 0,0 0 0,1-1 0,9-4-616,11-20-3080,-1-11-5446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2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18385,'0'0'10699,"0"9"-9824,-3 169 1426,3-178-2295,1 1-1,-1 0 1,1-1 0,-1 1 0,1 0 0,-1-1 0,1 1-1,-1-1 1,1 1 0,0-1 0,-1 0 0,1 1 0,0-1-1,-1 0 1,1 1 0,0-1 0,0 0 0,-1 0-1,1 1 1,0-1 0,0 0 0,-1 0 0,1 0 0,0 0-1,0 0 1,0 0 0,0 0 0,34-1 96,-25 1-68,17-1 67,-16 0-175,0 0 1,0 1 0,0 0 0,0 1 0,-1 1 0,13 2 0,-21-3 68,0-1 0,0 1 1,0 0-1,-1 0 0,1 0 1,0 0-1,0 1 0,-1-1 1,1 0-1,-1 1 0,1-1 1,-1 1-1,0-1 0,0 1 1,1 0-1,-1 0 1,0-1-1,-1 1 0,1 0 1,0 0-1,0 0 0,-1 0 1,1 0-1,-1 0 0,0 0 1,1 0-1,-1 0 0,0 0 1,0 0-1,0 0 0,-1 0 1,1 0-1,0 0 0,-1 0 1,1 0-1,-1 0 1,0 0-1,-1 3 0,-1 1 25,0 0-1,0 0 0,-1 0 1,1-1-1,-1 0 0,0 1 1,-1-1-1,1-1 0,-1 1 1,0-1-1,0 1 0,-1-2 1,1 1-1,-1 0 1,0-1-1,0 0 0,0-1 1,0 1-1,0-1 0,-1 0 1,1-1-1,-1 1 0,-7-1 1,11 0-12,-1 0 0,0-1 0,1 1 0,-1-1 0,0 0 0,1 0 0,-1 0 0,0-1 0,1 1 0,-1-1 0,0 0 0,1 0 0,-1 0 0,1-1 0,0 1 0,-1-1 0,1 0 0,0 0 0,0 0 0,0 0 0,0 0 0,0-1 0,1 1 0,-1-1 0,1 0 0,-1 0 0,1 0 0,0 0 0,0 0 0,0 0 0,1-1 0,-1 1 0,1-1 0,0 1 0,0-1 0,0 1 0,0-1 0,1 0 0,0 1 0,-1-1 0,1-5 0,0 8-122,0 0 1,1-1-1,-1 1 1,0 0-1,0-1 0,1 1 1,-1 0-1,0 0 1,1-1-1,-1 1 0,1 0 1,0 0-1,-1 0 1,1-1-1,0 1 0,0 0 1,1-1-1,1-1-740,1 1 0,-1 0 0,0 0 0,1 1 0,-1-1 0,1 1 0,0 0 0,4-2 1,-7 3 675,26-6-7627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2.9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30 13997,'0'0'8558,"-2"10"-5617,-2 14-2402,2 0 0,1 0-1,0 0 1,2 0 0,1 0-1,6 28 1,39 156 2771,-35-160-3120,-8-31-190,13 45 0,-17-59 0,1-1 0,0 0 0,0 0 0,0 0 0,0 0 0,0 0 0,0 0 0,0 0 0,1 0 0,-1 0 0,1-1 0,-1 1 0,1-1 0,0 1 0,0-1 0,0 1 0,0-1 0,0 0 0,0 0 0,0 0 0,3 1 0,-3-2 0,0 0 0,-1 0 0,1 0 0,0-1 0,-1 1 0,1-1 0,0 1 0,-1-1 0,1 1 0,-1-1 0,1 0 0,-1 0 0,0 0 0,1 0 0,-1 0 0,0 0 0,0 0 0,1 0 0,-1 0 0,0-1 0,0 1 0,0-2 0,23-38 0,-18 29 0,232-470 0,-222 442-1260,-13 25-5039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110 103 22357,'0'0'9011,"1"-11"-7964,2-35-732,-3 44-313,1 0 0,-1 0 0,0 0-1,0 0 1,0 0 0,-1 0 0,1 0 0,0 0 0,-1 0 0,0 0 0,1 0 0,-1 0 0,0 1 0,0-1 0,0 0 0,0 0 0,0 1 0,-2-3 0,2 3-2,-1 0 1,1 0-1,0 0 1,-1 1-1,1-1 1,0 1-1,-1-1 1,1 1-1,-1-1 1,1 1-1,-1 0 1,1 0-1,-1 0 1,1-1-1,-1 2 1,1-1-1,-1 0 1,-2 1-1,0-1 0,1 1-1,-1 1 1,0-1-1,1 0 0,-1 1 1,1 0-1,0 0 1,-1 0-1,1 0 0,0 0 1,0 1-1,0-1 1,0 1-1,1 0 1,-5 5-1,5-3 1,-1 0 0,1 0 0,0-1 0,1 1 0,-1 1 0,1-1 0,0 0 0,0 0 0,0 0 0,1 1 0,0-1 0,0 8 0,1-10 0,-1-1 0,1 0 0,0 0 0,-1 0 0,1 0 0,0 0 0,0-1 0,0 1 0,1 0 0,-1 0 0,0-1 0,1 1 0,-1 0 0,1-1 0,-1 0 0,1 1 0,0-1 0,-1 0 0,1 0 0,0 0 0,0 0 0,0 0 0,0 0 0,0 0 0,0-1 0,0 1 0,0-1 0,0 0 0,1 1 0,-1-1 0,0 0 0,2 0 0,5 0 0,1-1 0,-1 0 0,0 0 0,0 0 0,0-1 0,0-1 0,-1 1 0,1-1 0,0-1 0,-1 0 0,0 0 0,0-1 0,14-10 0,-6 2 0,0-1 0,-1 0 0,-1-2 0,25-32 0,-49 100 0,4-33 0,0-1 0,2 1 0,0 0 0,1 0 0,0 1 0,1 20 0,2-39-26,0-1 1,0 1-1,0 0 0,0-1 0,0 1 1,0-1-1,0 1 0,0 0 0,0-1 1,0 1-1,0 0 0,1-1 1,-1 1-1,0-1 0,0 1 0,1-1 1,-1 1-1,0 0 0,1-1 0,-1 1 1,0-1-1,1 1 0,-1-1 1,1 0-1,-1 1 0,1-1 0,-1 1 1,1-1-1,-1 0 0,1 1 1,0-1-1,-1 0 0,1 0 0,-1 0 1,1 1-1,0-1 0,-1 0 0,1 0 1,-1 0-1,1 0 0,0 0 1,-1 0-1,1 0 0,0 0 0,-1 0 1,2-1-1,0 1-351,0-1 0,1 0 0,-1 0 0,0 0 0,0 0 0,0-1 0,0 1 0,0 0 0,0-1 0,0 0 0,2-2 0,13-20-7535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21973,'0'0'7495,"-28"67"-7143,33-45-320,13 0-576,2-3-3236,6-1-3491,3-4-9288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3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98 166 17649,'0'0'10015,"-10"9"-8628,2-3-1237,1 1 0,-1 0 0,2 0 0,-1 1 0,1 0-1,0 0 1,1 1 0,-1 0 0,2-1 0,-1 2-1,2-1 1,-1 0 0,1 1 0,0 0 0,-2 19-1,5-26-114,-1-1-1,1 1 0,0 0 0,0 0 0,0-1 1,0 1-1,0 0 0,1 0 0,-1-1 0,1 1 1,0 0-1,0-1 0,0 1 0,0-1 1,0 1-1,0-1 0,1 1 0,2 3 0,-3-6-21,0 1 0,0-1-1,-1 1 1,1-1 0,0 1 0,0-1-1,0 0 1,0 1 0,0-1-1,0 0 1,0 0 0,0 0-1,0 0 1,0 0 0,0 0 0,0 0-1,0 0 1,0 0 0,2-1-1,27-16 328,-11 0-321,-1-2 0,-1 1-1,-1-2 1,24-39 0,41-92-38,-74 136 19,-1 0 0,7-27 0,-12 30 0,-4 11 0,-4 10 0,7-9 0,-17 29 0,2 0 0,1 1 0,1 1 0,2 0 0,1 0 0,2 1 0,1 0 0,-5 49 0,11-74 25,1 0 0,0-1 0,0 1 0,0-1 0,1 1 0,0-1 0,2 9 0,-3-14-49,1 0 1,0 1-1,-1-1 0,1 0 0,0 0 0,0 0 0,-1 0 1,1 0-1,0 0 0,0 0 0,0 0 0,0 0 0,0-1 1,1 1-1,-1 0 0,0-1 0,0 1 0,0-1 0,1 1 1,-1-1-1,0 1 0,1-1 0,-1 0 0,0 0 0,1 1 1,-1-1-1,0 0 0,1 0 0,-1-1 0,0 1 0,1 0 1,-1 0-1,0-1 0,0 1 0,1 0 0,-1-1 0,0 0 1,0 1-1,1-1 0,-1 0 0,1 0 0,24-20-5281,-6-6-3717,-20 27 9016,22-33-17563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8 16464,'0'0'5866,"-2"9"-1638,-6 31-1542,7-39-2626,1 1-1,0 0 1,0 0 0,0-1 0,1 1 0,-1 0 0,0-1-1,1 1 1,-1 0 0,1-1 0,-1 1 0,1 0 0,0-1 0,-1 1-1,1-1 1,0 0 0,0 1 0,0-1 0,1 0 0,-1 1-1,0-1 1,0 0 0,1 0 0,-1 0 0,0 0 0,1 0 0,-1 0-1,1 0 1,-1-1 0,1 1 0,0-1 0,-1 1 0,1-1-1,0 1 1,-1-1 0,1 0 0,1 0 0,7 2 190,0-1-1,0-1 1,0 0 0,14-2 0,-18 1-250,0 0 0,0-1 0,0 0 0,0 0 0,0 0 0,-1-1 0,1 0 0,-1 0 0,8-6 0,-11 7 0,1 1 0,-1-1 0,0 1 0,0-1 0,-1 0 0,1 0 0,0 0 0,0 0 0,-1 0 0,1 0 0,-1-1 0,0 1 0,0 0 0,0-1 0,0 1 0,0 0 0,0-1 0,-1 0 0,1 1 0,-1-1 0,0 1 0,0-1 0,1 1 0,-2-1 0,1-3 0,-1 5 0,0 0 0,0 0 0,0 0 0,0 0 0,0 0 0,0 0 0,-1 1 0,1-1 0,0 0 0,0 0 0,-1 1 0,1-1 0,-1 1 0,1-1 0,0 1 0,-1 0 0,1 0 0,-1-1 0,1 1 0,-1 0 0,1 0 0,0 0 0,-1 1 0,1-1 0,-1 0 0,1 1 0,-3 0 0,-41 11 0,36-7 0,1 1 0,-1 0 0,1 0 0,0 1 0,1 0 0,-1 0 0,2 1 0,-1 0 0,1 0 0,0 1 0,0 0 0,1 0 0,1 0 0,-1 0 0,2 1 0,-1 0 0,1-1 0,1 1 0,-3 20 0,5-28 2,-1 0 0,2 0 1,-1-1-1,0 1 0,0 0 0,0 0 1,1-1-1,-1 1 0,1 0 0,0-1 1,-1 1-1,1 0 0,0-1 0,0 1 1,0-1-1,0 1 0,0-1 0,0 0 0,1 1 1,-1-1-1,0 0 0,1 0 0,-1 0 1,1 0-1,1 1 0,2 0 5,-1 0-1,1 0 0,0-1 1,0 1-1,0-1 1,1-1-1,-1 1 1,9 0-1,5-2-122,-1 0 0,0-1 0,0-1 0,22-7 0,16-11-4251,1-3-8643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10410,'0'0'17718,"7"12"-16068,-4-9-1535,0 1-46,0 0 0,-1 0 0,1 1 1,-1-1-1,0 0 0,0 1 0,-1 0 1,1-1-1,-1 1 0,0 0 0,0 0 1,0-1-1,-1 1 0,0 0 0,0 0 1,0 0-1,0 0 0,-1 0 0,-2 7 1,-9 25-12,-2-1 1,-1 0 0,-23 36-1,38-72-134,0 0 0,0 0 0,0-1 0,0 1-1,0 0 1,0 0 0,0 0 0,0 0 0,0-1-1,0 1 1,0 0 0,0 0 0,-1 0 0,1 0-1,0 0 1,0-1 0,0 1 0,0 0-1,0 0 1,0 0 0,0 0 0,-1 0 0,1 0-1,0 0 1,0 0 0,0-1 0,0 1 0,0 0-1,-1 0 1,1 0 0,0 0 0,0 0 0,0 0-1,0 0 1,-1 0 0,1 0 0,0 0-1,0 0 1,0 0 0,0 0 0,0 0 0,-1 0-1,1 0 1,0 0 0,0 0 0,0 0 0,0 1-1,-1-1 1,1 0 0,0 0 0,0 0 0,0 0-1,0 0 1,0-24-3954,0 17 2278,0-28-5353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4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17168,'0'0'1265,"0"8"220,1 6-1351,1-1 1,-1 0-1,2 0 1,0 0-1,1 0 1,0-1-1,0 1 1,2-1-1,8 15 1,24 40 305,-27-45 1616,-1 0 1,13 39-1,-23-59-1956,1 0-1,-1 0 1,1 0 0,0-1 0,-1 1 0,1 0-1,0 0 1,0-1 0,1 1 0,-1 0 0,0-1-1,0 1 1,1-1 0,-1 1 0,1-1 0,2 2-1,-3-3-52,0 0-1,0 0 1,0 0-1,0 0 1,0 0-1,0 0 1,0 0-1,0 0 1,0 0-1,0 0 1,0 0-1,0-1 1,0 1-1,0-1 1,0 1-1,0-1 1,0 1-1,0-1 1,0 1-1,0-1 1,-1 0-1,1 1 1,0-1-1,0 0 1,-1 0-1,1 1 1,0-1-1,-1 0 1,1 0-1,-1 0 1,1 0-1,-1 0 1,1-1-1,8-13 102,-1-1-1,0 1 0,-1-2 0,0 1 0,-1-1 0,-1 0 0,-1 0 0,-1 0 0,0 0 0,0-19 0,-15 33-2218,12 3 2000,0 0 0,-1 0 0,1 0 0,0 0 0,0 0 0,-1 0 0,1 0 0,0 0 0,-1 0 0,1 0 0,0 1 0,0-1 0,-1 0 0,1 0 0,0 0 0,0 0 0,0 1 0,-1-1 0,1 0 0,0 0 0,0 0-1,0 1 1,-1-1 0,1 0 0,0 0 0,0 1 0,0-1 0,0 0 0,0 0 0,0 1 0,0-1 0,0 0 0,-1 1 0,1-1 0,0 0 0,0 0 0,0 1 0,0-1 0,0 0 0,1 1 0,-1-1 0,0 0 0,0 0 0,0 1 0,0-1 0,0 0 0,0 0 0,0 1 0,0-1 0,1 0 0,-1 0 0,0 1 0,0-1 0,0 0 0,1 0 0,-1 0 0,0 1 0,0-1 0,1 0 0,-1 0 0,0 0 0,1 1 0,1 3-5342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5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27 199 11211,'0'0'14787,"8"-3"-11776,1-1-2776,0-1 0,-1 0-1,0 0 1,0-1 0,0 0 0,-1-1 0,0 1 0,0-1 0,0-1 0,-1 1 0,0-1-1,-1 0 1,0 0 0,0-1 0,5-13 0,-8 18-235,-1 0 0,1 1 0,-1-1 0,0 0 0,0 0 0,-1 0 0,1-1 0,-1 1 0,0 0 0,0-7 0,-1 10 0,1-1 0,-1 1 0,1 0 0,-1 0 0,0-1 0,1 1 0,-1 0 0,0 0 0,0 0 0,0 0 0,0 0 0,0 0 0,0 0 0,0 0 0,0 0 0,0 1 0,0-1 0,0 0 0,-1 1 0,1-1 0,0 1 0,0-1 0,-1 1 0,1-1 0,0 1 0,-1 0 0,1 0 0,-1 0 0,1 0 0,0 0 0,-1 0 0,1 0 0,-2 1 0,-2-1 0,-1 1 0,2 1 0,-1-1 0,0 1 0,0-1 0,0 2 0,1-1 0,-1 0 0,1 1 0,-1 0 0,1 0 0,0 0 0,0 0 0,1 1 0,-1 0 0,1 0 0,0 0 0,0 0 0,0 0 0,0 0 0,-2 7 0,0-3 0,1 0 0,0 0 0,1 1 0,0 0 0,0 0 0,1 0 0,0 0 0,1 0 0,0 0 0,0 0 0,1 11 0,1-18 0,-1 1 0,1-1 0,-1 0 0,1 1 0,0-1 0,0 0 0,0 0 0,0 0 0,0 0 0,0 0 0,1 0 0,-1 0 0,1 0 0,-1 0 0,1-1 0,0 1 0,0-1 0,-1 1 0,1-1 0,0 0 0,0 1 0,1-1 0,-1 0 0,0 0 0,0-1 0,0 1 0,1 0 0,-1-1 0,0 1 0,1-1 0,-1 0 0,1 0 0,-1 0 0,0 0 0,4-1 0,2 1 0,-1-1 0,1 0 0,0 0 0,-1-1 0,0 0 0,0 0 0,1-1 0,-1 0 0,0 0 0,6-5 0,1-3 0,-1 0 0,-1-1 0,0-1 0,0 0 0,14-22 0,-13 18 0,-32 76 0,19-56 0,-4 5 0,1 0 0,1 0 0,0 1 0,-2 15 0,3-23 0,1 0 0,0 0 0,0 0 0,0 0 0,1 1 0,-1-1 0,0 0 0,0 0 0,0 0 0,1 0 0,-1 0 0,1-1 0,-1 1 0,1 0 0,-1 0 0,1 0 0,-1 0 0,1 0 0,0-1 0,0 2 0,1-1 0,-1-1 0,0 1 0,1-1 0,-1 1 0,1-1 0,-1 0 0,1 1 0,-1-1 0,1 0 0,-1 0 0,1 0 0,-1 0 0,1-1 0,-1 1 0,1 0 0,-1-1 0,1 1 0,2-2 0,7-3 0,1 0 0,-1-1 0,0-1 0,-1 0 0,1-1 0,17-16 0,-19 15 0,1 1 0,-1 0 0,1 1 0,1 0 0,-1 0 0,1 1 0,23-9 0,-33 16 0,0-1 0,0 0 0,-1 0 0,1 0 0,0 1 0,0-1 0,0 0 0,0 1 0,-1-1 0,1 1 0,0-1 0,0 1 0,-1-1 0,1 1 0,0 0 0,-1-1 0,1 1 0,-1 0 0,1-1 0,-1 1 0,1 0 0,-1 0 0,0 0 0,1-1 0,-1 1 0,0 0 0,1 0 0,-1 0 0,0 0 0,0 0 0,0 0 0,0-1 0,0 1 0,0 0 0,0 0 0,0 0 0,-1 1 0,2 48 0,-2-39 0,1-1 0,0-3 0,0 0 0,0 0 0,0 0 0,1 0 0,2 8 0,-3-14 0,0 0 0,1 0 0,-1 0 0,0 0 0,1 0 0,-1 0 0,1 0 0,-1 0 0,1 0 0,0-1 0,-1 1 0,1 0 0,0 0 0,-1-1 0,1 1 0,0-1 0,0 1 0,0 0 0,0-1 0,0 0 0,-1 1 0,1-1 0,0 1 0,0-1 0,0 0 0,0 0 0,0 0 0,0 1 0,0-1 0,0 0 0,0 0 0,0 0 0,0 0 0,0-1 0,0 1 0,0 0 0,0 0 0,0-1 0,0 1 0,0 0 0,0-1 0,0 1 0,0-1 0,0 1 0,0-2 0,63-38 0,-55 32 0,1 1 0,0 0 0,1 1 0,-1 0 0,1 1 0,0 0 0,21-6 0,-1 7-589,-30 4 527,-1 0-1,1 0 0,-1-1 1,1 1-1,-1 0 0,1 0 0,-1 0 1,1 0-1,-1 0 0,1 0 0,-1 0 1,1 0-1,-1 1 0,1-1 1,0 0-1,-1 0 0,1 0 0,-1 0 1,0 1-1,1-1 0,-1 0 0,1 1 1,-1-1-1,1 0 0,-1 1 1,0-1-1,1 0 0,-1 1 0,1-1 1,-1 1-1,0-1 0,0 0 0,1 1 1,-1-1-1,0 1 0,0-1 1,0 1-1,1-1 0,-1 1 0,0 0 1,0-1-1,0 1 0,0-1 0,0 1 1,-5 5-6120,-8-3-3155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5:56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25432,'0'0'7335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1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3166 496 5061,'7'-14'4025,"5"-8"-4054,0 0 1324,0-1 0,-2 0 1,0 0-1,7-32 0,-15 49-975,-1-1 0,1 1 1,-1-1-1,-1 1 0,1-1 0,-1 0 0,-1 0 0,1 1 0,-1-1 0,0 0 1,0 1-1,-1-1 0,0 1 0,0 0 0,-1-1 0,1 1 0,-1 0 1,-1 1-1,1-1 0,-1 0 0,0 1 0,-9-10 0,-3 2-155,-1 0-1,-1 1 0,1 1 0,-2 1 1,1 0-1,-2 1 0,1 2 0,-1-1 1,-39-7-1,-17 0-243,-102-5 0,163 18 73,-176-9 109,-1 7 0,0 10 1,0 7-1,2 9 0,-362 89 0,456-85 211,1 5-1,2 3 0,1 4 1,2 5-1,-113 71 0,157-82-150,0 2 0,3 1 0,1 3 0,-51 59 0,65-63-124,1 1 0,2 1 0,2 2 0,1 0 0,2 2 0,-19 51 0,19-31-9,3 0-1,3 1 1,2 0-1,3 1 1,3 0-1,2 0 1,4 1-1,10 101 1,-3-115-104,1 0 0,2 0 1,3-2-1,2 1 0,1-2 1,3 0-1,2-1 0,1-1 0,3-1 1,1-1-1,43 52 0,-47-70 48,0-1 0,2-1 0,0-1 0,1-1 0,1-1 0,1-1 0,1-2 0,38 17-1,-29-18 12,0-2 0,0-1 0,1-2 0,1-2-1,0-1 1,46 1 0,-19-7 45,0-3-1,0-3 1,-1-3-1,0-2 1,0-3 0,-1-4-1,-1-2 1,62-27-1,48-30 182,-3-6 0,167-111 0,-204 105-135,-5-5-1,213-200 1,-277 229 127,-3-4 1,-3-1-1,-3-4 0,75-129 0,-104 155 142,-3-1 0,-1-2-1,-3 0 1,-2-1 0,-2-1-1,-3 0 1,-2-1 0,-2 0-1,1-62 1,-8 95-318,-2 0 1,0-1-1,-2 1 1,0 0-1,-1 0 1,-1 0 0,-8-19-1,7 24-31,0 1-1,-2 1 1,1 0-1,-2 0 1,0 0 0,0 1-1,-1 0 1,-1 1-1,-21-18 1,6 9 10,-2 2 0,0 1 0,-2 1 0,1 1 0,-2 2 0,0 1 0,0 1 1,-1 2-1,0 1 0,-35-3 0,-47-3-162,-172 2 0,276 12 134,-115-3-2592,46-1-2908,-1-4-5678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2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20467,'0'0'1826,"98"7"-545,-1-7-96,32 0 417,19 0-321,16 5-896,7-2-289,1 3-321,-12-2-1024,-18-1-480,-23-3-1314,-27 0-1249,-33-2-1570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5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260 111 6502,'0'0'8606,"4"-10"-5313,-2 5-3469,1-3 1148,0 0 1,0 1-1,-1-1 1,3-16-1,-5 22-809,0 1-1,0-1 0,0 1 1,0 0-1,0-1 1,0 1-1,0-1 1,0 1-1,0 0 1,-1-1-1,1 1 1,0 0-1,-1-1 1,1 1-1,-1 0 1,0-1-1,1 1 1,-1 0-1,0 0 1,0 0-1,0 0 0,0 0 1,0 0-1,0 0 1,0 0-1,0 0 1,0 0-1,0 0 1,0 1-1,-1-1 1,1 1-1,0-1 1,-1 1-1,1-1 1,0 1-1,-1-1 1,1 1-1,0 0 1,-1 0-1,1 0 0,-3 0 1,1 0-128,-1 0-1,1 0 1,-1 1-1,1-1 1,0 1-1,-1 0 1,1 0-1,0 0 1,-1 0-1,1 0 1,0 1 0,0 0-1,0-1 1,0 1-1,0 0 1,1 1-1,-5 4 1,2-2 72,0 1 0,1 0 0,0 0 0,1 0-1,-1 1 1,1 0 0,0-1 0,-2 9 0,-2 12 211,2-1 0,0 1 0,-1 44 0,5-27-318,1-1 0,2 0 0,2 0 0,2 0 0,17 61 0,-13-44 0,-36-92 0,-116-195 0,142 227 0,0 0 0,-1-1 0,1 1 0,0 0 0,0-1 0,0 1 0,0 0 0,-1-1 0,1 1 0,0-1 0,0 1 0,0 0 0,0-1 0,0 1 0,0-1 0,0 1 0,0 0 0,0-1 0,0 1 0,0 0 0,0-1 0,0 1 0,0-1 0,1 1 0,-1 0 0,0-1 0,0 1 0,0 0 0,0-1 0,1 1 0,-1 0 0,0-1 0,0 1 0,1 0 0,-1 0 0,0-1 0,1 1 0,-1 0 0,1-1 0,21-2 0,40 10 0,-46-5 0,-2 0-299,-4 0-948,0-1 0,-1 0 1,1 0-1,0-1 0,0-1 0,0 1 0,-1-1 1,17-5-1,-8-5-8885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2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785 20 10794,'0'0'5600,"13"-3"-3694,14-3-1098,1 2 1,0 0-1,0 2 1,-1 1-1,1 2 0,47 5 1,-73-6-766,1 1 0,-1-1 1,0 1-1,1-1 0,-1 1 0,1 0 1,-1 0-1,0 0 0,0 0 1,1 0-1,-1 0 0,0 1 0,0-1 1,0 1-1,0-1 0,-1 1 1,1 0-1,0 0 0,-1 0 1,1 0-1,-1 0 0,0 0 0,1 0 1,-1 1-1,0-1 0,-1 0 1,1 1-1,0-1 0,0 0 0,-1 1 1,0-1-1,1 4 0,-2-2 34,0 1 0,0 0 0,-1 0 1,0-1-1,0 1 0,0-1 0,0 1 0,0-1 0,-1 0 0,0 0 0,0 0 0,0 0 0,0-1 0,-1 1 0,1-1 0,-6 4 0,-39 29 593,-1-1 0,-72 37 0,-120 48-432,124-63 114,-17 7 92,-169 91 1488,300-154-1908,0 1 1,0 0 0,1-1-1,-1 1 1,1 0 0,-1 0-1,1 0 1,0 1 0,-1-1-1,1 0 1,0 1 0,-2 3-1,4-5-24,0 0 1,0-1-1,0 1 0,0-1 0,0 1 0,1 0 1,-1-1-1,0 1 0,0-1 0,0 1 0,1 0 0,-1-1 1,0 1-1,0-1 0,1 1 0,-1-1 0,0 1 0,1-1 1,-1 1-1,1-1 0,-1 0 0,1 1 0,-1-1 0,1 1 1,-1-1-1,1 0 0,-1 0 0,1 1 0,-1-1 1,1 0-1,0 0 0,-1 0 0,1 1 0,-1-1 0,1 0 1,0 0-1,14 2-71,1 0 1,-1 0 0,25-2 0,-35 0 61,605-46-4247,-381 23 931,-30 4-3219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3.8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77 563 8808,'0'0'3961,"9"-4"-2290,7-6-715,1 0 0,-2-1 0,0 0 0,0-1 0,-1-1 0,0 0 0,-1-1 0,18-25 0,-22 27-514,-1 0 0,0-1 0,0 1 0,-1-2 0,-1 1 0,0-1 0,-1 0 0,-1 0 0,0 0 0,0 0 0,-2-1 0,2-18 0,-4 30-390,-1 0 1,1 0 0,-1 0-1,1 0 1,-1 1-1,0-1 1,0 0 0,0 0-1,0 0 1,-1 1-1,1-1 1,-1 1-1,0-1 1,1 1 0,-1-1-1,0 1 1,-1 0-1,1 0 1,0 0-1,0 0 1,-1 0 0,0 1-1,1-1 1,-1 1-1,0 0 1,1-1-1,-1 1 1,0 1 0,0-1-1,0 0 1,0 1-1,0-1 1,0 1 0,0 0-1,-5 0 1,0 0-41,0 0 0,0 0 0,0 1 0,0 0 0,0 1 0,0-1 0,0 2 0,1-1 0,-1 1 1,1 0-1,0 1 0,-14 8 0,10-3-21,1 1 1,0 1 0,0 0-1,1 0 1,0 1-1,1 0 1,1 0 0,0 1-1,0 0 1,-5 18 0,7-20 2,2 0 0,-1 0 0,2 1 0,-1-1 0,2 1 0,0-1 0,0 1 0,1-1 0,0 1 0,1 0 0,0-1 0,1 1 0,4 16 0,-2-21 3,-1 1 0,1-1 0,0 0 0,1 0 0,0 0 0,0 0 0,0-1 0,1 0 0,7 6 0,65 48-1,-33-27 27,-32-23-24,-1 1 0,-1 0-1,0 0 1,0 1 0,-1 0 0,0 1 0,-1 0-1,-1 1 1,0 0 0,-1 0 0,7 20-1,-11-24 21,0-1-1,-1 1 0,-1 0 0,0-1 0,0 1 0,-1 0 0,0 0 0,0 0 0,-1 0 0,-1-1 0,0 1 0,0 0 0,-1-1 1,0 1-1,0-1 0,-1 0 0,0 0 0,-1 0 0,-8 11 0,5-10 93,0 1 0,-1-1 0,0-1 0,-1 1 0,0-2 0,0 1 0,-1-1 1,-13 7-1,18-12-71,1 1 0,-1-1 1,0 0-1,-1-1 1,1 0-1,0 0 0,-1 0 1,1-1-1,-1 0 1,1 0-1,-1 0 0,0-1 1,1 0-1,-1 0 0,1-1 1,-1 0-1,0 0 1,-7-3-1,11 2-40,0 0 0,0 0 0,0 0 0,0 0 0,0-1 0,0 0 0,0 1 0,1-1 0,-1 0 0,1 0 0,0-1 0,0 1 0,0 0 0,1-1 0,-1 1 0,1-1 0,0 0 0,0 1 0,0-1 0,0 0 0,0-5 0,-1-4 0,1-1 0,0 1 0,1 0 0,1 0 0,2-16 0,2 9 0,0 0 0,2 0 0,0 1 0,1 0 0,1 0 0,1 1 0,1 0 0,21-28 0,119-126 0,-131 150 0,83-83 0,59-63 0,-132 132 0,0-1 0,44-77 0,-69 107 0,0-2 0,-1 1 0,-1 0 0,1-1 0,-1 1 0,-1-1 0,1 0 0,-1 0 0,-1 0 0,0 0 0,0-18 0,-1 26 0,0 0 0,0 0 0,0 0 0,-1 0 0,1 0 0,0 0 0,0 0 0,-1 0 0,1 0 0,0 0 0,-1 0 0,1 0 0,-1 1 0,0-1 0,1 0 0,-1 0 0,1 0 0,-1 1 0,0-1 0,0 0 0,1 1 0,-1-1 0,0 1 0,0-1 0,0 1 0,-1-1 0,-1 0 0,1 1 0,0 0 0,-1 0 0,1-1 0,0 1 0,0 1 0,-1-1 0,1 0 0,0 1 0,-1-1 0,-2 2 0,-2 1 0,-1 0 0,1 0 0,0 1 0,0 0 0,0 0 0,-7 6 0,-9 11 0,1 1 0,0 2 0,2 0 0,0 1 0,-20 37 0,29-45 0,2 1 0,0 0 0,1 1 0,1-1 0,1 2 0,0-1 0,2 1 0,0-1 0,-1 30 0,5-46 0,0-1 0,0 1 0,0-1 0,1 1 0,-1-1 0,1 1 0,-1-1 0,1 0 0,0 1 0,0-1 0,0 0 0,0 1 0,1-1 0,-1 0 0,1 0 0,-1 0 0,1 0 0,0 0 0,-1-1 0,1 1 0,0 0 0,0-1 0,1 1 0,-1-1 0,0 0 0,0 0 0,1 0 0,-1 0 0,0 0 0,1 0 0,-1-1 0,1 1 0,-1-1 0,1 0 0,-1 1 0,1-1 0,4-1 0,5 1 0,0 0 0,-1-1 0,1-1 0,0 0 0,-1-1 0,0 0 0,13-5 0,-6 1 0,-1-1 0,-1-1 0,0-1 0,28-21 0,55-61 0,-82 75 0,-21 24 0,0-1 0,0 0 0,1 1 0,0 0 0,-3 9 0,-2 4 0,-2 0 0,1-1 0,2 1 0,0 1 0,1-1 0,1 1 0,-4 32 0,8-51 0,1-1 0,0 1 0,0-1 0,0 1 0,0-1 0,0 1 0,0-1 0,1 1 0,-1-1 0,0 1 0,1-1 0,-1 0 0,1 1 0,-1-1 0,1 0 0,0 1 0,-1-1 0,1 0 0,0 0 0,0 1 0,0-1 0,0 0 0,0 0 0,0 0 0,2 1 0,-1-2 0,0 1 0,0 0 0,0-1 0,1 1 0,-1-1 0,0 0 0,0 0 0,1 0 0,-1 0 0,0 0 0,0-1 0,0 1 0,0 0 0,5-2 0,3-2 0,0 0 0,0-1 0,-1 0 0,1 0 0,-1-1 0,8-7 0,8-11 0,-1-1 0,-1-1 0,-2-1 0,0-1 0,-2-1 0,19-39 0,-23 43 0,-3 5 0,-12 21 0,0-1 0,0 0 0,0 0 0,0 0 0,0 0 0,0 0 0,0 0 0,0 1 0,0-1 0,0 0 0,0 0 0,1 0 0,-1 0 0,0 0 0,0 0 0,0 1 0,0-1 0,0 0 0,0 0 0,0 0 0,0 0 0,0 0 0,0 0 0,1 0 0,-1 0 0,0 0 0,0 1 0,0-1 0,0 0 0,0 0 0,0 0 0,1 0 0,-1 0 0,0 0 0,0 0 0,0 0 0,0 0 0,0 0 0,1 0 0,-1 0 0,0 0 0,0 0 0,0 0 0,0 0 0,0 0 0,0 0 0,1 0 0,-1 0 0,0-1 0,0 1 0,0 0 0,0 0 0,0 0 0,0 0 0,1 0 0,-1 0 0,-1 13 0,-4 8 0,-2-1 0,0 0 0,-12 23 0,12-29 0,0 0 0,1 1 0,1 0 0,0 1 0,1-1 0,0 1 0,-1 22 0,5-38 3,0 0-1,1 0 1,-1 0-1,0 1 1,0-1 0,0 0-1,1 0 1,-1 0 0,0 0-1,0 0 1,1 0-1,-1 0 1,0 0 0,0 1-1,1-1 1,-1 0-1,0 0 1,0 0 0,1 0-1,-1 0 1,0 0 0,0 0-1,1-1 1,-1 1-1,0 0 1,0 0 0,1 0-1,-1 0 1,0 0 0,0 0-1,1 0 1,-1 0-1,0-1 1,0 1 0,0 0-1,1 0 1,-1 0-1,0 0 1,0-1 0,0 1-1,0 0 1,1 0 0,-1-1-1,0 1 1,0 0-1,0 0 1,0 0 0,0-1-1,0 1 1,12-13-657,7-20-3309,-4-4-3733,3-14-7540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21396,'0'0'2979,"-28"70"-2178,28-47-705,14-1-1185,5-3-3075,2-1-4036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54 409 12748,'-5'11'2792,"1"-4"-2385,-3 8 942,-1 1 0,2-1 0,0 1 0,1 1 0,0-1-1,-2 21 1,7-36-1320,0 0-1,0 0 1,0 0-1,0-1 1,0 1 0,0 0-1,0 0 1,0 0-1,0 0 1,0 0-1,1-1 1,-1 1-1,0 0 1,1 0-1,-1 0 1,1-1-1,-1 1 1,1 0-1,-1-1 1,1 1-1,-1 0 1,1-1-1,0 1 1,-1-1 0,1 1-1,0-1 1,0 1-1,-1-1 1,1 1-1,0-1 1,0 0-1,-1 1 1,1-1-1,0 0 1,0 0-1,0 0 1,0 0-1,0 1 1,-1-1-1,1 0 1,0-1-1,0 1 1,0 0 0,0 0-1,0 0 1,-1 0-1,3-1 1,2-1 98,0 1 0,0-1 0,0 0 0,0 0 0,0 0 0,9-6-1,4-7 187,0-1-1,-1 0 1,0-2-1,-2 0 1,0 0-1,-1-1 1,0-1-1,14-31 0,-7 9 265,-1-2 0,-3 0 0,15-59 0,-29 91-577,0 3 0,0-1 0,-1 1 0,0-1 0,0 0 0,-1 0 0,0 0 0,-1 0 0,-2-20 0,2 29 0,0 0 0,-1 0 0,1 0 0,0 1 0,-1-1 0,1 0 0,-1 0 0,1 0 0,-1 0 0,1 1 0,-1-1 0,0 0 0,1 1 0,-1-1 0,0 0 0,0 1 0,1-1 0,-1 1 0,0-1 0,0 1 0,0-1 0,0 1 0,1 0 0,-1 0 0,0-1 0,-2 1 0,-27 5 0,20-1 0,0 0 0,1 1 0,-18 12 0,22-13 0,-94 74 0,87-68 0,1 1 0,1 0 0,0 0 0,1 1 0,0 0 0,-9 17 0,17-28 0,0 0 0,0 1 0,1-1 0,-1 0 0,0 1 0,1-1 0,-1 1 0,1-1 0,0 1 0,-1-1 0,1 1 0,0-1 0,0 1 0,0-1 0,0 1 0,0 0 0,0-1 0,1 1 0,-1-1 0,0 1 0,1-1 0,-1 1 0,1-1 0,-1 0 0,1 1 0,0-1 0,0 0 0,0 1 0,0-1 0,0 0 0,0 0 0,0 0 0,0 0 0,0 0 0,0 0 0,1 0 0,-1 0 0,0 0 0,1 0 0,-1-1 0,0 1 0,1-1 0,1 1 0,10 3 0,0-1 0,-1 0 0,1-1 0,19 1 0,-3-1 0,-6 1-191,-1 1 0,1 1 0,-1 1 1,32 12-1,-49-16 159,0 1 0,0-1 0,-1 1-1,1 0 1,0 0 0,-1 0 0,0 0 0,0 1 0,0 0 0,0 0 0,-1 0 0,1 0 0,-1 1 0,0-1 0,0 1-1,-1 0 1,0 0 0,1 0 0,-2 0 0,1 0 0,0 0 0,-1 0 0,0 1 0,0 9 0,-1-3 174,0 0 0,-1 0 0,-1 0 0,0 0 0,0-1 0,-1 1 0,-1-1 0,-9 22 1,-12 19-2957,22-46 2245,2-14-12227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4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14061,'0'0'16848,"0"9"-16565,0 2-269,-1 1 0,0-1 1,-1 1-1,0-1 0,-1 0 0,0 0 0,-1 0 0,-9 19 1,-55 86 253,24-44 879,43-71-1146,1-1 0,-1 1 0,1 0 0,-1-1 0,1 1 0,0 0 0,-1-1 0,1 1 0,0 0 0,-1-1 0,1 1 0,0 0 0,0 0 0,0-1 0,-1 1 0,1 0 0,0 0 0,0 0 0,0-1 0,0 1 0,1 0 0,-1 0 0,0-1 0,0 1 0,1 1 0,15-3 14,23-21-312,-37 20 298,0 1 1,0-1-1,0 0 0,0 0 1,0 0-1,0 0 1,-1 0-1,1 0 0,-1-1 1,1 1-1,-1 0 1,0-1-1,0 1 0,0-1 1,0 0-1,0 1 1,-1-1-1,2-4 0,-17 6 137,14 1-134,0 0-1,1 1 1,-1-1-1,0 0 1,1 0-1,-1 1 1,0-1-1,0 0 0,1 0 1,-1 0-1,0 0 1,1 0-1,-1 0 1,0 0-1,0 0 0,1 0 1,-1 0-1,0 0 1,0-1-1,1 1 1,-1 0-1,0 0 0,1-1 1,-1 1-1,1-1 1,-1 1-1,0 0 1,1-1-1,-1 1 0,1-1 1,-1 1-1,1-1 1,-1 0-1,1 1 1,-1-1-1,9-15-723,-8 16 575,1-1-1,0 0 1,0 0 0,0 1 0,-1-1-1,1 0 1,-1 0 0,1 0 0,-1 0 0,1 0-1,-1 0 1,1 0 0,-1 0 0,0 0-1,1 0 1,-1-1 0,0 1 0,0 0-1,0-1 1,-1-19-12181,-3 6 1788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5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84 14990,'0'0'13490,"-1"-9"-11589,1 6-1837,-1 1 1,1 0-1,0-1 1,0 1-1,0 0 1,0-1-1,0 1 1,0 0-1,1-1 1,-1 1-1,1 0 1,-1 0-1,1-1 1,0 1-1,0 0 1,0 0-1,0 0 1,0 0-1,1 0 1,-1 0-1,1 0 1,-1 0-1,1 1 1,0-1-1,-1 1 1,1-1-1,0 1 1,0 0-1,0-1 1,0 1-1,0 0 1,1 0-1,-1 1 1,0-1-1,0 0 1,4 0-1,2-1-64,0 0 0,0 1 0,-1 0 0,1 0 0,0 1 0,0 0 0,0 0 0,0 1 0,15 3 0,-20-3 0,0 0 0,0 0 0,0 0 0,0 0 0,-1 1 0,1 0 0,0-1 0,0 1 0,-1 0 0,1 0 0,-1 1 0,0-1 0,0 0 0,0 1 0,0-1 0,0 1 0,0 0 0,-1 0 0,1-1 0,-1 1 0,0 0 0,0 0 0,0 1 0,0-1 0,0 0 0,0 5 0,-1-1 0,1-1 0,-1 1 0,-1 0 0,1-1 0,-1 1 0,0 0 0,-1-1 0,0 1 0,0-1 0,0 0 0,0 0 0,-1 0 0,0 0 0,-1 0 0,1 0 0,-1-1 0,-8 9 0,-6 5 0,-1-1 0,0-2 0,-29 21 0,-2 0 0,50-37 0,-1 0 0,1 0 0,-1 1 0,1-1 0,-1 0 0,0 0 0,1 1 0,-1-1 0,1 0 0,-1 1 0,1-1 0,-1 1 0,1-1 0,0 1 0,-1-1 0,1 1 0,-1-1 0,1 1 0,0-1 0,0 1 0,-1-1 0,1 1 0,0-1 0,0 1 0,-1 0 0,1-1 0,0 1 0,0-1 0,0 1 0,0 0 0,0-1 0,0 1 0,0 0 0,0-1 0,0 1 0,1-1 0,-1 1 0,0 0 0,0-1 0,0 1 0,1 0 0,1 0 0,1 0 0,-1 0 0,0-1 0,0 1 0,1 0 0,-1-1 0,1 0 0,-1 0 0,0 1 0,5-2 0,67-8 0,-24-2-297,-17 4-1848,55-18 1,-79 20-4582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5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11371,'0'0'20019,"67"-27"-19923,-26 21-224,6 1-1794,-1 2-2626,-5 0-2627,-3 0-7527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51 351 17136,'0'0'6123,"-9"9"-3603,-23 30-401,31-38-2034,0-1 0,0 1 0,0 0 0,1 0 0,-1 0 0,0 0 0,1 0 0,-1 0 0,1 0 0,-1 0 0,1 1 0,0-1 0,-1 0 0,1 0 0,0 0 0,0 0 0,-1 1 0,1-1-1,0 0 1,0 0 0,1 0 0,-1 2 0,1-2-45,-1-1-1,1 1 1,0-1-1,-1 1 1,1-1 0,0 1-1,0-1 1,-1 0-1,1 1 1,0-1-1,0 0 1,0 0-1,-1 1 1,1-1-1,0 0 1,0 0-1,0 0 1,0 0 0,0 0-1,-1 0 1,3 0-1,3-1 88,-1 0-1,1 0 1,-1 0 0,1-1-1,-1 0 1,8-3 0,-6-1-66,-1 0 0,1-1-1,-1 0 1,0 0 0,0 0 0,-1-1 0,0 0 0,0 0 0,-1 0 0,0-1 0,0 1 0,-1-1 0,-1 0 0,1 0 0,-1 0 0,-1 0 0,1 0 0,-1-12 0,-1 21-61,0 0 0,0-1 0,0 1 0,0 0 0,0-1 0,0 1 0,0 0 0,0 0 0,0-1 0,0 1 0,0 0 0,-1 0 0,1-1 0,0 1 0,0 0 0,0-1 0,0 1 0,0 0 0,-1 0 0,1 0 0,0-1 0,0 1 0,0 0 0,-1 0 0,1 0 0,0-1 0,0 1 0,-1 0 0,1 0 0,0 0 0,0 0 0,-1 0 0,1 0 0,0 0 0,0 0 0,-1 0 0,1-1 0,0 1 0,-1 0 0,1 0 0,0 0 0,0 1 0,-1-1 0,1 0 0,0 0 0,-1 0 0,1 0 0,0 0 0,0 0 0,-1 0 0,1 0 0,0 0 0,0 1 0,-1-1 0,1 0 0,0 0 0,0 0 0,0 1 0,-1-1 0,1 0 0,0 0 0,0 0 0,0 1 0,-1-1 0,-15 16 0,3 1 0,0 1 0,1 0 0,2 1 0,-1 0 0,-7 22 0,14-30 0,0 1 0,0 0 0,1-1 0,0 2 0,1-1 0,1 0 0,-1 0 0,2 0 0,0 1 0,2 17 0,-1-28 0,-1-1 0,0 1 0,1 0 0,-1-1 0,1 1 0,0-1 0,0 1 0,-1-1 0,1 1 0,0-1 0,0 1 0,0-1 0,0 0 0,1 0 0,-1 1 0,0-1 0,0 0 0,1 0 0,-1 0 0,1 0 0,-1-1 0,3 2 0,0-1 0,0 0 0,0 0 0,-1 0 0,1-1 0,0 0 0,0 0 0,0 0 0,-1 0 0,8-2 0,0 0 0,0-1 0,0-1 0,0 1 0,-1-2 0,20-10 0,-3-4 0,0-1 0,-2-1 0,-1-1 0,-1-1 0,0-1 0,-2-2 0,-1 0 0,-1 0 0,27-54 0,-61 104 0,-23 37 0,36-58 0,0 1 0,1 0 0,-1-1 0,1 1 0,0 0 0,0 0 0,0 0 0,0 0 0,1 0 0,0 0 0,-1-1 0,1 1 0,1 0 0,-1 0 0,2 5 0,-2-8 0,1-1 0,-1 1 0,1-1 0,-1 1 0,1 0 0,-1-1 0,1 0 0,0 1 0,-1-1 0,1 1 0,0-1 0,0 0 0,-1 1 0,1-1 0,0 0 0,0 0 0,-1 1 0,1-1 0,0 0 0,0 0 0,0 0 0,-1 0 0,1 0 0,0 0 0,0 0 0,0-1 0,-1 1 0,1 0 0,0 0 0,0-1 0,-1 1 0,1 0 0,0-1 0,-1 1 0,2-1 0,26-14 0,-5-5 0,0-2 0,-2 0 0,0-1 0,29-44 0,-14 10 0,32-65 0,-62 111 0,-1 0 0,0 0 0,-1-1 0,3-12 0,-22 40 0,-6 15 0,3-2 0,1 1 0,1 1 0,2 1 0,1 0 0,1 1 0,2 0 0,2 1 0,1 0 0,1 0 0,-2 69 0,8-98 0,1 1 0,-1 0 0,1 0 0,0-1 0,1 1 0,-1 0 0,1-1 0,0 1 0,0-1 0,1 0 0,0 0 0,3 5 0,-4-7 0,0-1 0,0 0 0,0 0 0,0 1 0,1-1 0,-1-1 0,1 1 0,-1 0 0,1-1 0,0 1 0,0-1 0,0 0 0,0 1 0,-1-2 0,1 1 0,1 0 0,-1 0 0,0-1 0,0 0 0,0 0 0,0 0 0,0 0 0,5-1 0,-6 0 0,0 1 0,0-1 0,0 0 0,0-1 0,0 1 0,-1 0 0,1 0 0,-1-1 0,1 1 0,-1-1 0,1 1 0,-1-1 0,0 0 0,0 1 0,1-1 0,-1 0 0,-1 0 0,1 0 0,0 0 0,0 0 0,-1 0 0,1 0 0,-1 0 0,0 0 0,1 0 0,-1 0 0,0-4 0,-1-67 0,0 66 0,1-1 0,-1 0 0,1 1 0,-2-1 0,1 1 0,-1-1 0,-1 1 0,1 0 0,-1 0 0,0 0 0,-6-9 0,2 9-1603,-1 3-5070,2 1-1386,-4-6-4946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0 371 16976,'0'0'15695,"70"-30"-15599,-32 30-96,-2 0 0,0 0 0,-8 0 0,-7 1-545,-6-1-2946,-7 0-2114,-8-13-3332</inkml:trace>
  <inkml:trace contextRef="#ctx0" brushRef="#br0" timeOffset="1">20 1 15887,'0'0'14542,"52"9"-15087,-29 8-2594,-5 0-3747,3-1-9642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6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30 196 23510,'0'0'4164,"-23"70"-865,16-30-1505,7-4-1794,0-4 0,5-9 0,8-5 0,1-5-352,0-9-1538,-1-4-256,-6-4-1313,-1-16-1570,0-10-1794,0-11-4772</inkml:trace>
  <inkml:trace contextRef="#ctx0" brushRef="#br0" timeOffset="1">141 1 19154,'0'0'10506,"-18"58"-18578,30-44-3170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12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434 291 10698,'-8'-2'1228,"-3"-1"-921,1 0 0,0 1 0,-1 0 0,1 1 0,-1 1 0,0-1 0,1 1 0,-1 1 0,1 0 0,-1 1-1,1 0 1,-1 0 0,1 1 0,0 0 0,0 1 0,0 0 0,1 1 0,-1 0 0,1 1 0,0-1 0,-8 9 0,-1 4-114,2 0 1,1 2-1,0-1 1,1 2-1,1 0 0,1 1 1,1 0-1,1 0 1,1 1-1,-8 31 0,4-4-125,3 0-1,1 1 1,-3 98-1,11-110-44,2 0 1,2 0-1,1 0 0,12 44 1,-13-67-8,1-1 0,1 0 0,1 0 0,0-1 0,1 1 0,0-2 0,1 1 0,1-1 0,0 0 0,1-1 0,0 0 0,1 0 1,12 10-1,-16-17 0,0-1 0,0 1 0,0-1 0,0-1 0,1 1 0,-1-1 0,1 0 0,0-1 0,0 0 0,0 0 1,0-1-1,0 0 0,0 0 0,0-1 0,0 0 0,1-1 0,-1 1 0,0-2 0,0 1 0,0-1 0,0 0 0,0-1 1,-1 0-1,10-4 0,6-5 346,0-1 1,-2-1 0,1-1 0,-2 0 0,0-2-1,24-25 1,1-6 371,-2-2 0,-2-2 1,-2-1-1,-3-2 0,46-93 0,-63 108-387,-2-2 0,-1 0 0,-2-2 0,-2 1 0,-3-1 0,-1-1-1,-1 1 1,-1-91 0,-7 112-280,-2 1-1,0 0 1,-1-1-1,-1 1 1,-1 1 0,-1-1-1,-17-34 1,20 48-51,0-1 1,-1 1-1,0 0 1,-1 0 0,1 1-1,-1-1 1,-1 1-1,1 1 1,-1-1 0,-1 1-1,1 0 1,-1 1-1,0 0 1,0 0-1,-1 1 1,1 0 0,-1 0-1,0 1 1,0 0-1,-16-3 1,11 5-34,-1 1 1,1 0-1,0 1 0,0 0 1,0 1-1,0 1 1,0 0-1,0 1 0,1 1 1,-1 0-1,1 0 0,-15 10 1,12-6-127,0 2-1,0-1 1,1 2 0,0 0 0,1 1-1,0 1 1,1 0 0,-17 23 0,24-29-3535,10-23-1634,15-30-1361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0 113 17777,'0'0'10415,"10"2"-9118,-4 0-1242,0-2-1,0 1 1,0-1-1,0 1 1,0-2-1,0 1 1,0-1-1,0 0 1,-1 0-1,1 0 1,0-1-1,0 0 1,-1 0-1,1 0 1,-1-1-1,0 0 1,0 0-1,0 0 1,0-1-1,0 0 1,-1 0-1,0 0 1,5-5-1,-6 5-11,0 0-1,1-1 1,-2 1-1,1-1 1,0 0-1,2-7 1,-4 11-16,-1 0 1,0 1 0,1-1-1,-1 0 1,0 0 0,1 1-1,-1-1 1,0 0 0,0 0-1,0 0 1,0 1 0,0-1-1,0 0 1,0 0 0,0 0-1,0 0 1,0 1-1,0-1 1,0 0 0,-1 0-1,1 1 1,0-1 0,-1 0-1,1 0 1,0 1 0,-1-1-1,1 0 1,-1 1 0,1-1-1,-1 0 1,1 1 0,-1-1-1,0 1 1,1-1 0,-1 1-1,0-1 1,1 1 0,-1 0-1,0-1 1,0 1 0,1 0-1,-1-1 1,0 1 0,0 0-1,1 0 1,-1 0 0,0 0-1,0 0 1,0 0 0,-1 0-1,-3 0-16,-1 1-1,1 0 0,-1 0 0,1 0 1,0 1-1,-1 0 0,1 0 0,0 1 1,0-1-1,0 1 0,0 0 0,1 0 0,-1 0 1,1 1-1,0 0 0,0 0 0,0 0 1,0 0-1,1 1 0,-5 7 0,3-5-6,0 1-1,1-1 0,0 1 1,1 0-1,0-1 0,0 2 1,0-1-1,1 0 0,1 0 1,-1 1-1,1-1 0,1 1 1,0 11-1,0-18-13,1 0-1,0 1 1,0-1-1,0 0 1,0 0-1,0 0 1,0-1-1,1 1 1,-1 0-1,1 0 1,-1-1-1,1 1 1,-1-1-1,1 1 1,0-1-1,0 0 1,0 1-1,0-1 1,0 0-1,0 0 1,0-1-1,0 1 1,0 0-1,1-1 1,-1 1-1,0-1 1,0 0-1,1 0 1,3 0-1,9 1-703,1 0 1,30-4-1,-36 1-1260,0 0-1,0 0 1,0-1 0,0 0-1,-1-1 1,16-8-1,15-10-11504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0 18481,'0'0'8350,"-10"8"-6199,4-3-1914,-1 1-1,1-1 1,0 1-1,0 0 1,0 0-1,1 1 1,0 0 0,1 0-1,-1 0 1,1 0-1,1 1 1,-1 0-1,1-1 1,1 1-1,-3 12 1,3-6-284,0 0 0,2 1-1,0-1 1,0 0 0,1 0 0,1 1 0,4 14 0,4 8-318,20 46 1,-5-18 39,-21-54 372,-1 0 0,0 0 0,0 1 0,-1-1 0,-1 0 0,0 1 0,-1-1 0,0 1 0,0-1 0,-1 1 0,-4 18 0,3-23-4,-1 0 0,1-1 1,-1 1-1,-1-1 0,1 1 1,-1-1-1,0 0 1,0-1-1,-1 1 0,1-1 1,-1 0-1,-1 0 0,1 0 1,-1-1-1,0 1 1,1-1-1,-2-1 0,1 1 1,-12 3-1,15-5-43,0 0 0,0-1 0,0 0 0,0 1 0,-1-1 0,1 0 0,-1-1 0,1 1 0,0-1 0,-1 1 0,1-1 0,-1 0 0,1 0 0,-1-1 0,1 1 0,-1-1 0,1 0 0,-1 1 0,1-2 0,0 1 0,0 0 0,-1-1 0,1 1 0,0-1 0,0 0 0,0 0 0,1 0 0,-1 0 0,0-1 0,1 1 0,0-1 0,-1 1 0,1-1 0,0 0 0,0 0 0,1 0 0,-1 0 0,1 0 0,-1-1 0,1 1 0,0 0 0,-1-5 0,-3-11 0,1 0 0,1 0 0,1 0 0,0-1 0,2 1 0,1-27 0,0 35-14,0 0 1,1 1-1,0-1 1,0 0-1,1 1 0,1-1 1,0 1-1,0 0 1,1 0-1,0 0 0,1 1 1,0 0-1,0 0 1,1 0-1,9-8 0,5-2-601,1 2 0,0 0 0,2 1-1,42-22 1,-17 11-7526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8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1 19186,'0'0'6374,"5"12"-4634,-2-4-1563,1 0 0,-2 0-1,0 1 1,0 0-1,0-1 1,-1 1-1,0 0 1,-1 0-1,0 0 1,0-1 0,-1 1-1,0 0 1,-3 9-1,-100 432 2024,40-182-1405,55-229-795,-7 64 0,18-92 0,5-17 0,6-16 0,7-28 0,-1-1 0,-3-1 0,10-58 0,-16 60 0,3 1 0,1 1 0,40-89 0,-53 135 0,1-2 0,0-1 0,0 1 0,1 0 0,-1 0 0,1-1 0,0 1 0,0 1 0,0-1 0,0 0 0,1 1 0,0 0 0,-1 0 0,1 0 0,9-5 0,-13 8 0,1 0 0,-1 0 0,0 0 0,1 0 0,-1 0 0,1 0 0,-1 0 0,0 0 0,1 0 0,-1 0 0,0 0 0,1 0 0,-1 1 0,0-1 0,1 0 0,-1 0 0,0 0 0,1 0 0,-1 1 0,0-1 0,1 0 0,-1 0 0,0 1 0,0-1 0,1 0 0,-1 1 0,0-1 0,0 0 0,0 0 0,1 1 0,-1-1 0,0 0 0,0 1 0,0-1 0,0 1 0,0-1 0,0 0 0,0 1 0,0-1 0,0 0 0,0 1 0,1 20 0,-1-16 0,-10 70 0,7-60 0,0 1 0,2-1 0,-1 0 0,2 0 0,1 18 0,-1-31 0,0-1 0,1 1 0,-1 0 0,1-1 0,-1 1 0,1 0 0,-1-1 0,1 1 0,0-1 0,0 1 0,0-1 0,0 1 0,0-1 0,0 0 0,0 1 0,0-1 0,0 0 0,1 0 0,-1 0 0,0 0 0,1 0 0,-1 0 0,1 0 0,-1-1 0,1 1 0,0 0 0,-1-1 0,1 1 0,0-1 0,-1 0 0,1 0 0,0 1 0,-1-1 0,1 0 0,0 0 0,-1-1 0,1 1 0,0 0 0,0 0 0,2-2 0,2 1 0,1-1 0,-1 0 0,0-1 0,1 1 0,-1-1 0,0 0 0,-1-1 0,1 1 0,5-6 0,1-1 0,0-1 0,-1 0 0,-1-1 0,0 0 0,0-1 0,-1 0 0,-1-1 0,0 1 0,-1-1 0,-1-1 0,0 0 0,-1 0 0,0 0 0,-1 0 0,-1 0 0,2-30 0,-5 44 0,0 1 0,0 0 0,0 0 0,0-1 0,0 1 0,0 0 0,-1 0 0,1-1 0,0 1 0,0 0 0,0 0 0,-1 0 0,1-1 0,0 1 0,0 0 0,-1 0 0,1 0 0,0 0 0,0 0 0,-1 0 0,1-1 0,0 1 0,0 0 0,-1 0 0,1 0 0,0 0 0,-1 0 0,1 0 0,0 0 0,0 0 0,-1 0 0,1 0 0,0 0 0,0 0 0,-1 0 0,1 1 0,0-1 0,-1 0 0,1 0 0,0 0 0,0 0 0,-1 0 0,1 1 0,0-1 0,0 0 0,0 0 0,-1 0 0,1 0 0,0 1 0,0-1 0,0 0 0,0 0 0,-1 1 0,1-1 0,0 0 0,0 0 0,0 1 0,0-1 0,0 1 0,-15 14 0,4-1 0,1 0 0,1 1 0,0 1 0,1-1 0,0 1 0,1 1 0,1 0 0,1-1 0,0 2 0,-2 24 0,6-41 0,1 0 0,0 0 0,0 0 0,0 0 0,0 0 0,0 0 0,0 1 0,0-1 0,1 0 0,-1 0 0,0 0 0,1 0 0,-1 0 0,1 0 0,-1 0 0,1 0 0,-1 0 0,1 0 0,0 0 0,-1 0 0,1 0 0,0-1 0,0 1 0,-1 0 0,1 0 0,0-1 0,0 1 0,2 0 0,-1 0 0,0-1 0,1 1 0,-1-1 0,1 0 0,-1 0 0,1 0 0,-1 0 0,1 0 0,-1-1 0,0 1 0,1-1 0,3 0 0,7-4 0,0-1 0,-1 1 0,19-13 0,-7 3 0,-18 9 0,1 1 0,0 1 0,1-1 0,-1 1 0,1 0 0,0 1 0,0 0 0,0 0 0,0 1 0,0 0 0,10-1 0,-17 3 0,1 0 0,-1 0 0,1 1 0,-1-1 0,1 1 0,-1 0 0,1-1 0,-1 1 0,0 0 0,0 0 0,1-1 0,-1 1 0,0 0 0,0 0 0,0 1 0,0-1 0,0 0 0,0 0 0,0 0 0,0 1 0,0-1 0,-1 1 0,1-1 0,0 0 0,-1 1 0,1-1 0,-1 1 0,1 2 0,6 53 0,-6-42 0,1 10 0,-2-15 0,1-1 0,0 1 0,0 0 0,1-1 0,0 1 0,8 17 0,-10-26 0,0 0 0,1 0 0,-1-1 0,0 1 0,1 0 0,-1-1 0,1 1 0,-1 0 0,1-1 0,0 1 0,-1-1 0,1 1 0,-1-1 0,1 1 0,0-1 0,0 0 0,-1 1 0,1-1 0,0 0 0,0 1 0,-1-1 0,1 0 0,0 0 0,0 0 0,-1 0 0,1 0 0,0 0 0,0 0 0,0 0 0,-1 0 0,1 0 0,0 0 0,0 0 0,0-1 0,-1 1 0,1 0 0,0-1 0,0 1 0,-1 0 0,1-1 0,0 1 0,-1-1 0,1 1 0,-1-1 0,1 1 0,0-1 0,-1 0 0,1 1 0,-1-1 0,0 0 0,1 0 0,27-41 0,-26 39 0,8-18 0,0 0 0,-1 0 0,-1-1 0,-2 0 0,0-1 0,3-22 0,6-141 0,-15 186-94,0-1 0,0 0 0,0 1-1,0-1 1,0 1 0,0-1 0,1 1 0,-1-1 0,0 1-1,0-1 1,1 1 0,-1-1 0,0 1 0,0 0 0,1-1-1,-1 1 1,1-1 0,-1 1 0,0 0 0,1-1 0,-1 1-1,1 0 1,-1-1 0,1 1 0,-1 0 0,1 0 0,-1 0-1,1-1 1,-1 1 0,1 0 0,-1 0 0,2 0 0,21 0-6511,-7 0 1348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8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16944,'0'0'8616,"48"-27"-8456,-18 27-160,-2 5-1409,-5-2-4453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0 18257,'0'0'7180,"7"14"-4345,-4-8-2542,1 1-56,0 0 1,0 0 0,-1 1-1,0 0 1,-1-1-1,1 1 1,-1 0 0,-1 0-1,0 1 1,0-1 0,0 0-1,-1 0 1,-1 13 0,-8 15-39,-1-1 1,-2 0 0,-31 65 0,-5 10-124,66-155-172,2 0 0,26-44 0,-46 89 93,0 0 0,0 0 0,0-1 0,1 1 0,-1 0 0,0 0 0,0 0 0,0 0 0,0 0 0,0-1 0,0 1 0,0 0 0,0 0 0,0 0 0,0 0 0,0 0 0,0 0 1,0 0-1,0-1 0,1 1 0,-1 0 0,0 0 0,0 0 0,0 0 0,0 0 0,0 0 0,0 0 0,1 0 0,-1 0 0,0 0 0,0 0 0,0 0 0,0 0 0,0 0 0,0 0 0,1 0 0,-1 0 0,0 0 0,0 0 0,0 0 0,0 0 1,0 0-1,1 0 0,-1 0 0,0 0 0,0 0 0,0 0 0,0 0 0,0 0 0,0 0 0,1 0 0,-1 0 0,0 0 0,0 1 0,0-1 0,0 0 0,0 0 0,0 0 0,0 0 0,0 0 0,0 0 0,0 0 0,1 1 0,-1-1 1,0 0-1,0 0 0,2 16-34,-4 21 192,0-24-132,-2 1 0,0 0-1,0-1 1,-2 0 0,1 0 0,-2-1 0,0 0 0,0 0 0,-1 0 0,-18 20 0,20-25-17,0-1 1,-1 0-1,1 0 1,-1 0-1,-1-1 1,1 0-1,-1 0 0,0-1 1,0 0-1,0-1 1,0 0-1,-1 0 1,0 0-1,1-1 1,-1-1-1,0 1 1,-17-1-1,23-1-47,0 0 1,0-1-1,0 1 1,0-1-1,0 0 1,0 1-1,0-1 0,1-1 1,-1 1-1,0 0 1,1-1-1,-1 1 1,1-1-1,-1 0 0,1 0 1,0 0-1,-1 0 1,1 0-1,1-1 1,-1 1-1,0-1 0,0 1 1,1-1-1,0 1 1,-1-1-1,1 0 1,0 0-1,0 0 0,0 1 1,1-1-1,-1 0 1,1 0-1,0 0 1,-1 0-1,1 0 0,1 0 1,-1 0-1,0 0 1,1 0-1,-1 0 1,1 0-1,0 0 0,0 0 1,0 0-1,1 1 1,-1-1-1,1 0 1,-1 1-1,1-1 0,0 1 1,0 0-1,0-1 1,0 1-1,3-2 1,4-2-1770,0 1 0,1 1 0,-1-1 1,1 2-1,18-6 0,19-1-6688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1 164 18898,'0'0'11851,"11"3"-11509,-9-2-332,1 0 26,0 0 1,0 0-1,1 0 0,-1 0 1,0 0-1,1-1 1,-1 0-1,0 1 0,1-1 1,-1 0-1,1-1 0,-1 1 1,0-1-1,1 1 0,-1-1 1,0 0-1,0 0 0,0-1 1,0 1-1,1 0 0,-2-1 1,1 0-1,0 0 0,0 0 1,-1 0-1,1 0 0,-1-1 1,1 1-1,-1-1 0,4-5 1,-3 3-7,0-1 0,0 0 0,0 0 0,-1 0 0,0-1 0,0 1-1,0 0 1,-1-1 0,0 0 0,0 1 0,-1-1 0,0 1 0,0-1 0,0 0 0,-1 1 0,0-1 0,-2-6 0,3 12-30,0 0 0,-1 0 0,1 0 0,0 0 0,-1 1 0,1-1 0,-1 0 0,1 0 0,-1 1 0,1-1 0,-1 0 0,0 1 0,1-1 0,-1 0 0,0 1 0,1-1 0,-1 1 0,0-1 0,0 1 0,0 0 0,1-1 0,-1 1 0,0 0 0,0-1 0,0 1 0,0 0 0,0 0 0,-1 0 0,0 0 0,0 1 0,1 0 0,-1-1 0,0 1 0,0 0 0,1 0 0,-1 0 0,1 0 0,-1 0 0,1 0 0,-1 0 0,1 1 0,-2 1 0,-2 3 0,-1 2 0,1-1 0,0 0 0,-7 15 0,2 1 0,1 1 0,1-1 0,1 2 0,2-1 0,0 1 0,1-1 0,0 32 0,3-54 0,1 1 0,0-1 0,0 0 0,1 1 0,-1-1 0,0 0 0,1 0 0,0 1 0,-1-1 0,1 0 0,0 0 0,0 0 0,0 0 0,0 0 0,0 0 0,1 0 0,-1 0 0,0-1 0,1 1 0,0 0 0,-1-1 0,1 1 0,0-1 0,0 0 0,0 1 0,0-1 0,0 0 0,0 0 0,0 0 0,0-1 0,0 1 0,0 0 0,1-1 0,-1 0 0,4 1 0,0-1 0,0 0 0,1 0 0,-1 0 0,0-1 0,1 0 0,-1-1 0,0 1 0,0-1 0,0 0 0,0-1 0,0 0 0,5-3 0,6-5 0,0-2 0,-1 1 0,-1-2 0,0 0 0,-1-1 0,-1 0 0,0-1 0,-1-1 0,0 0 0,-2 0 0,0-1 0,-1-1 0,-1 1 0,0-2 0,-2 1 0,0-1 0,3-21 0,-11 37 0,-2 10 0,-6 12 0,-2 15 0,1 0 0,1 0 0,2 1 0,1 1 0,-4 66 0,11-101-2,0 1 0,0-1 0,0 0 0,0 0 0,0 1-1,0-1 1,0 0 0,0 1 0,0-1 0,0 0 0,0 1 0,0-1 0,0 0 0,0 1 0,0-1 0,0 0-1,0 1 1,0-1 0,1 0 0,-1 1 0,0-1 0,0 0 0,0 0 0,1 1 0,-1-1 0,0 0-1,0 0 1,0 1 0,1-1 0,-1 0 0,0 0 0,1 0 0,-1 0 0,0 1 0,0-1 0,1 0 0,-1 0-1,0 0 1,1 0 0,-1 0 0,0 0 0,1 0 0,0 0 0,14-11-535,11-22-3430,-8-8-4794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29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16816,'0'0'1057,"-11"55"-192,11-29-705,17-3-2210,11-4-6118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0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141 331 7623,'-12'13'10880,"7"-7"-10263,-64 77 4384,61-73-4526,2 0 1,-1 0-1,1 1 1,1-1-1,0 2 1,0-1-1,1 0 1,-2 13-1,5-22-453,1-1 0,-1 1 1,1 0-1,0-1 0,0 1 0,0-1 0,0 1 0,0 0 0,0-1 1,0 1-1,0 0 0,0-1 0,1 1 0,-1 0 0,1-1 0,-1 1 0,1-1 1,0 1-1,-1-1 0,1 1 0,0-1 0,0 0 0,0 1 0,0-1 1,0 0-1,3 2 0,-2-2-14,1 0 0,-1 0 1,1-1-1,0 1 0,-1-1 0,1 1 0,-1-1 1,1 0-1,0 0 0,-1 0 0,1-1 1,-1 1-1,1-1 0,0 1 0,2-2 1,7-2 10,0 0 0,-1-1 0,1 0 0,-1-1 0,21-14 0,-10 1 180,-2-1 0,0-1 1,-1-1-1,-1-1 0,-1 0 0,-1-1 1,-1-1-1,20-45 0,-15 22 234,-2-1-1,-2-1 1,18-98-1,-46 198-432,-2-1 0,-23 49 0,-10 35 0,35-98 0,2 0 0,2 1 0,1 0 0,1 0 0,0 60 0,6-94-51,0-1 1,0 1-1,0 0 1,0-1-1,0 1 0,0 0 1,1 0-1,-1-1 1,1 1-1,-1 0 1,1-1-1,0 1 0,-1-1 1,1 1-1,0-1 1,0 1-1,0-1 0,0 0 1,1 1-1,-1-1 1,0 0-1,0 0 1,1 0-1,-1 0 0,1 0 1,-1 0-1,1 0 1,-1 0-1,1-1 0,2 2 1,-1-2-194,-1 0 0,1 0 1,0 0-1,0 0 0,-1-1 0,1 1 1,0-1-1,-1 0 0,1 1 0,-1-1 0,1 0 1,-1-1-1,1 1 0,-1 0 0,0-1 1,1 1-1,-1-1 0,0 0 0,2-2 1,24-28-7856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0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73 141 24311,'-2'12'1660,"0"-5"-1299,0 1 198,1 0 1,0-1-1,0 1 0,0 0 0,1 0 0,2 15 1,-2-21-462,0-1 1,1 1 0,-1-1-1,1 1 1,0-1 0,-1 1-1,1-1 1,0 1 0,0-1-1,0 0 1,0 1 0,0-1 0,0 0-1,0 0 1,0 0 0,0 0-1,3 2 1,-1-2-49,-1 0-1,1 0 1,-1-1-1,1 1 1,0-1 0,-1 1-1,1-1 1,0 0-1,-1 0 1,1 0 0,0 0-1,-1-1 1,1 1-1,5-2 1,-3 0-50,1-1 0,0 0 0,-1 0 0,1 0 0,-1 0 0,0-1 0,0 0 0,0 0 0,-1 0 0,0-1 0,1 1 0,-1-1 0,-1 0 0,1 0 0,-1-1 0,0 1 0,0-1 0,-1 1 0,3-8 0,-2 6 0,0 0 0,-1-1 0,0 1 0,0 0 0,-1-1 0,0 0 0,0 1 0,-1-1 0,0 1 0,0-1 0,0 0 0,-1 1 0,-1-1 0,1 1 0,-5-11 0,6 16 0,-1-1 0,0 1 0,-1 0 0,1 0 0,0 0 0,-1 0 0,1 1 0,-1-1 0,1 0 0,-1 1 0,0-1 0,1 1 0,-1-1 0,0 1 0,0 0 0,0 0 0,0 0 0,-1 0 0,1 0 0,0 0 0,0 1 0,-1-1 0,1 1 0,0-1 0,0 1 0,-1 0 0,1 0 0,0 0 0,-1 0 0,1 0 0,0 1 0,-1-1 0,-2 2 0,0-1 0,-1 1 0,1 1 0,-1-1 0,1 1 0,0 0 0,0 0 0,0 1 0,0-1 0,1 1 0,-1 0 0,-7 9 0,1 2 0,0 1 0,1 0 0,0 1 0,-13 35 0,19-42 0,0 1 0,1-1 0,0 1 0,1 0 0,1 0 0,-1 0 0,2 0 0,-1 0 0,2 0 0,1 12 0,-1-19-5,0-1 0,0 0-1,0 1 1,1-1 0,-1 0 0,1 1 0,0-1-1,0 0 1,0-1 0,1 1 0,-1 0 0,1 0-1,-1-1 1,1 0 0,0 1 0,0-1 0,0 0-1,0-1 1,0 1 0,1 0 0,-1-1-1,0 0 1,1 0 0,-1 0 0,1 0 0,-1 0-1,1-1 1,-1 1 0,5-1 0,4 1-426,0-1 0,1 0 0,-1-1 0,0 0 0,0-1 0,0 0 1,20-7-1,25-17-9130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67 8104,'0'0'6529,"5"-10"-2109,1-1-3147,6-11 379,-5-2 2234,-9 56 1337,1 5-4648,-20 42 246,14-59-782,2 1 0,0-1 0,-3 32 0,8-51-42,0 0 1,0 0-1,1 0 1,-1 0-1,1 0 1,-1 1-1,1-1 1,-1-1-1,1 1 1,-1 0-1,1 0 0,0 0 1,0 0-1,-1 0 1,1 0-1,0-1 1,0 1-1,0 0 1,0-1-1,0 1 1,0-1-1,0 1 0,0-1 1,0 1-1,0-1 1,0 0-1,0 0 1,0 1-1,1-1 1,-1 0-1,0 0 1,0 0-1,0 0 1,0 0-1,2-1 0,53-2-277,-43 1 123,-12 2 152,10-2-121,0 1 0,1 1 0,-1 0 1,0 0-1,1 1 0,14 3 0,-23-3 103,-1 1-1,1-1 1,0 0-1,0 1 1,-1-1-1,1 1 1,-1 0 0,1 0-1,-1 0 1,0 0-1,1 0 1,-1 0-1,0 1 1,-1-1-1,1 1 1,0-1 0,-1 1-1,1 0 1,-1 0-1,0-1 1,0 1-1,0 0 1,0 0-1,-1 0 1,1 0-1,-1 0 1,0 6 0,1-3 41,-1-1 0,0 1 0,-1-1 0,1 0 0,-1 1 0,0-1 0,0 0 0,-1 0 0,0 1 0,1-1 1,-2-1-1,1 1 0,-1 0 0,1 0 0,-1-1 0,-1 0 0,1 1 0,-6 4 0,2-3 51,0 1 0,0-1-1,-1-1 1,0 0 0,-1 0 0,1 0-1,-1-1 1,0 0 0,0-1 0,-11 3-1,10-4 16,-1 1 0,0-2 0,0 1 0,0-1 0,0-1 0,0 0 0,0-1 0,-20-3 0,25 2-62,0 1-1,1-1 1,-1 0-1,0 0 1,1 0-1,-1-1 1,1 0-1,0 0 1,0 0-1,0-1 1,0 0-1,1 0 1,-1 0-1,1 0 1,-6-10-1,7 11-138,1 0 0,0 0-1,0 0 1,0-1 0,1 1 0,-1 0-1,1-1 1,0 1 0,0-1 0,0 0 0,0 1-1,1-1 1,-1 0 0,1 0 0,0 1-1,0-1 1,1 0 0,-1 1 0,1-1 0,-1 0-1,1 1 1,1-1 0,-1 0 0,0 1-1,1 0 1,-1-1 0,1 1 0,0 0 0,4-5-1,1 1-496,0 0-1,0 1 1,1 0-1,-1 1 1,1-1-1,0 2 1,1-1-1,-1 1 1,1 0-1,13-3 1,24-7-6374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1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60 154 18802,'0'0'8114,"0"9"-6523,0-4-1453,0-3-105,0 0 0,-1-1 0,1 1 0,0 0 0,0-1 0,0 1 1,0 0-1,1-1 0,-1 1 0,0 0 0,1-1 0,-1 1 0,1 0 0,-1-1 1,1 1-1,0-1 0,0 1 0,0-1 0,0 1 0,0-1 0,0 0 0,0 1 1,0-1-1,0 0 0,1 0 0,-1 0 0,0 0 0,1 0 0,-1 0 0,1 0 1,-1-1-1,1 1 0,-1 0 0,1-1 0,0 1 0,-1-1 0,1 0 0,0 1 1,3-1-1,0 0 29,0 0 0,1 0 0,-1-1 1,0 0-1,1 0 0,-1 0 0,0 0 0,0-1 1,0 0-1,0 0 0,0 0 0,0-1 0,0 0 1,-1 0-1,0 0 0,1 0 0,-1-1 0,0 1 1,-1-1-1,1 0 0,-1 0 0,5-7 0,-4 4 36,0-1 0,0 1-1,-1-1 1,0 0-1,0 0 1,-1 0 0,0 0-1,0 0 1,-1-1 0,0 1-1,0 0 1,-1-1-1,-2-15 1,2 22-98,0 1 0,0 0 0,0-1 0,0 1 0,-1 0 0,1 0 0,0-1 0,-1 1 0,1 0 0,-1 0 0,0 0 0,1 0 0,-1-1 0,0 1 0,1 0 0,-1 0 0,0 0 0,0 0 0,0 1 0,0-1 0,0 0 0,0 0 0,0 0 0,0 1 0,-1-1 0,1 1 0,0-1 0,0 1 0,0-1 0,-1 1 0,1 0 0,0 0 0,-1-1 0,1 1 0,0 0 0,0 0 0,-1 0 0,1 0 0,0 1 0,-1-1 0,1 0 0,-2 1 0,-1 0 0,-1 0 0,1 1 0,0 0 0,0 0 0,0 0 0,0 0 0,0 1 0,0-1 0,0 1 0,-5 5 0,-20 25 0,-26 38 0,45-58 0,1 1 0,1 0 0,1 0 0,0 1 0,0 0 0,-4 18 0,10-32-10,1 1 1,-1-1-1,0 1 0,1 0 1,-1-1-1,1 1 0,0 0 1,0 0-1,0-1 0,-1 1 1,2 0-1,-1 0 0,0-1 1,0 1-1,0 0 1,1 0-1,-1-1 0,1 1 1,0-1-1,-1 1 0,1 0 1,0-1-1,0 1 0,0-1 1,0 1-1,0-1 0,0 0 1,0 1-1,2 0 0,2 0-146,0-1 0,-1 1 0,1-1-1,1 0 1,-1 0 0,0-1-1,0 1 1,0-1 0,6-1 0,1 1-1195,-1-1 0,0 0 1,0 0-1,0-1 1,0-1-1,0 0 0,17-7 1,31-19-10080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4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219 1 20884,'0'0'3875,"-11"0"-175,0 3-3369,-1-1 1,0 1-1,1 1 0,0 0 1,0 1-1,0 0 1,1 1-1,-1 0 0,1 0 1,1 1-1,-1 0 1,-9 11-1,15-15-331,-1 0 0,1 1 0,-1 1 0,0-1 0,1 1 0,0 0 0,0-1 0,0 2 0,1-1 0,0 0 0,0 1 0,-4 10 0,7-15 0,1 0 0,0 0 0,0-1 0,0 1 0,0 0 0,0-1 0,0 1 0,0-1 0,0 1 0,0-1 0,0 1 0,0-1 0,0 0 0,0 1 0,0-1 0,0 0 0,0 0 0,1 0 0,-1 0 0,0 0 0,0 0 0,0 0 0,0 0 0,0-1 0,0 1 0,2-1 0,2 1 0,27-2-575,59-10 0,-59 6-56,61-2-1,-92 8 646,0 0 0,0 0 1,1 0-1,-1 0 0,0 1 0,0-1 0,0 0 0,0 1 1,0-1-1,0 1 0,0-1 0,0 1 0,1-1 0,-2 1 1,1 0-1,0 0 0,0-1 0,0 1 0,0 0 0,0 0 1,-1 0-1,1 0 0,0 0 0,-1 0 0,1 0 0,-1 0 1,1 0-1,-1 0 0,1 0 0,-1 0 0,0 1 0,0-1 1,1 0-1,-1 0 0,0 0 0,0 0 0,0 1 0,0-1 1,0 0-1,-1 0 0,1 0 0,0 0 0,-1 1 0,1-1 1,-1 2-1,-1 3 191,0 0 1,0 0-1,0 0 1,-1 0-1,1-1 1,-2 1-1,-5 9 1,-6 1-182,1-1 0,-2 0 1,0-1-1,-1-1 1,-21 13-1,29-20-26,0 0 0,0-1 0,-1-1-1,0 0 1,0 0 0,0-1 0,0 0-1,-1-1 1,1 0 0,-1 0 0,0-1-1,-12-1 1,22 0-10,0 0 1,0 0-1,0 0 0,0 0 0,-1 0 1,1 0-1,0-1 0,0 1 1,0 0-1,0-1 0,0 1 1,0-1-1,0 1 0,0-1 0,0 1 1,0-1-1,0 0 0,1 0 1,-1 1-1,0-1 0,0 0 1,1 0-1,-1 0 0,0 0 0,1 0 1,-2-2-1,2 1-61,0 0-1,0 0 1,-1 0-1,1-1 1,0 1-1,1 0 1,-1 0 0,0 0-1,1 0 1,-1 0-1,1 0 1,1-4-1,2-3-570,0 2 0,0-1 0,1 0 0,0 1 0,10-12-1,17-11-5691,6-6-2275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1 23190,'-14'3'2066,"-1"0"-1489,1 2 0,-1 0 0,1 0 0,0 2 0,0 0 0,0 0 0,1 1 1,0 1-1,-13 12 0,22-18-489,-63 62 873,62-59-944,0-1 1,1 0 0,0 1-1,0 0 1,1 0-1,-1 0 1,1 0-1,1 0 1,-1 1-1,1-1 1,-2 9 0,5-14-19,-1 0 1,0-1-1,1 1 1,-1 0-1,0-1 1,1 1 0,-1 0-1,1-1 1,-1 1-1,1 0 1,0-1-1,-1 1 1,1-1 0,0 1-1,-1-1 1,1 0-1,0 1 1,-1-1-1,1 0 1,0 1 0,0-1-1,-1 0 1,1 0-1,0 1 1,0-1-1,-1 0 1,1 0 0,0 0-1,0 0 1,0 0-1,-1 0 1,1-1-1,0 1 1,1 0 0,33-3 9,-1-2-74,3-2-757,1 2 0,-1 2 1,57 2-1,-91 1 752,-1 0 0,1 0 1,0 1-1,0-1 1,-1 1-1,1-1 0,-1 1 1,1 0-1,-1 0 1,1 0-1,-1 0 0,1 1 1,-1-1-1,0 1 1,0-1-1,0 1 0,0 0 1,0 0-1,0 0 1,0 0-1,0 0 0,-1 0 1,1 0-1,-1 0 1,0 1-1,3 4 0,-4-3 186,1-1 0,-1 0 0,0 1 0,0-1 0,0 1 0,0-1 0,-1 1 0,1-1 0,-1 0 0,0 1 0,0-1 0,0 0-1,0 1 1,-1-1 0,1 0 0,-1 0 0,0 0 0,0 0 0,0-1 0,-4 5 0,-13 13 387,0 0 1,-2-2-1,-32 25 1,44-37-398,-1 0-1,1 0 1,-1 0 0,0-1 0,0-1-1,-1 0 1,0 0 0,1-1 0,-1 0-1,0-1 1,-14 1 0,24-3-163,0 0 0,0 0-1,1-1 1,-1 1 0,0 0 0,0-1-1,1 1 1,-1 0 0,0-1 0,1 1-1,-1-1 1,0 1 0,1-1 0,-1 1-1,1-1 1,-1 0 0,0 1 0,1-1-1,0 0 1,-1 1 0,1-1 0,-1 0-1,1 1 1,0-1 0,-1 0 0,1 0-1,0 0 1,0 1 0,0-1 0,0 0-1,0 0 1,0 0 0,0 1 0,0-1-1,0 0 1,0 0 0,1-1 0,6-35-5146,14-10-2831,11-9-5157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32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20980,'-1'10'1762,"-70"328"4583,2-35-2665,122-535-5564,-50 206 1488,-1 14 295,0 0-1,0 0 1,1 0 0,4-12-1,-7 24 102,0-1-1,1 1 0,-1 0 1,0-1-1,0 1 0,1 0 0,-1-1 1,0 1-1,0 0 0,1-1 1,-1 1-1,0 0 0,1 0 0,-1-1 1,1 1-1,-1 0 0,0 0 1,1 0-1,-1-1 0,0 1 0,1 0 1,-1 0-1,1 0 0,-1 0 1,1 0-1,-1 0 0,0 0 1,1 0-1,-1 0 0,1 0 0,-1 0 1,1 0-1,-1 0 0,0 0 1,1 0-1,-1 1 0,1-1 0,-1 0 1,0 0-1,1 0 0,-1 1 1,0-1-1,1 0 0,-1 0 0,0 1 1,1-1-1,-1 0 0,0 1 1,0-1-1,1 0 0,-1 1 0,0-1 1,0 1-1,0-1 0,1 0 1,-1 1-1,0 0 0,17 25 203,-15-22-165,3 5 11,1 0 0,0-1 0,0 0-1,1 0 1,0 0 0,1-1 0,0 0 0,0 0 0,0-1 0,12 7 0,-15-11 40,0 1 0,0-1 0,0 0 0,0 0 0,1-1 1,-1 1-1,1-1 0,-1 0 0,1-1 0,-1 0 0,1 1 1,-1-2-1,1 1 0,0-1 0,-1 0 0,1 0 0,-1 0 1,0-1-1,1 1 0,-1-1 0,6-4 0,-4 2-82,0-1-1,0 0 1,0-1 0,0 1-1,-1-1 1,0-1-1,0 1 1,-1-1-1,0 0 1,0 0 0,0-1-1,-1 1 1,0-1-1,-1 0 1,1 0 0,-2-1-1,1 1 1,-1-1-1,0 1 1,-1-1-1,1-12 1,-2 20-6,0-1 0,0 1 0,0 0 0,0 0 0,0 0 0,0 0 0,0 0 0,0 0 0,0 0 0,-1 0 0,1-1 0,0 1 0,-1 0 0,1 0 0,-1 0 0,1 0 0,-1 0 0,1 1 0,-1-1 0,0 0 0,1 0 0,-1 0 0,0 0 0,0 1 0,0-1 0,1 0 0,-1 1 0,0-1 0,0 0 0,0 1 0,0 0 0,0-1 0,0 1 0,0-1 0,0 1 0,-1 0 0,1 0 0,0 0 0,0 0 0,0 0 0,0 0 0,0 0 0,0 0 0,0 0 0,0 0 0,-1 0 0,1 1 0,0-1 0,0 0 0,0 1 0,0-1 0,0 1 0,-1 0 0,-4 2 0,0 0 0,0 0 0,0 1 0,1-1 0,-1 1 0,1 0 0,0 1 0,-5 5 0,0 4 0,0 0 0,0 1 0,1 0 0,1 1 0,1 0 0,-8 25 0,12-31 0,0 0 0,0 1 0,1-1 0,0 1 0,1-1 0,1 1 0,-1 0 0,2-1 0,-1 1 0,2 0 0,-1-1 0,4 12 0,-3-18-43,0 1-1,0-1 1,0 0-1,1 0 1,-1 0 0,1-1-1,0 1 1,0 0 0,1-1-1,-1 0 1,1 0-1,-1 0 1,1 0 0,0-1-1,0 1 1,0-1 0,0 0-1,1 0 1,7 2 0,-2-1-650,0-1 0,0 0 1,0 0-1,1-1 1,-1-1-1,1 0 1,-1 0-1,11-2 1,27-8-13668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8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2693 247 3844,'0'0'7084,"5"-9"-5419,15-28-944,-20 36-689,0 0 0,0 0 0,0 0 0,0 1 0,0-1 0,0 0 0,0 0 0,0 1 0,-1-1 0,1 0 0,0 0 0,0 1 0,0-1 0,-1 0 0,1 0 0,-1 1 0,1-1 0,0 0 0,-1 1 0,1-1 0,-1 1 0,1-1 0,-1 0 0,0 1 0,1-1 0,-1 1 0,1 0 0,-1-1 0,0 1 0,0-1 0,0 1 0,-28-12 1101,22 9-295,-25-9-33,0 2 0,-1 0 0,0 3 0,0 0 0,-56-2 0,-170 9 1390,-82 41-1404,175-17-231,108-17-365,1 4 1,0 1 0,1 3 0,0 3-1,1 2 1,2 2 0,0 3 0,-75 47-1,19-1 36,3 6-1,3 3 1,4 5-1,3 4 1,-83 103-1,129-128-141,2 2 1,3 3-1,3 1 1,-49 112-1,70-129-44,1 0 0,3 1 0,2 1 0,3 0-1,2 1 1,3 1 0,-1 71 0,8-115-40,0 1 0,1-1 1,0 0-1,1 0 0,0 0 0,1 0 0,1-1 0,0 1 0,1-1 1,0 0-1,1 0 0,0 0 0,0-1 0,2 0 0,-1 0 1,2-1-1,-1 0 0,1 0 0,1-1 0,-1 0 0,2-1 0,-1 0 1,1 0-1,0-1 0,1-1 0,0 0 0,0-1 0,25 8 1,6-1 175,1-3 0,1-1 1,57 2-1,142-6 362,-122-4-466,3 2-34,221-2 82,-266-4-60,0-4 0,102-23 0,-42-6 260,-2-6 0,-2-6-1,-2-6 1,-3-6 0,-3-5 0,197-136 0,-224 128-325,138-131 0,-181 147 0,-2-2 0,-4-2 0,63-96 0,-98 131 0,-2-1 0,0-1 0,-2 0 0,-1 0 0,-2-1 0,-1-1 0,-1 1 0,-1-2 0,2-37 0,-7 46 0,-2 0 0,0 0 0,-2 0 0,0 1 0,-2-1 0,-1 1 0,0-1 0,-1 2 0,-2-1 0,0 1 0,-1 0 0,-2 0 0,-19-29 0,7 19 0,-2 1 0,-1 2 0,-1 0 0,-2 2 0,0 1 0,-2 1 0,0 2 0,-2 1 0,-66-32 0,36 25 0,-2 2 0,-1 3 0,-1 4 0,-112-19 0,125 30-131,0 2-1,-1 3 1,-90 5-1,110 2-224,0 1-1,0 2 1,1 1-1,0 1 1,1 3-1,-55 25 0,15 1-5130,9-6-2980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0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14253,'0'0'7795,"13"10"-7214,64 50-1,-3 4 0,-2 2-1,-4 4 1,-2 3-1,-4 2 1,64 102 0,-91-120-50,-2 1 1,-3 1 0,-2 2 0,-4 0 0,-1 2 0,-4 1 0,-2 0 0,-4 1 0,-2 1 0,4 87 0,-12-74-471,-4-1 0,-3 1 0,-25 140 0,29-217-55,-1 0 0,1 0 0,-1 0-1,1 0 1,-1 0 0,0 0 0,1 0 0,-1 0 0,0 0-1,0-1 1,-1 1 0,1 0 0,0 0 0,-1-1 0,-1 2-1,3-3-1,-1 1 0,0-1-1,1 0 1,-1 0-1,1 0 1,-1 0-1,0 0 1,1 0 0,-1 0-1,0 0 1,1 0-1,-1 0 1,0 0 0,1-1-1,-1 1 1,0 0-1,1 0 1,-1-1-1,1 1 1,-1 0 0,1-1-1,-1 1 1,1 0-1,-1-1 1,1 1 0,-1-1-1,1 1 1,-1-1-1,0 0 1,-4-6-114,1 0 1,0 0-1,0 0 0,0 0 1,1-1-1,-3-8 1,-40-137-9595,18 51 1515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1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1 564 10378,'0'0'14301,"3"-2"-12336,12-8-1756,0 0-1,-1-1 1,-1 0-1,1-1 1,-2-1 0,0 0-1,0-1 1,-2 0 0,1 0-1,8-19 1,7-17 1158,35-100 0,11-25-273,-71 173-1094,0 0 0,1-1 0,-1 1 0,0 0 0,1 0 0,-1 0 0,1 0 0,0 0 0,-1 1 0,1-1 0,0 0 0,0 1 0,0 0 0,0-1 0,3 0 0,-4 1 0,1 1 0,-1 0 0,0 0 0,1 0 0,-1 0 0,0 0 0,1 0 0,-1 0 0,0 0 0,1 0 0,-1 0 0,0 1 0,1-1 0,-1 1 0,0-1 0,1 1 0,-1-1 0,0 1 0,0 0 0,1 1 0,6 4 0,-1 1 0,0 1 0,-1 0 0,1 0 0,9 17 0,-7-12 0,13 21-33,24 36-839,3-3-1,75 83 1,-108-133 444,1-1 0,0-1 0,1 0 0,1-1 0,0-1 0,0-1 0,2-1 0,-1 0-1,1-2 1,1 0 0,0-2 0,0 0 0,32 5 0,-3-9-8962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10346,'0'0'16640,"0"11"-16048,1 578 353,2-572-933,4-20 17,6-27-91,-2-20-1684,-2 0 0,3-93-1,-13-103-3088,1 237 4863,0 5 90,0 0 1,0 0 0,0 0 0,0 1 0,-1-1 0,1 0-1,-1 0 1,0 0 0,-1 1 0,-2-8 0,4 11-76,0 0 0,0 0 0,0 0 0,0-1-1,-1 1 1,1 0 0,0 0 0,0 0 0,0 0 0,0 0 0,-1 0 0,1-1 0,0 1 0,0 0 0,0 0 0,0 0 0,-1 0 0,1 0 0,0 0 0,0 0 0,0 0 0,-1 0 0,1 0 0,0 0 0,0 0 0,0 0 0,-1 0 0,1 0-1,0 0 1,0 0 0,0 0 0,-1 0 0,1 0 0,0 0 0,0 0 0,0 0 0,-1 1 0,1-1 0,0 0 0,0 0 0,0 0 0,0 0 0,0 0 0,-1 0 0,1 1 0,0-1 0,0 0 0,0 0 0,0 0 0,0 0 0,0 1 0,0-1-1,0 0 1,-1 0 0,1 0 0,0 1 0,-4 14 1021,0 9-679,2 0 0,0 1 0,2-1-1,0 0 1,2 0 0,1 1 0,8 34-1,-7-43-253,1 1 0,0-1-1,1 0 1,1 0-1,0-1 1,1 0-1,1 0 1,0-1-1,1 0 1,1-1-1,19 20 1,-27-30-77,1 0-1,0 0 1,-1-1 0,1 1 0,0-1 0,0 0 0,0 0-1,1 0 1,-1-1 0,0 1 0,1-1 0,-1 0 0,1 0-1,6 0 1,-7-1 46,-1-1 0,0 1 0,0 0 0,1-1-1,-1 0 1,0 0 0,0 0 0,0 0 0,0-1 0,0 1-1,0-1 1,-1 1 0,1-1 0,0 0 0,-1 0 0,1 0-1,-1-1 1,0 1 0,0-1 0,4-4 0,4-10 44,0 0 1,-2 0-1,0-1 1,0-1-1,-2 1 0,0-1 1,-1 0-1,3-32 1,-1-13 176,-3-81 1,-4 134-322,1 4 0,-1 1 0,1-1 0,-2 1 0,1-1 0,0 1 0,-1-1 0,-1 1 0,1-1 0,-1 1 0,0 0 0,0 0 0,-1 0 0,1 0 0,-8-10 0,10 15 0,0 1 0,-1-1 0,1 1 0,-1-1 0,1 1 0,0-1 0,-1 1 0,1 0 0,-1-1 0,1 1 0,-1 0 0,0-1 0,1 1 0,-1 0 0,1 0 0,-1-1 0,1 1 0,-1 0 0,0 0 0,1 0 0,-1 0 0,0 0 0,1 0 0,-1 0 0,1 0 0,-1 0 0,0 0 0,1 0 0,-1 0 0,1 1 0,-1-1 0,0 0 0,1 0 0,-1 1 0,1-1 0,-1 0 0,1 1 0,-1-1 0,1 0 0,-1 1 0,1-1 0,-1 1 0,1-1 0,0 1 0,-1-1 0,1 1 0,0-1 0,-1 1 0,1-1 0,0 1 0,0-1 0,-1 1 0,1 0 0,0-1 0,0 1 0,0 1 0,-7 35 0,7 10-2122,1-39 970,0 0 0,0 0 0,1-1 0,0 1 0,0 0 0,6 12 0,2-2-7624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56 14318,'0'0'7110,"-5"9"-3731,1-2-2783,0-1-95,0-1 0,1 1 0,0 0 0,0 0 0,0 0 0,1 1 0,-1-1 0,2 1 0,-1-1 1,-1 14-1,3-19-495,1-1 1,-1 1-1,0-1 1,1 1 0,-1-1-1,1 1 1,-1-1-1,1 0 1,-1 1-1,1-1 1,-1 0 0,1 1-1,-1-1 1,1 0-1,-1 1 1,1-1 0,-1 0-1,1 0 1,0 0-1,-1 0 1,1 1 0,-1-1-1,1 0 1,0 0-1,-1 0 1,1 0-1,0 0 1,-1-1 0,1 1-1,-1 0 1,1 0-1,0 0 1,-1 0 0,1-1-1,-1 1 1,1 0-1,-1-1 1,1 1 0,-1 0-1,1-1 1,-1 1-1,1-1 1,24-15 174,-19 8-74,-1-1 0,0 0-1,0 0 1,-1 0 0,0 0 0,-1-1-1,0 0 1,0 1 0,-1-1 0,0 0-1,-1 0 1,0-18 0,-2 85-107,-1-27 0,2-1 0,1 1 0,1 0 0,9 38 0,-11-65 1,1 0 0,0-1 0,-1 1 0,1 0 0,0-1 0,1 1 0,-1-1 0,0 1 0,1-1 0,-1 0 0,1 0 0,0 0 0,0 0 0,0 0 0,0 0 1,0 0-1,0 0 0,0-1 0,0 1 0,1-1 0,3 2 0,-4-3-16,1 1 1,-1-1 0,0 0 0,0 0 0,0 0-1,1 0 1,-1-1 0,0 1 0,0 0 0,1-1-1,-1 0 1,0 1 0,0-1 0,0 0-1,0 0 1,0 0 0,0-1 0,0 1 0,-1 0-1,1-1 1,0 1 0,-1-1 0,1 1-1,-1-1 1,2-2 0,8-10-1348,-1 0-1,-1 0 1,15-30 0,13-51-9450,-17 36 418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2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0 15855,'-11'14'3198,"-3"4"-2348,-51 68 3802,58-75-3892,1 0 0,-1 0-1,1 0 1,1 0 0,0 1 0,-5 20 0,10-32-755,0 0 0,0 1 1,0-1-1,0 0 1,0 0-1,0 1 1,-1-1-1,1 0 0,0 1 1,0-1-1,0 0 1,0 0-1,0 1 1,1-1-1,-1 0 0,0 1 1,0-1-1,0 0 1,0 0-1,0 1 1,0-1-1,0 0 0,1 0 1,-1 1-1,0-1 1,0 0-1,0 0 1,0 1-1,1-1 0,-1 0 1,0 0-1,0 0 1,1 0-1,-1 1 1,0-1-1,0 0 0,1 0 1,-1 0-1,0 0 1,0 0-1,1 0 0,-1 0 1,1 0-1,16-4 76,15-15 21,-2-9 7,31-24-198,-57 49 56,-1 1 0,0 0 0,1 0 0,0 0 0,-1 0 0,1 0 0,0 1 1,0 0-1,0 0 0,0 0 0,0 0 0,0 0 0,0 1 0,0 0 0,4 0 0,-6 1 26,0 0 0,0 0-1,0 0 1,0 0 0,-1 0 0,1 1-1,0-1 1,-1 1 0,1-1 0,-1 1-1,0 0 1,1-1 0,-1 1 0,0 0-1,0 0 1,0 0 0,0 0 0,-1 0-1,1 0 1,0 0 0,0 3 0,9 47 49,-9-40 99,0 0 1,0 1-1,-1-1 1,-1 1-1,0-1 1,-1 1-1,0-1 0,-1 0 1,0 0-1,-10 21 1,11-28-83,-1 1 0,0-1 1,0 0-1,0-1 0,-1 1 0,1 0 1,-1-1-1,0 0 0,-1 0 0,1 0 0,-1-1 1,1 1-1,-1-1 0,0 0 0,0 0 1,-1-1-1,1 1 0,-1-1 0,1-1 1,-1 1-1,1-1 0,-1 0 0,0 0 1,0 0-1,-7-1 0,12 0-70,0 0 1,-1-1-1,1 1 0,0 0 1,-1-1-1,1 1 0,0-1 1,-1 1-1,1-1 0,0 0 1,0 1-1,0-1 0,0 0 1,0 0-1,0 0 0,0 0 0,0 0 1,0 0-1,0 0 0,0 0 1,1 0-1,-1-1 0,0 1 1,1 0-1,-1 0 0,1-1 1,-1 1-1,1 0 0,0-1 1,-1 1-1,1 0 0,0-1 1,0 1-1,0 0 0,0-1 1,0 1-1,1-1 0,-1 1 1,1-3-1,0-3-288,0 0 0,0 1 0,1-1 0,-1 0 0,2 1 0,4-13 0,37-56-10372,-21 27 1345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3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21332,'0'0'8141,"-5"13"-7100,-7 28-590,1 0-1,3 0 1,1 1-1,-1 49 1,6-54-451,0 0 0,3 45 0,-1-73 0,1 0 0,0 0 0,1-1 0,0 1 0,0-1 0,1 0 0,0 1 0,1-1 0,-1-1 0,10 15 0,-12-21 0,0 1 0,0-1 0,0 0 0,0 1 0,0-1 0,1 0 0,-1 0 0,0 1 0,1-1 0,-1 0 0,1-1 0,0 1 0,-1 0 0,1 0 0,0-1 0,-1 1 0,1-1 0,0 1 0,-1-1 0,1 0 0,0 1 0,3-1 0,-2-1 0,-1 0 0,1 0 0,0 1 0,-1-2 0,1 1 0,-1 0 0,1 0 0,-1-1 0,0 1 0,0-1 0,0 0 0,1 0 0,1-2 0,6-8 0,-1 0 0,0 0 0,-1-1 0,7-15 0,-13 24 0,24-48 0,-18 34 0,1-1 0,0 2 0,1-1 0,1 1 0,17-20 0,-27 37 0,-1-1 0,0 1 0,0-1 0,1 1 0,-1 0 0,0-1 0,0 1 0,1-1 0,-1 1 0,0 0 0,1-1 0,-1 1 0,1 0 0,-1-1 0,0 1 0,1 0 0,-1 0 0,1-1 0,-1 1 0,1 0 0,-1 0 0,1 0 0,-1 0 0,1 0 0,-1 0 0,1-1 0,-1 1 0,1 0 0,-1 0 0,1 1 0,-1-1 0,1 0 0,-1 0 0,1 0 0,-1 0 0,1 0 0,-1 0 0,1 1 0,-1-1 0,0 0 0,1 0 0,-1 1 0,1-1 0,-1 0 0,0 1 0,1-1 0,-1 0 0,0 1 0,1-1 0,-1 1 0,0-1 0,1 0 0,-1 1 0,0-1 0,0 1 0,0-1 0,0 1 0,1-1 0,-1 1 0,0-1 0,0 1 0,0-1 0,0 1 0,0-1 0,0 1 0,0 0 0,1 43 0,-1-36 0,-13 231 0,13-239 4,0 1 1,0-1-1,0 1 0,0-1 0,0 0 1,0 1-1,1-1 0,-1 1 0,0-1 1,0 0-1,1 1 0,-1-1 0,0 0 1,0 1-1,1-1 0,-1 0 0,0 0 1,1 1-1,-1-1 0,0 0 0,1 0 1,-1 0-1,1 1 0,-1-1 1,0 0-1,1 0 0,-1 0 0,1 0 1,-1 0-1,0 0 0,1 0 0,-1 0 1,1 0-1,-1 0 0,0 0 0,1 0 1,-1 0-1,1 0 0,-1 0 0,0 0 1,1-1-1,-1 1 0,1 0 1,-1 0-1,0 0 0,1-1 0,-1 1 1,0 0-1,1-1 0,-1 1 0,1-1 1,20-14-1754,-6-15-6461,-1-9-8638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3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9929,'0'0'21269,"48"38"-19700,-6-38-1569,3-14 0,6-4 0,1 0 0,1 2 0,-4-2-2018,-5 5-4324,-6 2-4676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5:46.8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0 17969,'0'0'14302,"2"11"-13870,1 10-420,-2 0-1,-1 1 1,0-1 0,-2 1-1,-4 21 1,1 0-18,5-38 6,-4 31 0,1 58 0,3-85 0,1-1 0,0 1 0,0-1 0,1 1 0,-1-1 0,2 0 0,-1 0 0,1 0 0,1 0 0,-1 0 0,1-1 0,10 14 0,-13-20-30,-1 0-1,0-1 1,1 1-1,-1 0 1,0-1-1,1 1 1,-1-1-1,1 1 1,-1-1-1,1 1 1,-1-1 0,1 0-1,0 1 1,-1-1-1,1 0 1,-1 1-1,1-1 1,0 0-1,-1 1 1,1-1 0,0 0-1,-1 0 1,1 0-1,0 0 1,-1 0-1,1 0 1,0 0-1,0 0 1,0 0-1,4-18-2059,-12-31-1723,-1 35 3711,0 1-1,-1 0 1,-1 1 0,0-1-1,0 2 1,-1-1 0,-1 2-1,-15-12 1,8 6 1756,1-1 0,-16-19 0,33 35-1624,1 1 0,-1-1-1,1 1 1,-1-1 0,1 0 0,-1 1-1,1-1 1,-1 1 0,1-1 0,0 0-1,0 1 1,-1-1 0,1 0-1,0 1 1,0-1 0,0 0 0,0 0-1,0 1 1,-1-1 0,1 0 0,1 1-1,-1-1 1,0 0 0,0 0 0,0 1-1,0-1 1,0 0 0,1 1 0,-1-1-1,0 0 1,1 1 0,-1-1 0,0 1-1,1-1 1,-1 0 0,1 1 0,-1-1-1,1 1 1,-1-1 0,1 1 0,-1-1-1,1 1 1,0 0 0,-1-1 0,1 1-1,-1 0 1,1-1 0,0 1 0,0 0-1,-1 0 1,2-1 0,47-9 1100,-36 9-1031,156-16-575,-41 6-2758,-63 1-5708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4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 4 24151,'-13'0'1601,"8"-1"-1478,-5 0 130,1 0 0,-1 1 0,0 0 0,0 1 0,0-1 0,0 2 0,0 0 0,1 0 0,-1 1 0,1 0 0,-1 0 0,-14 9 0,5 2-133,1 1 1,0 1-1,2 0 1,0 1 0,0 1-1,2 1 1,0 0-1,-13 25 1,17-26 86,1 1 1,0 0-1,1 0 1,1 1-1,1 0 1,1 0-1,1 0 1,1 1-1,-2 29 1,5-45-198,0 0-1,0-1 1,1 1 0,-1-1 0,1 1-1,0-1 1,1 1 0,-1-1 0,1 0 0,-1 1-1,1-1 1,1 0 0,-1 0 0,0 0-1,1-1 1,0 1 0,0-1 0,0 1-1,0-1 1,1 0 0,-1 0 0,1 0-1,0-1 1,0 1 0,0-1 0,0 0 0,0 0-1,0 0 1,8 1 0,8 2 15,1-1 0,0-1 0,0 0 0,0-2 0,23-1 0,-39 0-25,3-1 0,0 1 0,1-1 0,-1-1 0,0 1 0,1-1 0,-1-1 0,0 1 0,10-6 0,-16 7 0,0 0 0,0 0 0,0 0 0,0-1 0,0 1 0,0 0 0,0-1 0,0 1 0,0-1 0,-1 0 0,1 0 0,-1 1 0,1-1 0,-1 0 0,0 0 0,0 0 0,0-1 0,0 1 0,0 0 0,0 0 0,-1 0 0,1-1 0,-1 1 0,1 0 0,-1-1 0,0 1 0,0 0 0,0-1 0,0 1 0,0 0 0,-1-1 0,1 1 0,-1 0 0,0-3 0,-1 2 0,0 0 0,0 0 0,0 0 0,0 1 0,-1-1 0,1 0 0,-1 1 0,1 0 0,-1 0 0,0 0 0,0 0 0,0 0 0,0 0 0,-1 1 0,1-1 0,0 1 0,-1 0 0,1 0 0,-5 0 0,-6-3 0,0 2 0,1 0 0,-23 0 0,19 2 0,15 0 0,34-8 0,28-19 0,-48 20 0,-1 1 0,1 0 0,0 1 0,1 0 0,-1 1 0,1 1 0,0 0 0,0 0 0,17 0 0,-28 3 0,0 1 0,-1-1 0,1 1 0,-1-1 0,1 1 0,-1-1 0,1 1 0,-1 0 0,0 0 0,1 0 0,-1 0 0,0 0 0,0 0 0,1 0 0,-1 0 0,0 0 0,0 0 0,0 1 0,0-1 0,-1 0 0,1 1 0,0-1 0,-1 1 0,1-1 0,0 1 0,-1-1 0,0 1 0,1 0 0,-1-1 0,0 4 0,2 58 0,-3-46 0,-13 66 118,12-75-257,10-35-258,-6 20 319,8-31-4579,-2 0 0,3-40 0,-5 8-5507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4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18738,'0'0'3582,"-1"10"-502,-18 115 226,8-64-1276,-6 96 1,17-149-2031,0 29 7,5 53 1,-4-80-15,1 1 0,0-1 1,0 0-1,1 0 0,0-1 1,1 1-1,1-1 0,-1 1 1,1-1-1,7 9 0,9-3-1996,-9-13-2088,-4-11-3294,-5-11-794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10346,'0'0'18625,"5"8"-17877,-1-3-674,0 0 1,0-1-1,0 0 1,1 0-1,-1 0 1,1 0 0,0-1-1,0 0 1,10 5-1,-14-7-50,1-1 0,0 1 0,-1 0 0,1-1-1,0 0 1,0 1 0,0-1 0,0 0 0,-1 0 0,1 0-1,0 0 1,0 0 0,0 0 0,0-1 0,-1 1 0,1-1-1,2 0 1,-2 0 31,0-1 0,0 1 0,-1 0-1,1-1 1,0 0 0,-1 1 0,1-1 0,-1 0-1,0 0 1,0 0 0,1 0 0,-1 0-1,-1 0 1,1 0 0,0 0 0,0 0 0,-1 0-1,1-4 1,4-33 514,-6 28-378,-4 26-118,-2 14-73,2-1 0,1 2 0,-1 42 0,5-70 0,0 0 0,0 0 0,0-1 0,0 1 0,0 0 0,0-1 0,0 1 0,1 0 0,-1-1 0,1 1 0,-1-1 0,1 1 0,0 0 0,-1-1 0,1 1 0,0-1 0,0 0 0,0 1 0,0-1 0,2 2 0,-1-2 0,-1-1 0,0 1 0,1-1 0,-1 1 0,0-1 0,1 0 0,-1 0 0,1 0 0,-1 1 0,0-1 0,1-1 0,-1 1 0,0 0 0,1 0 0,-1 0 0,1-1 0,-1 1 0,0-1 0,2 0 0,4-3 0,0 1 0,-1-1 0,0 0 0,0 0 0,0-1 0,-1 0 0,1 0 0,4-6 0,6-12 0,0-1 0,-1-1 0,-2 0 0,19-47 0,-22 48 0,-16 75 0,4-44 0,-2 10 0,1-1 0,0 1 0,1 0 0,0 0 0,2 31 0,0-47-16,0-1-1,1 0 1,-1 0 0,0 1-1,0-1 1,0 0 0,0 1 0,0-1-1,0 0 1,0 0 0,0 1-1,1-1 1,-1 0 0,0 0-1,0 0 1,0 1 0,1-1-1,-1 0 1,0 0 0,0 0 0,0 0-1,1 1 1,-1-1 0,0 0-1,0 0 1,1 0 0,-1 0-1,0 0 1,1 0 0,-1 0 0,0 0-1,0 0 1,1 0 0,-1 0-1,0 0 1,0 0 0,1 0-1,-1 0 1,0 0 0,1 0-1,-1 0 1,0 0 0,0 0 0,1 0-1,-1 0 1,0 0 0,0-1-1,1 1 1,-1 0 0,0 0-1,0 0 1,0 0 0,1-1-1,-1 1 1,0 0 0,0 0 0,0-1-1,1 1 1,-1 0 0,0 0-1,0-1 1,0 1 0,0 0-1,0 0 1,0-1 0,0 1-1,0 0 1,0-1 0,12-18-3968,-7-7-3938,-2-5-5120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0 17745,'0'0'5637,"-7"67"-5413,22-45-224,3 2-1889,2-2-3140,2-1-9289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5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37 523 14029,'0'0'2910,"-5"11"90,2-5-2583,-2 4 871,1 0 0,-1 0 0,2 1 0,0 0 0,0-1 0,-2 23 0,5-33-1273,0 1 0,0-1 0,0 0 0,1 1 1,-1-1-1,0 0 0,0 0 0,0 1 0,1-1 0,-1 0 1,0 0-1,0 0 0,1 1 0,-1-1 0,0 0 0,0 0 1,1 0-1,-1 0 0,0 1 0,1-1 0,-1 0 0,0 0 1,1 0-1,-1 0 0,0 0 0,1 0 0,-1 0 0,0 0 1,1 0-1,-1 0 0,0 0 0,1 0 0,-1 0 0,0 0 1,1 0-1,-1-1 0,0 1 0,0 0 0,1 0 0,-1 0 0,0 0 1,1-1-1,-1 1 0,0 0 0,0 0 0,1 0 0,-1-1 1,0 1-1,0 0 0,0 0 0,1-1 0,-1 1 0,17-14 399,-9 1-276,1-1 1,-2 0-1,0 0 0,0-1 0,-2 0 1,0 0-1,0 0 0,3-23 1,10-133 2,-15 126 53,7-182-178,-9 226-20,-1 0 0,0 0 0,0 0 0,0 0 0,0 0 0,0 0 0,0 0-1,0 0 1,0 0 0,0 0 0,0 0 0,-1 0 0,1 0 0,0 0 0,-1 0 0,1 0 0,0 1 0,-1-1 0,1 0 0,-1 0-1,0 0 1,1 0 0,-1 1 0,0-1 0,1 0 0,-2 0 0,1 1-1,-1 0 0,1 0 0,0 1 0,0-1 1,0 0-1,0 1 0,0-1 0,0 1 0,0-1 0,0 1 0,0 0 0,0-1 0,0 1 1,0 0-1,0 0 0,1-1 0,-1 1 0,-1 1 0,-32 48-21,26-31-67,0 1 0,1 0 0,1 0 0,1 1 0,0 0 0,2 0 0,1 0 0,0 0 1,2 34-1,1-51 87,-1 0-1,1 0 1,0-1 0,0 1 0,0 0 0,0 0 0,1-1 0,-1 1-1,1-1 1,0 0 0,0 1 0,0-1 0,5 6 0,41 31-24,3 2 51,-48-39-17,-1 0 0,1 1 1,-1-1-1,0 1 0,0-1 0,0 1 0,0 0 0,-1 0 1,0 0-1,0 0 0,0 0 0,0 0 0,0 0 0,0 5 1,-1-5-75,1 13 301,-1-1 1,-3 28 0,-6-13-3073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6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78 158 17649,'0'0'13805,"-8"-8"-12679,-29-22-939,36 30-187,1 0 0,-1-1 0,0 1 0,1 0 0,-1 0 0,0 0 0,1 0 0,-1 0 0,0 0 0,1 0 0,-1 0 0,0 0 0,0 0 0,1 0 0,-1 0 0,0 0 0,1 0 0,-1 1 0,0-1 0,1 0 0,-1 1 0,1-1 0,-1 0 0,0 1 0,1-1 0,-1 1 0,1-1 0,-1 1 0,1-1 0,-1 1 0,1-1 0,0 1 0,-1-1 0,1 1 0,0 0 0,-1-1 0,1 1 0,0 0 0,0-1 0,-1 1 0,1 0 0,0-1 0,0 1 0,0 1 0,-8 32 0,8-33 0,-1 7 0,1-1 0,-1 0 0,1 0 0,1 0 0,-1 0 0,1 0 0,0 0 0,1 0 0,0 0 0,5 12 0,0-3 0,2 0 0,20 27 0,-1-3 0,-18-23 0,-1 0 0,-1 0 0,0 1 0,8 27 0,-14-39 0,0 1 0,0-1 0,-1 1 0,0 0 0,0-1 0,-1 1 0,0 0 0,0-1 0,0 1 0,-1 0 0,0-1 0,0 1 0,-1 0 0,0-1 0,0 0 0,-3 8 0,4-12 0,0 0 0,0-1 0,0 1 0,0 0 0,-1-1 0,1 1 0,0 0 0,-1-1 0,1 0 0,-1 1 0,0-1 0,1 0 0,-1 0 0,0 0 0,0 0 0,1 0 0,-1 0 0,0 0 0,0-1 0,0 1 0,0-1 0,0 1 0,0-1 0,0 0 0,-1 0 0,1 0 0,0 0 0,0 0 0,-3-1 0,2 0 0,0 0 0,1 0 0,-1-1 0,1 1 0,-1-1 0,1 1 0,-1-1 0,1 0 0,0 0 0,0 0 0,0 0 0,0 0 0,0-1 0,1 1 0,-1-1 0,1 1 0,-1-1 0,1 1 0,-2-6 0,-1-9 0,0 0 0,1 1 0,1-1 0,0 0 0,2 0 0,-1 0 0,2 0 0,1-1 0,0 2 0,1-1 0,0 0 0,2 1 0,7-20 0,-1 8 0,1 1 0,1 0 0,1 1 0,2 0 0,1 1 0,34-39 0,-52 93 0,-13 15 0,11-35 0,-1-1 0,1 1 0,1 0 0,-1 0 0,2 0 0,-1 0 0,1 1 0,0-1 0,1 0 0,0 1 0,2 10 0,-1-19 0,-1-1 0,0 1 0,1-1 0,-1 1 0,1-1 0,-1 1 0,1-1 0,-1 1 0,1-1 0,0 1 0,-1-1 0,1 1 0,-1-1 0,1 0 0,0 0 0,-1 1 0,1-1 0,0 0 0,0 0 0,-1 0 0,1 0 0,0 1 0,-1-1 0,1 0 0,0 0 0,0-1 0,-1 1 0,1 0 0,0 0 0,0 0 0,-1 0 0,1-1 0,0 1 0,-1 0 0,1 0 0,0-1 0,-1 1 0,1-1 0,-1 1 0,1-1 0,-1 1 0,1-1 0,-1 1 0,2-2 0,25-21 0,-15 7 0,-1-1 0,0 0 0,-1 0 0,-1-1 0,-1 0 0,-1-1 0,0 0 0,-1 0 0,4-23 0,-34 83 0,19-28 0,1-1 0,0 1 0,0 0 0,1 0 0,1 0 0,0 0 0,1 20 0,1-32 0,0 0 0,0-1 0,0 1 0,1 0 0,-1 0 0,0-1 0,1 1 0,-1 0 0,0-1 0,1 1 0,-1 0 0,1-1 0,-1 1 0,1 0 0,0-1 0,-1 1 0,1-1 0,0 0 0,-1 1 0,1-1 0,0 1 0,-1-1 0,1 0 0,0 1 0,0-1 0,-1 0 0,1 0 0,0 0 0,0 0 0,0 0 0,-1 0 0,1 0 0,0 0 0,0 0 0,0 0 0,-1 0 0,1 0 0,0 0 0,0-1 0,-1 1 0,1 0 0,0 0 0,0-1 0,-1 1 0,2-1 0,2-1 0,0 0 0,1 1 0,-1-2 0,0 1 0,-1 0 0,1-1 0,5-3 0,3-8 0,0 1 0,-1-1 0,0-1 0,-1 0 0,-1-1 0,0 0 0,11-30 0,-31 82 0,4-14 0,1 0 0,1 0 0,0 1 0,2 0 0,-1 45 0,4-68 0,0 1 0,0-1 0,0 1 0,0-1 0,0 1 0,0-1 0,0 1 0,0 0 0,0-1 0,0 1 0,0-1 0,0 1 0,0-1 0,0 1 0,0-1 0,1 1 0,-1-1 0,0 1 0,0-1 0,1 1 0,-1-1 0,0 1 0,1-1 0,-1 0 0,0 1 0,1-1 0,-1 0 0,1 1 0,-1-1 0,1 0 0,-1 1 0,1-1 0,-1 0 0,1 0 0,-1 0 0,1 1 0,-1-1 0,1 0 0,-1 0 0,1 0 0,-1 0 0,1 0 0,-1 0 0,1 0 0,-1 0 0,1 0 0,0 0 0,-1 0 0,1 0 0,-1-1 0,1 1 0,-1 0 0,1 0 0,-1 0 0,1-1 0,-1 1 0,0 0 0,1-1 0,-1 1 0,1 0 0,-1-1 0,1 0 0,24-25 0,-18 10 0,0 0 0,-1-1 0,0 1 0,-2-1 0,0-1 0,0 1 0,-2-1 0,0 1 0,-2-1 0,1 1 0,-4-21 0,3 38 0,0 1 0,0-1 0,0 0 0,-1 0 0,1 1 0,0-1 0,0 0 0,0 0 0,-1 0 0,1 1 0,0-1 0,0 0 0,-1 0 0,1 0 0,0 0 0,-1 0 0,1 0 0,0 0 0,0 1 0,-1-1 0,1 0 0,0 0 0,-1 0 0,1 0 0,0 0 0,0 0 0,-1 0 0,1 0 0,0-1 0,-1 1 0,1 0 0,0 0 0,0 0 0,-1 0 0,1 0 0,0 0 0,0 0 0,-1-1 0,1 1 0,0 0 0,0 0 0,-1 0 0,1-1 0,0 1 0,0 0 0,0 0 0,0-1 0,-1 1 0,1 0 0,0 0 0,0-1 0,0 1 0,0 0 0,0 0 0,0-1 0,0 1 0,0 0 0,0-1 0,0 1 0,0 0 0,0-1 0,0 1 0,0-1 0,-13 23 0,13-20 0,-1 0 0,0 0 0,1 0 0,0 0 0,-1 0 0,1 0 0,0 0 0,0 0 0,0 0 0,0 0 0,0 0 0,1 0 0,-1 0 0,1 0 0,-1 0 0,1 0 0,0 0 0,0 0 0,-1 0 0,2 0 0,-1 0 0,0 0 0,0-1 0,0 1 0,2 1 0,0-2 0,-1 1 0,0-1 0,1 0 0,-1 0 0,1 0 0,-1 0 0,1-1 0,-1 1 0,1-1 0,0 1 0,-1-1 0,1 0 0,-1 0 0,1 0 0,0 0 0,-1-1 0,1 1 0,0-1 0,-1 1 0,4-3 0,-3 2 0,-1 0 0,1 0 0,-1-1 0,1 1 0,-1-1 0,1 1 0,-1-1 0,0 0 0,0 0 0,0 0 0,0-1 0,0 1 0,0 0 0,-1-1 0,1 1 0,-1-1 0,1 1 0,-1-1 0,0 0 0,0 1 0,-1-1 0,1 0 0,0 0 0,0-4 0,-1 2 0,1 1 0,-1-1 0,0 1 0,0-1 0,-1 1 0,1-1 0,-1 1 0,0-1 0,0 1 0,-1-1 0,1 1 0,-1 0 0,0 0 0,-4-8 0,2 6 0,7 8 0,7 17 0,-1 62 0,-9-67 0,0 0 0,2 0 0,-1-1 0,2 1 0,0-1 0,0 1 0,1-1 0,9 20 0,-13-33 1,0 0 0,0 0 1,0 1-1,0-1 0,0 0 0,0 0 1,0 0-1,1 0 0,-1 1 0,0-1 1,0 0-1,0 0 0,0 0 0,0 0 0,0 1 1,0-1-1,0 0 0,0 0 0,1 0 1,-1 0-1,0 0 0,0 0 0,0 0 1,0 1-1,0-1 0,1 0 0,-1 0 0,0 0 1,0 0-1,0 0 0,0 0 0,1 0 1,-1 0-1,0 0 0,0 0 0,0 0 1,0 0-1,1 0 0,-1 0 0,0 0 0,0 0 1,0 0-1,0 0 0,1 0 0,-1 0 1,0 0-1,0 0 0,0-1 0,0 1 1,1 0-1,-1 0 0,3-12 37,-1-17-956,-2 29 880,0-102-15374,0 56 6310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7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46 10858,'-2'-18'6951,"1"6"-2147,-1 3-544,2 5-992,0 2-642,3 2-2626,5 3 0,4 10 0,1 2-1826,-1 1-2594,0 1-2595,4-3-6085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07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24 378 18481,'0'0'3935,"-2"8"-625,-4 11-2522,1 0 0,2 0 0,-1 1 0,2-1 0,1 1 0,0 0 0,3 22 0,-2-41-785,0 0 1,0 0-1,1 0 0,-1 0 0,0 0 0,0 0 1,1 0-1,-1 0 0,1 0 0,-1 0 0,1 0 1,-1 0-1,1 0 0,-1 0 0,1 0 0,0-1 1,0 1-1,-1 0 0,1 0 0,0-1 0,0 1 0,0-1 1,0 1-1,0-1 0,0 1 0,0-1 0,0 1 1,0-1-1,0 0 0,0 1 0,0-1 0,0 0 1,0 0-1,2 0 0,-1 0 5,0-1 1,-1 1-1,1-1 1,0 1-1,-1-1 0,1 0 1,0 0-1,-1 1 1,1-1-1,-1-1 0,0 1 1,1 0-1,-1 0 1,0 0-1,1-1 1,-1 1-1,0 0 0,0-1 1,0 1-1,1-4 1,6-13 20,-1 0 1,-1 0 0,0-1 0,-2 0-1,0 0 1,2-37 0,-5-124 66,-3 109 27,-7 20-97,9 51-26,0-1 0,0 0 0,0 0 0,0 1 0,0-1 0,0 0 0,0 0 0,0 1 0,-1-1 0,1 0-1,0 1 1,-1-1 0,1 0 0,0 1 0,-1-1 0,1 0 0,-1 1 0,1-1 0,-1 1 0,1-1 0,-1 1 0,1-1-1,-1 1 1,0 0 0,1-1 0,-1 1 0,0 0 0,1-1 0,-1 1 0,0 0 0,0 0 0,1-1 0,-1 1 0,0 0-1,1 0 1,-1 0 0,0 0 0,0 0 0,1 0 0,-1 0 0,0 0 0,0 1 0,1-1 0,-1 0 0,0 0 0,1 1-1,-1-1 1,0 0 0,1 1 0,-1-1 0,0 0 0,1 1 0,-1-1 0,1 1 0,-1-1 0,1 1 0,-1-1 0,1 1-1,-1 0 1,1-1 0,-1 1 0,1 0 0,0-1 0,-1 2 0,-3 4-39,0 1 0,0 0 0,1 0 0,0 1-1,0-1 1,1 1 0,-1-1 0,2 1 0,-3 14 0,3-4-129,-1 1 0,2-1 0,2 22 1,1-30-57,0 0 1,0 0-1,1-1 1,0 1-1,1-1 1,0 0-1,0 0 1,1 0-1,8 8 1,16 29-350,-30-44 578,1-1 0,0 1 0,-1-1 0,1 1 1,0-1-1,0 1 0,0-1 0,0 0 0,0 0 0,0 1 1,0-1-1,0 0 0,1 0 0,-1 0 0,0 0 0,1 0 1,-1 0-1,1-1 0,-1 1 0,1 0 0,-1-1 0,1 1 1,-1-1-1,1 1 0,2-1 0,-1-1 46,-1 1 0,0-1 1,0 0-1,0 0 0,0 0 0,-1 0 0,1 0 0,0-1 0,0 1 0,-1-1 1,1 1-1,-1-1 0,1 1 0,-1-1 0,1 0 0,0-2 0,7-11 186,-1 0-1,-1 0 0,10-28 0,-6 9-82,-1 0-1,-2-1 1,-1 0-1,-1 0 1,-2-1-1,-2 0 1,-3-52-1,-13 111 386,7 21-503,2 1 1,2-1-1,6 84 0,-1-47-26,-3-61-123,2 0 0,0 0 0,1 0 1,1 0-1,1-1 0,7 22 0,-11-95 353,-11-40 25,6 64-170,1 0 0,1-44 0,3 73-105,1-1 0,-1 1 0,1-1 0,-1 0-1,1 1 1,0-1 0,0 1 0,-1-1 0,1 1 0,0 0 0,0-1 0,1 1 0,-1 0 0,0 0-1,0 0 1,1-1 0,-1 1 0,0 1 0,1-1 0,-1 0 0,1 0 0,-1 0 0,1 1 0,-1-1-1,1 1 1,0-1 0,-1 1 0,1 0 0,0 0 0,-1 0 0,1 0 0,0 0 0,1 0 0,67 4-1063,-63-3 829,37 5-2023,17 3-4835,-3-6-5475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6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1 282 14958,'0'0'3550,"12"-1"-3069,215-36 1053,58-8-159,350 9-585,-185 15-913,-422 17 131,-40 0 219,-52-1 131,-314 0-227,-220-15 2594,583 19-2576,12 2-117,0-1 1,0 0-1,0 0 1,0-1-1,0 1 1,0-1-1,0 1 1,0-1-1,0 0 0,0 0 1,0 0-1,1 0 1,-4-3-1,6 4-28,0 0-1,0 0 1,0 0-1,-1-1 1,1 1 0,0 0-1,0 0 1,0-1-1,0 1 1,0 0-1,0 0 1,0 0-1,0-1 1,0 1 0,0 0-1,0 0 1,0-1-1,0 1 1,0 0-1,0 0 1,0-1-1,1 1 1,-1 0 0,0 0-1,0 0 1,0-1-1,0 1 1,0 0-1,0 0 1,1 0-1,-1 0 1,0-1 0,0 1-1,0 0 1,1 0-1,-1 0 1,0 0-1,0 0 1,0 0 0,1-1-1,-1 1 1,0 0-1,0 0 1,0 0-1,1 0 1,-1 0-1,0 0 1,0 0 0,1 0-1,-1 0 1,0 0-1,0 0 1,1 0-1,38-10 26,1 0 0,0 3 0,1 1 0,50 0-1,-18 1-166,-4-2-100,482-27-1740,-573 36 1783,0 0 0,0 1-1,-25 8 1,-21 3-652,-140 7-5805,108-19-2684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7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38 10186,'0'0'1222,"-8"5"305,-24 14-411,32-19-1096,0 0 0,-1 0 0,1 0 0,0 0 0,-1 0 0,1 0 0,-1 0 0,1 0 0,0 0 0,-1 1 0,1-1 0,0 0 0,-1 0 0,1 0 0,0 1 0,0-1 1,-1 0-1,1 0 0,0 1 0,0-1 0,-1 0 0,1 1 0,0-1 0,0 0 0,0 1 0,-1-1 0,1 0 0,0 1 0,0-1 0,0 1 0,0-1 0,0 0 0,0 1 0,0-1 1,0 0-1,0 1 0,0-1 0,0 1 0,0-1 0,0 0 0,0 1 0,0-1 0,0 0 0,0 1 0,1-1 0,-1 0 0,0 1 0,0-1 0,0 0 0,1 1 0,-1-1 0,0 0 0,0 1 1,1-1-1,-1 0 0,0 0 0,1 0 0,-1 1 0,0-1 0,1 0 0,-1 0 0,0 0 0,1 1 0,-1-1 0,0 0 0,1 0 0,23 4 997,-24-4-1012,425-13 5960,-159-2-5183,875 33-243,-1103-16-547,-83-3 171,-355-18 526,-211-5-246,62 23 630,513-1-993,27-2 81,22-1-89,27-3-49,602-3-514,-484 13 182,399 2-108,-1583 32 353,890-27-1924,53-10-4058,21-6-9147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05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128 152 384,'0'0'3919,"0"-11"-2521,6-76 3094,-2 42 1665,-3 36-898,-1 15 1911,-3 78-6552,-21 112-1,-4 68 6,30-76-336,-5 107 366,-5-253-419,4-36 277,2-25-114,3-647-339,2 316-68,-29 767 10,1 2 0,25-419 0,0 0 0,0 0 0,0 0 0,0 0 0,0-1 0,0 1 0,0 0 0,0 0 0,0 0 0,0 0 0,0 0 0,0 0 0,0 0 0,1 0 0,-1 0 0,0 0 0,0 0 0,0 0 0,0 0 0,0 0 0,0 0 0,0 0 0,0 0 0,0 0 0,0 0 0,0 0 0,0 0 0,1 0 0,-1 0 0,0 0 0,0 0 0,0 0 0,0 0 0,5-17 0,5-26 0,16-135 0,5-300 0,-37 589-601,-5 0 0,-44 191 1,35-205-91,19-94 217,-1 10-1081,2-4-4803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0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0 12940,'0'0'19315,"-10"9"-18878,-83 87-320,83-86-166,1 1-1,0 1 1,1 0 0,0 0 0,1 1 0,0 0 0,1 0 0,-6 21 0,27-41-12561,5-16 6178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1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3203,'0'0'26558,"-2"12"-25404,-6 19-905,2 1 1,1 0 0,2 0 0,1 45 0,2-75-392,0 0 0,1 1 0,-1-1 1,1 0-1,0 0 0,0 0 0,0 0 1,0 0-1,0 0 0,0 0 0,0 0 1,1 0-1,-1-1 0,1 1 0,-1 0 0,1-1 1,0 1-1,-1-1 0,1 0 0,0 0 1,4 3-1,5-1-4440,0-2-3647</inkml:trace>
  <inkml:trace contextRef="#ctx0" brushRef="#br0" timeOffset="1">1 213 19090,'0'0'11275,"80"-19"-10090,-41 15-929,1 3-448,-2 0-2819,-5-1-6246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7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17360,'0'0'7528,"-8"63"-6600,3-40-287,2-1-417,3-4-160,0-1 0,0-7-736,0-5-738,3-5-2529,-3-5 1184,0-12-2274,-13-2-3299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7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51 6662,'0'0'11259,"6"-8"-8739,-3 5-2287,-1-1 0,1 1 1,0 0-1,0 0 0,0 0 1,0 1-1,1-1 0,-1 1 1,1-1-1,-1 1 0,1 0 1,0 1-1,0-1 0,0 1 1,0-1-1,0 1 0,0 1 1,0-1-1,0 0 0,0 1 1,1 0-1,-1 0 0,4 0 1,0 0 114,68 5 1300,-73-4-1568,-1-1 0,1 0 0,0 1 0,0 0 0,0 0 1,0 0-1,-1 0 0,1 0 0,0 0 0,-1 1 0,1-1 0,-1 1 0,0 0 0,1 0 0,-1 0 0,0 0 0,0 0 1,0 0-1,-1 1 0,1-1 0,0 0 0,1 4 0,-3-5-10,0 1-1,1-1 1,-1 1 0,0-1-1,0 1 1,0-1 0,0 1 0,0 0-1,0-1 1,0 1 0,0-1-1,-1 1 1,1-1 0,-1 1-1,1-1 1,-1 1 0,1-1 0,-1 1-1,0-1 1,0 0 0,0 1-1,0-1 1,0 0 0,0 0-1,0 0 1,0 0 0,0 0 0,-1 0-1,1 0 1,0 0 0,-3 1-1,2-1-60,1 0-1,-1 0 0,1 0 0,-1 0 0,1 0 0,0 1 1,-1-1-1,1 0 0,0 1 0,0-1 0,0 1 1,0-1-1,0 1 0,0-1 0,0 1 0,1 0 0,-1 0 1,1-1-1,-1 1 0,1 2 0,2-1-79,0 0 0,1 0-1,-1-1 1,1 1 0,0-1-1,0 0 1,0 0 0,0 0-1,0 0 1,0-1 0,0 1-1,1-1 1,5 2 0,6 4-260,-12-6 301,-1 1 1,1-1-1,-1 1 0,1-1 1,-1 1-1,0 0 0,0 0 1,0 0-1,0 0 1,0 0-1,0 1 0,0-1 1,-1 1-1,1-1 0,-1 1 1,0-1-1,0 1 0,0 0 1,0 0-1,0 2 0,-1-2 80,0 0-1,0 0 0,-1 0 0,1-1 1,-1 1-1,0 0 0,0 0 0,0-1 0,0 1 1,0-1-1,0 1 0,-1-1 0,1 1 1,-1-1-1,0 0 0,0 0 0,0 0 0,0 0 1,0 0-1,-4 2 0,-8 6 45,0-1-1,-1 0 1,0-1-1,0-1 1,-1-1 0,0 0-1,0-1 1,0 0-1,-1-2 1,0 0 0,1-1-1,-1 0 1,0-1-1,-28-3 1,43 2-108,0 0-1,0 0 1,1 0 0,-1 0 0,0 0-1,0 0 1,0-1 0,0 1-1,0-1 1,0 1 0,1-1 0,-1 0-1,0 0 1,1 1 0,-1-1-1,0 0 1,1-1 0,-1 1 0,1 0-1,-1 0 1,1-1 0,0 1-1,0-1 1,-1 1 0,1-1-1,0 1 1,0-1 0,1 0 0,-1 0-1,0 1 1,1-1 0,-1 0-1,0-3 1,1 2-172,0-1 0,1 1 0,0 0 0,-1 0 0,1 0 0,0 0 0,1 0 0,-1 0 0,0 1 0,1-1 0,0 0 0,-1 0 0,1 1 0,0-1 0,0 1 0,1 0-1,-1 0 1,0 0 0,5-3 0,25-17-8547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21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5509,'0'0'9161,"49"-50"-8745,-17 39-63,0 5-161,-2 2-32,0 4-96,0 0-32,-1 9-32,2 5 0,2 2-32,5-6-961,7-6-2819,9-4-6822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22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7623,'0'0'5061,"51"13"-4420,-8-6 287,13-3-383,14-2-353,7-2-128,7 0 0,-2-6-32,0-10-384,-10-7-4933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8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27 6150,'0'0'25138,"9"-5"-24492,-7 4-588,40-17 182,-41 17-238,0 1-1,0-1 0,0 1 0,0 0 0,0 0 1,0-1-1,0 1 0,0 0 0,0 0 0,0 0 1,0 0-1,1 0 0,-1 0 0,0 0 0,0 1 1,0-1-1,0 0 0,0 1 0,0-1 0,0 1 1,0-1-1,0 1 0,0-1 0,0 1 0,0-1 1,0 1-1,-1 0 0,1 0 0,0-1 0,0 1 1,-1 0-1,1 0 0,0 0 0,-1 0 0,1 0 1,-1 0-1,1 0 0,-1 0 0,0 0 1,1 0-1,-1 0 0,0 0 0,0 0 0,0 2 1,1 1 9,-1-1 0,0 1 0,0 0 0,-1-1 1,1 1-1,-1 0 0,0-1 0,0 1 0,0-1 1,0 1-1,-1-1 0,1 1 0,-1-1 1,0 0-1,0 0 0,0 0 0,0 0 0,-3 3 1,-15 23 57,20-29-69,0 0-1,0 0 1,0 1-1,0-1 1,-1 0-1,1 0 1,0 1-1,0-1 1,0 0-1,0 0 0,0 1 1,0-1-1,0 0 1,0 1-1,0-1 1,0 0-1,0 0 1,0 1-1,0-1 1,1 0-1,-1 0 0,0 1 1,0-1-1,0 0 1,0 0-1,0 1 1,0-1-1,1 0 1,-1 0-1,0 0 0,0 1 1,0-1-1,1 0 1,-1 0-1,0 0 1,0 0-1,1 1 1,15 4 23,30-2 49,-32-3-77,-11 0 6,0 0 0,-1 1 0,1-1 1,-1 1-1,1-1 0,-1 1 0,1 0 0,-1 0 0,1 0 1,-1 0-1,0 0 0,1 0 0,-1 1 0,0 0 1,0-1-1,3 4 0,-4-4 1,0 1 1,0-1-1,-1 1 0,1-1 0,0 1 1,-1 0-1,1-1 0,-1 1 1,0 0-1,1-1 0,-1 1 1,0 0-1,0 0 0,0-1 1,0 1-1,0 0 0,0 0 1,-2 3-1,0 0 3,0 0-1,0 1 1,0-1-1,-1 0 1,0 0-1,0-1 1,-1 1 0,1 0-1,-1-1 1,0 0-1,0 0 1,0 0-1,-8 5 1,2-4-5,0 0 0,0-1 0,-1 0 0,1-1 0,-1 0 0,0 0 0,0-1 0,0 0 0,0-1 0,0-1 0,-22-1 0,43-7 113,11-2-680,36-17-9004,-22 8-423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8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20467,'0'0'10955,"51"5"-11019,-25-13-1922,3-5-3267,1-2-3684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7 18546,'0'0'9481,"9"-1"-8190,3-1-982,-3 1-133,1 0 0,0 0 0,-1 1 0,19 1 0,-26 0-168,0-1 0,1 0 0,-1 1 0,0-1 0,0 1 1,0 0-1,0 0 0,0-1 0,0 1 0,0 1 0,-1-1 1,1 0-1,0 0 0,-1 1 0,1-1 0,0 1 0,-1-1 1,0 1-1,1 0 0,-1-1 0,0 1 0,0 0 0,0 0 1,0 0-1,0 0 0,0 0 0,-1 0 0,1 0 0,-1 0 1,1 3-1,-1 0 40,1 1 0,-1 0 0,0 0 0,-1 0 0,0 0 1,0 0-1,0 0 0,0 0 0,-1-1 0,0 1 0,0-1 0,-1 1 1,0-1-1,0 0 0,-6 9 0,-4 2 210,-1 0 0,-1-2 0,-19 17 0,-7 6-53,44-33-205,13-2 0,17-2 0,70-16-1321,-35-2-3113,-23 4-6531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17969,'0'0'9657,"9"-3"-8061,7-2-1153,0 1 0,1 1 1,-1 0-1,1 1 0,-1 1 0,1 1 0,22 2 0,-39-2-443,1 0 0,0 1 0,0-1 0,0 0 0,-1 0 0,1 1 0,0-1 0,-1 1 0,1-1 0,0 0 0,-1 1 0,1 0 0,0-1 0,-1 1 0,1-1 0,-1 1 0,1 0 0,-1-1 0,1 1 0,-1 0 0,1-1 0,-1 1 0,0 0 0,0 0 0,1 0 0,-1-1 0,0 1 0,0 0 0,0 0 0,0 0 0,0-1 0,0 1 0,0 0 0,0 0 0,0 0 0,0 0 0,0-1 0,0 1 0,-1 0 0,1 0 0,0-1 0,-1 1 0,1 0 0,0 0 0,-1-1 0,1 1 0,-1 0 0,0 0 0,-24 33 0,6-18 0,14-13 0,0 1 0,0 0 0,0 0 0,1 1 0,-1 0 0,-6 9 0,36-11 0,-21-3 0,7 0 0,-1 0 0,1 1 0,-1 0 0,0 0 0,14 4 0,-22-4 0,0 0 0,1 0 0,-1 0 0,0 0 0,0 0 0,0 0 0,0 1 0,0-1 0,0 1 0,0-1 0,0 1 0,-1 0 0,1 0 0,-1 0 0,1-1 0,-1 2 0,0-1 0,1 0 0,-1 0 0,0 0 0,0 0 0,-1 1 0,1-1 0,0 1 0,-1-1 0,0 0 0,1 1 0,-1 3 0,-1-1 0,1 0 0,-1 0 0,0 0 0,0 0 0,0 0 0,-1 0 0,0-1 0,0 1 0,0 0 0,0-1 0,-1 0 0,0 0 0,0 1 0,0-2 0,0 1 0,-1 0 0,1-1 0,-1 1 0,0-1 0,0 0 0,0 0 0,-1-1 0,1 1 0,-6 1 0,-1 2 0,-1-1 0,0 0 0,0-1 0,0-1 0,-1 0 0,1 0 0,-1-1 0,-19 0 0,31-2 0,0 0 0,0 0 0,1 0 0,-1 1 0,0-1 0,0 0 0,0-1 0,1 1 0,-1 0 0,0 0 0,0 0 0,1 0 0,-1-1 0,0 1 0,0 0 0,1 0 0,-1-1 0,0 1 0,1-1 0,-1 1 0,0-1 0,1 1 0,-1-1 0,1 1 0,-1-1 0,1 1 0,-1-1 0,1 0 0,0 1 0,-1-1 0,1 0 0,-1 1 0,1-1 0,0 0 0,0 0 0,0 1 0,-1-1 0,1 0 0,0 0 0,0 0 0,0 1 0,0-1 0,0 0 0,0-1 0,1 0 0,0 0 0,-1-1 0,1 1 0,0 0 0,0 0 0,0-1 0,0 1 0,1 0 0,-1 0 0,1 0 0,-1 1 0,1-1 0,2-2 0,30-21-2258,2 3-4777,-20 13 2662,19-12-13383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8:05.9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5862,'0'0'21054,"4"15"-19981,120 563 1308,-123-572-2272,0-1-1,1 1 1,-1 0-1,1 0 1,0-1-1,1 1 1,-1-1-1,1 0 1,0 0-1,0 0 1,1 0-1,5 6 1,-8-10-73,1 1 1,-1-1-1,0 0 0,1 0 1,-1 0-1,1-1 0,0 1 1,-1 0-1,1 0 1,-1-1-1,1 1 0,0-1 1,0 0-1,-1 1 0,1-1 1,0 0-1,0 0 1,1 0-1,0-1-16,0 0-1,-1 1 1,1-1 0,0 0-1,-1-1 1,1 1 0,-1 0-1,1-1 1,-1 0 0,0 1-1,0-1 1,0 0 0,0 0-1,3-4 1,28-36-20,-3-1 0,-1-2 0,43-92 0,-36 66 0,-3 10 0,-16 32 0,-1 0 0,-1-1 0,-1-1 0,-2 0 0,11-44 0,-22 67-79,1-7-1569,-10 25-3213,-2 4-4790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39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20756,'0'0'12011,"58"-2"-12011,-35-6-96,1-1-5862,-1-1-8583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0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38 17360,'0'0'12663,"11"-6"-11408,-1 1-1087,0 0 1,1 0 0,0 1 0,0 1 0,20-4 0,-28 6-158,-1 0 0,0 1 0,0 0 0,1-1 0,-1 1 0,0 0 0,0 0 0,1 0 0,-1 1 0,0-1 0,0 1 1,1-1-1,-1 1 0,0-1 0,0 1 0,0 0 0,0 0 0,0 0 0,0 1 0,0-1 0,0 0 0,0 1 0,-1-1 0,1 1 1,0-1-1,-1 1 0,1 0 0,-1 0 0,0 0 0,0 0 0,0 0 0,0 0 0,0 0 0,0 0 0,0 0 0,0 0 0,-1 0 1,1 1-1,-1-1 0,0 0 0,0 1 0,0 2 0,0 2-11,0-1 0,0 0 0,-1 0 0,0 0 0,-1 0 0,1 0 0,-1 0 0,0 0 0,0 0 0,-1 0 0,0-1 0,0 0 0,0 1 0,-7 7 0,-4 4 0,-2-1 0,-31 25 0,31-27 0,0 0 0,-22 26 0,38-40 0,0 0 0,0 1 0,0-1 0,0 0 0,0 0 0,0 0 0,-1 0 0,1 1 0,0-1 0,0 0 0,0 0 0,0 0 0,0 1 0,0-1 0,0 0 0,0 0 0,1 0 0,-1 1 0,0-1 0,0 0 0,0 0 0,0 0 0,0 0 0,0 1 0,0-1 0,0 0 0,0 0 0,1 0 0,-1 0 0,0 1 0,0-1 0,0 0 0,0 0 0,0 0 0,1 0 0,-1 0 0,0 0 0,0 0 0,0 0 0,0 1 0,1-1 0,-1 0 0,0 0 0,0 0 0,0 0 0,1 0 0,-1 0 0,0 0 0,0 0 0,0 0 0,1 0 0,-1 0 0,21 2 0,24-4 0,90-23-2346,-45 4-4168,-67 15 3784,23-5-17614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5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57 110 12588,'0'0'6230,"0"-9"-3273,-1 6-2686,1-1 0,0 0 0,0 0 0,0 1 0,1-1 0,-1 0 0,1 0 0,0 1 0,0-1 0,0 1 0,0-1 0,1 1 0,0-1 0,-1 1 0,1 0 0,0-1 0,1 1 0,-1 0 0,0 1 0,1-1-1,0 0 1,0 1 0,0-1 0,0 1 0,0 0 0,0 0 0,0 0 0,1 1 0,-1-1 0,1 1 0,-1-1 0,8 0 0,-9 1-222,0 0 0,0 0 0,1 1 0,-1-1 0,1 1 0,-1 0 0,0-1 0,1 1 0,-1 0 0,1 0 0,-1 1 0,0-1 0,1 0 0,-1 1 0,1 0 0,-1-1 0,0 1 0,0 0-1,1 0 1,-1 0 0,0 1 0,0-1 0,0 0 0,0 1 0,3 2 0,-4-2-20,0 1 0,0-1 0,0 0-1,0 1 1,0-1 0,-1 0 0,1 1-1,-1-1 1,1 1 0,-1-1 0,0 1-1,0-1 1,0 1 0,-1-1 0,1 0 0,0 1-1,-1-1 1,0 1 0,1-1 0,-1 0-1,0 1 1,0-1 0,0 0 0,-1 0-1,1 0 1,-2 2 0,-2 3-29,0 0 0,-1-1 0,0 0 0,0 0 0,-1 0 0,0-1 0,-14 9 0,1 0 0,20-14 0,0 0 0,-1 1 0,1-1 0,0 1 0,-1-1 0,1 0 0,0 1 0,0-1 0,-1 1 0,1-1 0,0 1 0,0-1 0,0 0 0,0 1 0,0-1 0,0 1 0,-1-1 0,1 1 0,0-1 0,0 1 0,0-1 0,1 1 0,-1-1 0,0 1 0,0-1 0,0 1 0,0-1 0,0 1 0,0-1 0,1 1 0,-1-1 0,0 0 0,0 1 0,1-1 0,-1 1 0,0-1 0,1 0 0,-1 1 0,0-1 0,1 0 0,-1 1 0,1-1 0,-1 0 0,0 0 0,2 1 0,22 15 0,-19-13 0,0 0 0,1 0 0,-1 1 0,1 0 0,-1 1 0,-1-1 0,1 1 0,-1 0 0,6 7 0,-9-10 0,0-1 0,0 1 0,0 0 0,-1 0 0,1 0 0,-1-1 0,1 1 0,-1 0 0,0 0 0,1 0 0,-1 0 0,0 0 0,0 0 0,-1 0 0,1 0 0,0 0 0,0 0 0,-1-1 0,0 1 0,1 0 0,-1 0 0,0 0 0,0-1 0,0 1 0,0 0 0,0-1 0,0 1 0,0-1 0,0 1 0,-1-1 0,1 1 0,-3 1 0,-2 3 0,-1-1 0,0 0 0,0 0 0,0-1 0,0 1 0,-1-2 0,0 1 0,1-1 0,-1 0 0,-1-1 0,1 1 0,0-2 0,0 1 0,-1-1 0,1 0 0,-1-1 0,-9-1 0,17 1 3,0 0-1,0-1 1,-1 1 0,1-1-1,0 1 1,0-1-1,0 0 1,0 0 0,0 1-1,0-1 1,0 0 0,0 0-1,0 0 1,0 0 0,0 0-1,0 0 1,1 0-1,-1 0 1,0 0 0,1-1-1,-1 1 1,1 0 0,-1 0-1,1 0 1,0-1 0,0 1-1,-1 0 1,1-1-1,0 1 1,0 0 0,0-1-1,0 1 1,0 0 0,1 0-1,-1-1 1,0 1 0,1 0-1,0-2 1,-1-2-50,1 1 0,0-1 1,1 1-1,-1-1 0,1 1 1,0 0-1,0 0 0,0 0 0,1 0 1,2-4-1,27-20-5050,4 5-5229,-8 7-2187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6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20499,'0'0'12268,"52"6"-12268,-33-6 0,4-1-1313,-1-9-1570,-1-1-1793,-3-1-2723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6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33 11115,'0'0'18011,"-9"10"-17279,2-2-571,0 0 1,1 0-1,0 1 1,0-1 0,1 2-1,0-1 1,1 0 0,0 1-1,0 0 1,1 0 0,0 0-1,1 1 1,0-1-1,0 1 1,1-1 0,1 1-1,1 14 1,-1-24-162,1 0 0,-1 1 0,1-1 0,-1 0 0,1 0 0,0 0 0,0 1 0,0-1 0,-1 0 0,1 0 0,0 0 0,0 0 0,1 0 0,-1 0 0,0-1 0,0 1 0,0 0 0,1 0 0,-1-1 0,0 1 0,1-1 0,-1 1 0,0-1 0,1 0 0,-1 0 0,0 1 0,1-1 0,-1 0 0,1 0 0,-1 0 0,1 0 0,-1-1 0,3 1 0,2-1 0,0 0 0,1 0 0,-1-1 0,0 1 0,0-1 0,7-4 0,-2 0 0,0-1 0,-1 0 0,0-1 0,0 0 0,0 0 0,-2-1 0,1 0 0,9-13 0,-15 17 0,1 1 0,-1-1 0,1 0 0,-1-1 0,-1 1 0,1 0 0,-1-1 0,0 0 0,0 1 0,-1-1 0,1 0 0,-1 0 0,-1 0 0,1 0 0,-1 0 0,0 0 0,0 0 0,-1 0 0,-1-7 0,1 11 0,0 0 0,0 0 0,-1 0 0,1 0 0,-1 0 0,1 0 0,-1 0 0,1 1 0,-1-1 0,0 1 0,0-1 0,0 1 0,0 0 0,0-1 0,0 1 0,0 0 0,0 0 0,0 1 0,-1-1 0,1 0 0,0 1 0,-1-1 0,-2 1 0,-60-3 0,53 4 0,5-1-339,-1 1 0,0 0 1,0 1-1,1-1 0,-1 2 0,-9 3 0,12-4-332,-5 0-6087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7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37 14221,'0'0'16058,"10"-6"-15438,0 1-465,0 1 0,1-1 1,0 2-1,0-1 1,0 2-1,0-1 0,1 1 1,21 0-1,-33 2-150,1 0-1,-1 0 0,1 0 0,0 0 1,-1 0-1,1 0 0,-1 0 1,1 0-1,-1 0 0,1 0 1,-1 0-1,1 1 0,-1-1 0,1 0 1,-1 0-1,1 1 0,-1-1 1,1 0-1,-1 1 0,1-1 1,-1 0-1,1 1 0,-1-1 1,0 1-1,1-1 0,-1 0 0,0 1 1,1-1-1,-1 1 0,0-1 1,0 1-1,0-1 0,1 1 1,-1 0-1,0-1 0,0 1 0,0-1 1,0 1-1,0-1 0,0 1 1,0-1-1,0 1 0,0 0 1,0-1-1,0 1 0,0-1 1,0 1-1,-1-1 0,1 1 0,0-1 1,0 1-1,-1-1 0,1 1 1,0-1-1,-1 1 0,1-1 1,0 1-1,-1-1 0,1 0 0,-1 1 1,0 0-1,-24 28 199,-12-7-203,29-17 0,0-1 0,1 1 0,-1 0 0,-9 8 0,17-12 0,0-1 0,0 0 0,1 1 0,-1-1 0,0 0 0,0 1 0,0-1 0,0 0 0,0 0 0,0 1 0,0-1 0,1 0 0,-1 1 0,0-1 0,0 0 0,0 0 0,1 1 0,-1-1 0,0 0 0,0 0 0,1 0 0,-1 1 0,0-1 0,0 0 0,1 0 0,-1 0 0,0 0 0,1 0 0,-1 0 0,0 0 0,1 1 0,-1-1 0,0 0 0,0 0 0,1 0 0,-1 0 0,0 0 0,1 0 0,-1 0 0,0-1 0,1 1 0,-1 0 0,0 0 0,1 0 0,21 2 0,-20-1 0,11 0 0,74 10 0,-80-10 0,0 1 0,0 0 0,0 0 0,0 1 0,-1 0 0,1 0 0,-1 0 0,0 1 0,11 8 0,-16-11 0,1 0 0,-1 1 0,1-1 0,-1 1 0,0 0 0,0-1 0,0 1 0,0 0 0,0 0 0,0-1 0,0 1 0,0 0 0,-1 0 0,1 0 0,-1 0 0,0 0 0,1 0 0,-1 0 0,0 0 0,0 0 0,0 0 0,0 0 0,-1 0 0,1 0 0,-1 0 0,1 0 0,-1 0 0,0 0 0,1 0 0,-1 0 0,0 0 0,0-1 0,0 1 0,-1 0 0,1-1 0,0 1 0,-1-1 0,1 1 0,0-1 0,-1 0 0,-3 3 0,-2 1 0,0 1 0,-1-1 0,0 0 0,0 0 0,0-1 0,0 0 0,-17 5 0,3-4 0,0-1 0,-1-2 0,1 0 0,-35-2 0,56 0 3,0 0-1,1 0 1,-1 0-1,0 0 1,0 0-1,0 0 1,0 0-1,0 0 1,0 0-1,0 0 1,0 0-1,1-1 1,-1 1-1,0 0 1,0-1-1,0 1 1,0-1-1,1 1 1,-1-1-1,0 1 1,0-1-1,1 1 1,-1-1-1,1 0 1,-1 0-1,0 1 1,1-1-1,-1 0 1,1 0-1,0 1 1,-1-1-1,1 0 1,-1 0 0,1-1-1,0 1-20,0 0 1,1 0-1,-1-1 1,1 1-1,-1 0 0,1 0 1,-1 0-1,1 0 1,-1 0-1,1 0 0,0 0 1,0 0-1,0 0 0,0 0 1,-1 0-1,1 0 1,0 0-1,0 1 0,1-1 1,-1 0-1,0 1 1,0-1-1,0 1 0,2-1 1,50-20-7414,-22 6 224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7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20980,'0'0'11787,"74"15"-12428,-50-17-2113,-1-3-2403,-5-1-3043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8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21556,'0'0'9812,"-10"11"-8605,3-3-1107,-7 5-54,2 0 0,-17 24 1,27-33-50,-1-1 0,0 1 0,1 1 1,0-1-1,0 0 0,0 1 0,0-1 1,1 1-1,-1-1 0,1 1 0,1 0 1,-1 0-1,1-1 0,-1 1 0,1 0 1,2 9-1,-2-12 3,1-1 0,0 1 0,1-1 0,-1 1 0,0-1 0,0 0 0,1 1 0,-1-1 0,0 0 0,1 0 0,-1 0 0,1 0 0,0 0 0,-1 0 0,1 0 0,0-1 0,-1 1 0,1-1 0,0 1 0,0-1 0,0 0 0,-1 1 0,1-1 0,3 0 0,54 1 0,-44-2 0,16-1-1786,-27 1 854,1 0 0,0 0 0,-1 0 1,1-1-1,-1 0 0,0 0 0,7-4 0,6-7-7764</inkml:trace>
  <inkml:trace contextRef="#ctx0" brushRef="#br0" timeOffset="1">195 108 9673,'0'0'17585,"-41"64"-14446,34-42-993,2 1-1922,5-1-224,0 2 0,0 3 0,7 0 0,8-7-4356,6-4-8008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8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30 195 10442,'0'0'12049,"-5"8"-9071,0-1-2002,-10 15 126,10 0 3355,24-33-3694,0-7-763,0 0 0,-1-2 0,-1 0 0,-1 0 0,14-25 0,-9 13 0,35-38 0,-59 117 0,-29 60 0,21-78 0,2 0 0,1 1 0,2 1 0,0-1 0,-1 40 0,7-69 0,0-1 0,0 0 0,0 1 0,0-1 0,0 0 0,0 1 0,0-1 0,1 0 0,-1 0 0,0 1 0,0-1 0,0 0 0,0 1 0,0-1 0,1 0 0,-1 0 0,0 1 0,0-1 0,0 0 0,1 0 0,-1 0 0,0 1 0,0-1 0,1 0 0,-1 0 0,0 0 0,0 0 0,1 1 0,-1-1 0,0 0 0,1 0 0,-1 0 0,0 0 0,1 0 0,-1 0 0,0 0 0,1 0 0,-1 0 0,0 0 0,0 0 0,1 0 0,-1 0 0,0 0 0,1 0 0,-1-1 0,0 1 0,1 0 0,-1 0 0,0 0 0,0 0 0,1-1 0,15-10 0,2-20-1644,-15 22 293,0-2-1,-1 1 1,0 0-1,0 0 1,-1-1 0,-1-13-1,0-6-5193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9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12684,'0'0'17873,"48"32"-16912,-7-33-673,1-8-224,1 1-1249,-5-2-3812,-3-3-6534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9:47.5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121 106 6951,'0'0'1735,"-2"-9"-476,1-1-864,-7-44 2590,-5 22 5919,13 37-3441,-1 13-4121,-1 6-1634,-29 341 2223,0 30 163,29-351-2094,1-27 0,0 0 0,1 0 0,1 0 0,4 20 0,-2-35 0,1-13 0,2-20 0,-6 30 0,30-205 0,5-370 0,-39 633 0,-17 84 0,8-64 0,-9 58 0,2-15 0,-10 210 0,30-329 0,0 1 0,-1-1 0,1 0 0,0 0 0,0 1 0,0-1 0,0 0 0,0 1 0,0-1 0,0 0 0,1 1 0,-1-1 0,0 0 0,1 0 0,-1 1 0,1-1 0,-1 0 0,1 0 0,0 0 0,-1 0 0,1 0 0,0 0 0,0 0 0,0 0 0,0 0 0,-1 0 0,2 0 0,-1 0 0,1 0 0,0-1 0,-1-1 0,1 0 0,0 1 0,-1-1 0,1 0 0,-1 0 0,0 0 0,1 0 0,-1-1 0,0 1 0,1 0 0,-1 0 0,0-1 0,0 1 0,0-1 0,0 1 0,-1-1 0,1 1 0,0-1 0,0 0 0,-1 1 0,1-3 0,18-51 0,-2-2 0,-3 0 0,13-104 0,-20 110 0,8-71 0,-10 87 0,-4 28 0,-1 9 0,-10 86-56,-28 121 0,8-51-398,7-43-5247,12-83-1100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49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19186,'0'0'8040,"-31"68"-6791,17-35-544,7 4-481,-1-3-128,8-7-64,0-6-1473,0-8-1346,8-9-961,-3-4-608,-3-9-2402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0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14670,'0'0'11157,"11"0"-9801,48 5-22,-55-4-1187,0 0 0,0 0 0,0 0 0,0 0 1,-1 1-1,1 0 0,0-1 0,-1 1 0,1 1 1,-1-1-1,1 0 0,-1 1 0,0 0 0,0 0 1,5 5-1,-7-1-51,1 0 1,-1 0-1,0-1 1,0 1-1,-1 0 0,0 0 1,0 0-1,-2 14 1,0 4 65,3-3-28,0-19-96,-1 1 1,0-1-1,1 0 1,-1 0-1,-1 1 1,1-1-1,0 0 1,-1 1-1,0-1 1,1 0-1,-1 0 1,-1 0-1,1 0 1,0 0-1,-1 0 1,1 0-1,-1 0 1,-3 3-1,-4 5-38,8-8 0,0-1 0,-1 0 0,0 0 0,1 0 0,-1 1 0,0-2 0,0 1 0,0 0 0,0 0 0,0-1 0,-1 1 0,1-1 0,0 1 0,-1-1 0,1 0 0,-1 0 0,1 0 0,-1-1 0,1 1 0,-1 0 0,0-1 0,0 0 0,1 0 0,-6 0 0,-25 0 0,12-1 0,-1 1 0,-30 4 0,52-4-43,0 0-1,0 0 1,0 0-1,0 0 1,0-1-1,0 1 1,0 0-1,0 0 1,0 0-1,0 0 1,0-1-1,0 1 1,0 0-1,0 0 1,0 0-1,0-1 1,0 1-1,0 0 1,0 0-1,0 0 1,0 0-1,0-1 1,0 1-1,0 0 1,0 0-1,0 0 1,0 0-1,0 0 1,-1-1-1,1 1 1,0 0-1,0 0 1,0 0-1,0 0 1,0 0-1,-1 0 1,1 0-1,0 0 1,0 0-1,0-1 1,0 1-1,-1 0 1,1 0-1,0 0 1,0 0-1,0 0 1,0 0-1,-1 0 1,1 0-1,0 0 1,0 0-1,0 0 1,0 0-1,-1 0 1,1 0-1,1 0-862,13-16-5810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65 10634,'-1'0'762,"-1"-1"0,1 0 0,0 1 0,-1-1 0,1 0 0,0 0 0,0 0 0,0 0 0,0 0 0,0 0 0,0 0 0,0 0 0,0 0 0,0 0 0,0 0 0,0-1 0,1 1 0,-2-2 0,2 2-501,0 0-1,0 0 1,0 0 0,0 0-1,0 0 1,0 0 0,1 0-1,-1 0 1,0 0 0,0 0-1,1 0 1,-1 1 0,1-1-1,-1 0 1,1 0 0,-1 0 0,1 1-1,-1-1 1,1 0 0,0 1-1,0-2 1,3-1-130,-1 1-1,1 0 1,-1-1-1,1 1 1,0 0 0,0 1-1,0-1 1,0 1 0,0 0-1,0 0 1,6-1 0,-9 1-125,1 1 0,-1 0 0,1-1 1,-1 1-1,1 0 0,-1 0 0,1 0 1,-1 0-1,1 0 0,-1 0 0,1 0 1,-1 1-1,1-1 0,-1 1 1,0-1-1,1 1 0,-1-1 0,0 1 1,1 0-1,-1 0 0,0-1 0,0 1 1,1 0-1,-1 0 0,0 0 0,0 0 1,0 1-1,0-1 0,0 0 0,-1 0 1,2 3-1,-1-2 2,-1 1 1,0 0-1,-1 0 1,1-1-1,0 1 1,-1 0-1,1-1 0,-1 1 1,0 0-1,0-1 1,0 1-1,0-1 1,0 1-1,-1-1 1,1 0-1,-1 1 1,-2 1-1,3-2-8,0-1 0,0 0 0,0 0 0,0 0 0,1 1 0,-1-1 0,0 1 0,0-1 0,1 0 0,-1 1 0,1-1 0,-1 1 0,1-1 0,0 1 0,0-1 0,0 1 0,-1 0 0,1-1 0,1 1 0,-1-1 0,0 1 0,0-1 0,1 1 0,-1-1 0,0 1 0,2 2 0,1 0 0,0-1 0,0 0 0,0 0 0,1 0 0,-1 0 0,1 0 0,6 3 0,-7-4 0,0-1 0,0 1 0,0 0 0,0 0 0,0 0 0,0 0 0,-1 0 0,1 1 0,-1-1 0,0 1 0,0-1 0,0 1 0,0 0 0,0 0 0,0 0 0,-1 0 0,1 0 0,-1 1 0,0-1 0,0 0 0,1 6 0,-3-6 0,1 0 0,-1-1 0,1 1 0,-1 0 0,0 0 0,0 0 0,0-1 0,0 1 0,0-1 0,-1 1 0,0-1 0,1 1 0,-1-1 0,0 0 0,0 0 0,0 0 0,0 0 0,0 0 0,-1 0 0,1-1 0,0 1 0,-1-1 0,1 1 0,-1-1 0,0 0 0,1 0 0,-1 0 0,0 0 0,-5 0 0,-7 2 0,0 0 0,-1-1 0,1-1 0,-21-1 0,35 0 0,0 0 0,-1 1 0,1-1 0,0 0 0,0 0 0,0 0 0,0 0 0,0 0 0,0-1 0,0 1 0,-1 0 0,1 0 0,0-1 0,0 1 0,0-1 0,0 1 0,0-1 0,0 1 0,0-1 0,0 1 0,1-1 0,-1 0 0,0 0 0,0 1 0,0-1 0,1 0 0,-1 0 0,0 0 0,1 0 0,-1 0 0,1 0 0,-1 0 0,1 0 0,0 0 0,-1 0 0,1 0 0,0 0 0,0 0 0,-1-1 0,1 1 0,0 0 0,0 0 0,0 0 0,1 0 0,-1-2 0,1 0 0,0 0 0,0 1 0,0-1 0,1 0 0,-1 1 0,1-1 0,-1 1 0,1-1 0,0 1 0,0 0 0,0 0 0,0 0 0,1 0 0,-1 0 0,0 0 0,6-2 0,22-9-2480,2 2-3604,-11 4 1222,10-4-7176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18674,'0'0'14093,"54"6"-14093,-40-11-1666,4-4-2690,-1-4-3523,-2-1-8136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2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14446,'0'0'13821,"-3"9"-11563,-13 29-1209,9-24-878,1 1-1,0 0 0,1 1 1,1-1-1,0 1 1,-2 17-1,6-33-173,0 1 0,0-1 1,0 1-1,0 0 0,1-1 0,-1 1 0,0-1 0,0 1 1,0 0-1,1-1 0,-1 1 0,0-1 0,0 1 0,1-1 1,-1 1-1,0-1 0,1 1 0,-1-1 0,1 1 0,-1-1 1,1 0-1,-1 1 0,1-1 0,-1 0 0,1 1 0,-1-1 1,1 0-1,-1 0 0,1 1 0,-1-1 0,1 0 0,1 0 1,26-1-344,24-17-1494,-12-2-4830,-14 4-2494,-12 5 51</inkml:trace>
  <inkml:trace contextRef="#ctx0" brushRef="#br0" timeOffset="1">184 106 12011,'0'0'14030,"-53"66"-11276,37-39-608,4-3-448,4 2-1570,6-7-128,2-3 0,13-6 0,11-5 0,7-5 0,1 0-1345,1-1-5061,-2-11-8681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3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12139,'0'0'7362,"9"-6"-3534,1-1-3123,0 1 1,1 0 0,0 0-1,0 1 1,1 1 0,-1 0-1,1 1 1,0 0-1,0 0 1,14 0 0,-23 3-645,1-1 1,-1 1 0,1 0 0,-1 1-1,0-1 1,1 1 0,-1-1-1,0 1 1,1 0 0,-1 0-1,0 0 1,0 1 0,0-1-1,0 1 1,0 0 0,0 0-1,3 3 1,-5-4-43,0 1 0,0 0 0,0 0 0,0 0-1,0 0 1,0 1 0,-1-1 0,1 0 0,-1 0 0,0 0 0,0 0-1,0 0 1,0 1 0,0-1 0,0 0 0,0 0 0,-1 0 0,1 1 0,-1-1-1,1 0 1,-1 0 0,0 0 0,0 0 0,0 0 0,0 0 0,0-1-1,-1 1 1,1 0 0,-2 1 0,-3 6-19,0-1 0,0 0 0,-1-1 0,0 0 0,0 0 0,-1 0 0,0-1 0,0 0 0,-1 0 0,0-1 0,1-1 0,-2 1 0,-13 4 0,70-23 0,-36 12 0,0 1 0,0 1 0,0 0 0,0 1 0,-1 0 0,13 3 0,-21-4 0,1 1 0,-1 0 0,0 0 0,0-1 0,0 1 0,0 1 0,0-1 0,-1 0 0,1 0 0,0 1 0,0-1 0,-1 1 0,1-1 0,-1 1 0,1 0 0,-1 0 0,0 0 0,0-1 0,0 1 0,0 0 0,0 0 0,0 1 0,0-1 0,-1 0 0,1 0 0,-1 0 0,0 0 0,1 1 0,-1-1 0,0 0 0,0 0 0,0 1 0,-1-1 0,1 0 0,-1 0 0,0 3 0,-1 0 0,0 0 0,0-1 0,0 1 0,0-1 0,-1 1 0,0-1 0,0 0 0,0 0 0,-1 0 0,1 0 0,-1-1 0,0 1 0,0-1 0,0 0 0,-1 0 0,1 0 0,-9 3 0,-2 1 0,0 0 0,-1 0 0,0-2 0,-19 5 0,28-9 0,0 1 0,0-1 0,0 0 0,-1-1 0,-8 0 0,15 0 0,0 0 0,0 0 0,-1 0 0,1-1 0,0 1 0,0 0 0,0-1 0,-1 1 0,1-1 0,0 1 0,0-1 0,0 1 0,0-1 0,0 0 0,0 0 0,0 1 0,0-1 0,0 0 0,0 0 0,0 0 0,1 0 0,-1 0 0,0 0 0,1 0 0,-1 0 0,0-1 0,1 1 0,0 0 0,-1 0 0,1 0 0,0-1 0,-1 1 0,1 0 0,0 0 0,0-3 0,0 2-87,0 0 1,0 0-1,1 1 0,-1-1 1,0 0-1,1 0 0,-1 1 0,1-1 1,0 0-1,-1 1 0,1-1 1,0 0-1,0 1 0,0-1 1,0 1-1,0 0 0,1-1 1,-1 1-1,0 0 0,1 0 0,2-2 1,38-15-4478,-16 8 1260,-5 0-4762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3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7495,'0'0'25272,"33"49"-25272,-11-49 0,5 0 0,-2 0 0,-4-8 0,-3-5-6598,-3 2-7816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44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41 14798,'0'0'17334,"-10"5"-16763,3-1-568,0 1 1,1-1-1,0 1 0,0 0 1,0 1-1,0 0 1,1 0-1,0 0 0,0 0 1,1 1-1,0-1 0,0 1 1,0 0-1,1 1 1,0-1-1,0 1 0,1-1 1,-3 14-1,5-17-3,-1-1 0,0 1 0,1 0 0,0-1 0,0 1 0,0 0 0,0-1 0,1 1 0,-1 0 0,1-1 0,0 1 0,0-1 0,0 1 0,1-1 0,-1 1 0,1-1 0,0 0 0,3 4 0,-2-4 0,0-1 0,0 1 0,1-1 0,-1 0 0,1 0 0,0 0 0,0-1 0,-1 1 0,1-1 0,0 0 0,0 0 0,0 0 0,0-1 0,1 1 0,-1-1 0,6 0 0,-1 0 0,1-1 0,-1 0 0,1 0 0,-1-1 0,1 0 0,-1 0 0,0-1 0,0-1 0,0 1 0,-1-1 0,1-1 0,-1 0 0,0 0 0,12-10 0,-14 10 0,0-1 0,-1 1 0,0-1 0,0 0 0,0-1 0,-1 1 0,0-1 0,0 1 0,0-1 0,-1-1 0,0 1 0,-1 0 0,0-1 0,0 1 0,0-1 0,-1 0 0,0 0 0,0-9 0,-1 14 4,-1 0-1,1 0 1,0 0-1,-1 0 1,1 0-1,-1 0 1,0 0-1,0 0 1,0 1-1,-1-1 1,1 0-1,0 1 1,-1-1-1,0 1 1,0-1-1,0 1 1,0 0-1,0 0 1,0 0 0,-3-3-1,0 2-19,0 1 0,0-1 1,-1 1-1,1-1 0,0 2 0,-1-1 0,1 0 0,-1 1 1,0 0-1,-7 0 0,4 0-251,-1 1 0,0 0 0,0 1 0,0 0 0,0 1 0,1-1 0,-1 2 0,1-1 0,-1 2 0,1-1 0,0 1 0,-11 7 0,9-1-9647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4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20 12908,'0'0'15369,"-8"-2"-14493,4 1-756,1 0 0,-1 0 0,1 1 0,-1-1 0,0 1 0,1 0 0,-1 0 0,0 0 0,1 1 0,-1-1 0,0 1 0,1 0 0,-1 0 0,1 0 0,-1 0 0,1 0 0,0 1 0,-1 0 0,1 0 0,0 0 0,0 0 0,0 0 0,1 0 0,-1 1 0,0 0 0,-3 4 0,-1 3-95,0 1 0,1-1 0,0 2 0,0-1 0,1 1 0,1 0 0,0 0 0,0 0 0,1 0-1,1 1 1,0 0 0,1-1 0,0 1 0,2 17 0,-1-28-25,0 0 0,0-1 0,0 1 0,0 0 0,0 0 0,0 0 0,0-1 0,1 1 0,-1 0 0,1 0 0,-1-1 0,1 1 0,0 0 0,-1-1 0,1 1 0,0 0 0,0-1 0,0 0 0,1 1 0,-1-1 0,0 1 0,0-1 0,1 0 0,-1 0 0,1 0 0,-1 0 0,1 0 0,-1 0 0,1 0 0,0-1 0,-1 1 0,1 0 0,0-1 0,0 1 0,-1-1 0,1 0 0,0 0 0,0 0 0,0 0 0,-1 0 0,1 0 0,0 0 0,0 0 0,0-1 0,-1 1 0,4-2 0,2 0 0,0 0 0,0-1 0,0 0 0,0 0 0,-1 0 0,1-1 0,-1 0 0,0-1 0,0 1 0,6-8 0,-4 4 0,-1 0 0,0-1 0,0 0 0,-1 0 0,0-1 0,0 0 0,-1 0 0,-1 0 0,1 0 0,-2-1 0,0 0 0,0 1 0,-1-1 0,0 0 0,0-1 0,-2 1 0,1 0 0,-2-15 0,0 24 0,1 1 0,0-1 0,-1 0 0,0 0 0,1 1 0,-1-1 0,0 1 0,1-1 0,-1 1 0,0-1 0,0 1 0,0-1 0,-1 1 0,1 0 0,0-1 0,0 1 0,-1 0 0,1 0 0,-1 0 0,1 0 0,-1 0 0,1 1 0,-1-1 0,1 0 0,-1 1 0,0-1 0,0 1 0,1-1 0,-1 1 0,0 0 0,0 0 0,1 0 0,-1 0 0,0 0 0,-2 0 0,1 1 0,0-1 0,1 1 0,-1-1 0,1 1 0,-1 0 0,1 0 0,-1 0 0,1 0 0,0 0 0,-1 1 0,1-1 0,0 1 0,0-1 0,0 1 0,0 0 0,0 0 0,1 0 0,-1 0 0,0 0 0,1 0 0,0 0 0,-1 1 0,0 3 0,-3 18-4010,5-24 3754,0 1 1,0 0 0,0 0 0,0-1 0,0 1 0,1 0 0,-1-1 0,0 1-1,0 0 1,0 0 0,1-1 0,-1 1 0,0 0 0,1-1 0,-1 1-1,0 0 1,1-1 0,-1 1 0,1-1 0,-1 1 0,1-1 0,-1 1 0,1-1-1,0 1 1,-1-1 0,1 0 0,-1 1 0,1-1 0,1 1 0,14 1-7748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5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23574,'0'0'9193,"53"-1"-9193,-32-5-897,2 0-3331,1-1-3299,-6 2-7880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02.0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24 5958,'0'0'21818,"6"0"-20996,66 4 451,-32 0-1093,0-3-1,0-1 1,50-7-1,-33-13 270,-49 15 300,-38 12-404,0 1-266,0-1 1,-1-1-1,1-2 0,-1-1 1,-1-1-1,1-2 1,-57-7-1,62 2-79,26 5 0,0 0 0,0 0 0,0-1 0,0 1 0,0 0 0,0 0 0,1 0 0,-1 0 0,0 0 0,0 0 0,0 0 0,0 0 0,0 0 0,0 0 0,0 0 0,0 0 0,0 0 0,0 0 0,0 0 0,0-1 0,0 1 0,0 0 0,0 0 0,0 0 0,0 0 0,0 0 0,0 0 0,0 0 0,0 0 0,0 0 0,0 0 0,0 0 0,0-1 0,0 1 0,0 0 0,0 0 0,0 0 0,0 0 0,0 0 0,43-1 0,-15 1 0,176-10 0,-543 46 0,485-41 0,113-24 0,-316 33 0,-61 12 0,65-7 0,-88 3 0,134-13-534,23-2-1301,31-9-7119,-13-3-7846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5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21396,'0'0'5536,"-11"5"-4111,2 0-1284,-1 0 0,1 1 0,0 1-1,0 0 1,1 0 0,0 0-1,0 1 1,1 0 0,0 1 0,0-1-1,1 2 1,0-1 0,-8 18-1,9-16 38,0 1-1,1 0 0,1 0 0,-1 0 1,2 0-1,0 0 0,0 1 0,1-1 0,1 18 1,0-28-167,1 0 0,-1 0 1,1-1-1,-1 1 1,1 0-1,0 0 0,-1-1 1,1 1-1,0 0 1,0-1-1,1 1 0,-1-1 1,0 1-1,0-1 0,1 0 1,-1 0-1,1 1 1,-1-1-1,1 0 0,-1 0 1,1 0-1,0-1 0,-1 1 1,1 0-1,0-1 1,0 1-1,0-1 0,-1 1 1,1-1-1,0 0 1,0 0-1,0 0 0,0 0 1,0 0-1,3-1 0,2 1 18,1-1 0,-1 0-1,1 0 1,-1-1 0,0 0-1,0 0 1,0-1-1,8-3 1,1-4-29,-1 0 0,0-1 0,0 0 0,-1-1 0,22-25 0,-30 31 0,-1-1 0,1 0 0,-1 0 0,0-1 0,-1 0 0,0 1 0,0-2 0,0 1 0,-1 0 0,-1-1 0,1 1 0,-1-1 0,1-17 0,-3 24 0,0 1 0,0-1 0,0 1 0,0 0 0,0-1 0,-1 1 0,1-1 0,-1 1 0,1-1 0,-1 1 0,1 0 0,-1-1 0,0 1 0,0 0 0,0 0 0,1 0 0,-1 0 0,0-1 0,-1 1 0,1 0 0,0 1 0,0-1 0,0 0 0,0 0 0,-3-1 0,0 1 0,0-1 0,0 1 0,0 0 0,-1 1 0,1-1 0,0 1 0,0 0 0,0 0 0,-7 0 0,4 1 0,-1 0 0,0 0 0,1 1 0,0 0 0,-1 0 0,1 1 0,0 0 0,0 0 0,0 0 0,-10 8 0,5 4-2056,10-7-3196,12-7-6050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6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59 17457,'0'0'5172,"-10"0"-3020,5 0-2048,0 0 0,0 0 0,0 1 0,0 0 0,0 0 0,0 0 0,0 0 0,0 1 0,0 0 0,0 0 0,1 0 0,-1 0 0,1 1 0,0 0 0,0 0 0,0 0 0,0 0 0,0 1 0,0-1 0,1 1 0,0 0 0,0 0 0,0 0 0,0 1 0,1-1 0,-4 9 0,4-8 136,-1 0 1,2 0-1,-1 0 1,1 0-1,0 1 1,0-1-1,0 0 1,1 1 0,-1-1-1,2 9 1,-1-12-165,1 0 1,-1-1-1,1 1 1,0 0 0,-1 0-1,1-1 1,0 1 0,0 0-1,0-1 1,0 1 0,0-1-1,1 1 1,-1-1-1,0 0 1,1 0 0,-1 1-1,1-1 1,-1 0 0,1 0-1,-1 0 1,1 0 0,0-1-1,0 1 1,-1 0-1,1-1 1,0 1 0,0-1-1,0 0 1,0 0 0,-1 1-1,5-2 1,1 2-75,0-1 0,1-1 0,-1 1 1,1-1-1,-1-1 0,0 1 0,0-1 0,0 0 0,0-1 1,0 0-1,0 0 0,-1 0 0,1-1 0,-1 0 0,0 0 1,0-1-1,0 0 0,-1 0 0,0 0 0,0 0 0,0-1 1,0 0-1,-1 0 0,0 0 0,0-1 0,-1 1 0,0-1 1,0 0-1,0 0 0,-1 0 0,0 0 0,-1-1 0,0 1 1,0 0-1,0-1 0,-1-8 0,0 13-2,0 1 0,-1 0 0,1-1 1,-1 1-1,1-1 0,-1 1 0,0 0 0,0 0 0,0-1 1,0 1-1,-1 0 0,1 0 0,0 0 0,-1 0 0,0 0 0,1 1 1,-1-1-1,0 0 0,0 1 0,0-1 0,-4-1 0,2 1 1,0 0-1,-1 0 0,1 1 0,-1-1 1,1 1-1,-1 0 0,0 1 1,0-1-1,1 1 0,-1 0 0,-5 0 1,4 1-2,1-1 0,-1 1 1,1 0-1,0 1 0,-1-1 1,1 1-1,0 0 0,0 0 1,-8 5-1,11-5 0,0-1-1,0 1 1,0 0 0,0-1-1,0 1 1,0 0 0,0 0-1,0 0 1,1 0 0,-1 1-1,1-1 1,0 0 0,-1 1-1,1-1 1,0 1 0,1-1-1,-1 1 1,0 0 0,0 3-1,1-6-88,0 1-1,0 0 1,0-1-1,1 1 0,-1 0 1,0-1-1,0 1 1,0-1-1,1 1 0,-1 0 1,0-1-1,0 1 1,1-1-1,-1 1 1,1-1-1,-1 1 0,0-1 1,1 1-1,-1-1 1,1 1-1,-1-1 0,1 1 1,0-1-1,-1 0 1,1 1-1,-1-1 1,1 0-1,0 0 0,-1 1 1,1-1-1,-1 0 1,1 0-1,0 0 1,26 2-4965,-22-2 3847,25 0-6623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6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18449,'0'0'14318,"60"5"-14318,-23-5 0,0 0 0,-4 0-1153,-8 0-4292,-1 0-3139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1:47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222 44 12876,'-9'-2'8958,"-5"0"-7742,-1 0 1,1 1-1,0 0 0,-24 3 0,32-2-1060,1 1-1,-1 0 0,1 1 0,-1-1 0,1 1 0,0 0 0,0 0 0,0 1 0,0 0 0,0 0 0,0 0 0,1 0 0,0 1 0,-1-1 0,1 1 0,1 0 0,-5 6 0,5-7-113,0 1-1,1-1 0,-1 1 0,1-1 0,0 1 1,0 0-1,0 0 0,1 0 0,-1 0 1,1 0-1,0 0 0,0 0 0,0 1 0,1-1 1,0 0-1,0 0 0,0 1 0,0-1 0,0 0 1,1 0-1,0 1 0,0-1 0,0 0 0,0 0 1,1 0-1,0 0 0,-1 0 0,1-1 1,1 1-1,-1 0 0,0-1 0,1 1 0,0-1 1,0 0-1,0 0 0,0 0 0,1-1 0,-1 1 1,0-1-1,1 1 0,0-1 0,0 0 0,0-1 1,0 1-1,0-1 0,0 1 0,0-1 1,0-1-1,8 2 0,1-1-41,-1 0 0,1-1 0,0 0 0,-1-1 0,1 0 0,-1-1 0,0-1 0,1 0 0,-1 0 0,0-1 0,17-9 0,-24 11 0,0 0 0,-1-1 0,1 0 0,-1 0 0,0 0 0,0 0 0,0-1 0,0 1 0,0-1 0,-1 0 0,0 0 0,0-1 0,0 1 0,0-1 0,-1 1 0,1-1 0,-1 0 0,0 0 0,-1 0 0,1 0 0,-1 0 0,0 0 0,0 0 0,-1 0 0,0-1 0,0 1 0,0 0 0,0 0 0,-1-1 0,-1-6 0,0 8-5,0-1-1,0 0 1,-1 1-1,1 0 1,-1 0 0,0-1-1,0 2 1,0-1-1,-1 0 1,1 1 0,-1-1-1,0 1 1,0 0-1,0 0 1,0 1 0,-1-1-1,1 1 1,-1 0 0,0 0-1,1 1 1,-1-1-1,0 1 1,-6-1 0,-5-2-480,1 2 1,-1-1 0,0 2 0,-1 0 0,1 1 0,-16 2 0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6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1859 1367 1858,'0'0'12609,"2"-10"-10810,-1-2-1682,6-56 4389,-7 63-4098,0-1 0,0 0 0,-1 1 0,0-1 0,0 0 0,0 1 0,-1 0 0,0-1-1,0 1 1,0 0 0,-4-6 0,-11-13 53,-2 1 1,0 1-1,-2 1 0,0 1 0,-26-19 0,-130-83-658,79 58 382,-183-150 1500,172 126-1104,-4 5 0,-127-72-1,-318-129 221,543 277-844,4 1-258,0 0 0,0 1 0,-1 0 0,1 1 0,-1 0 0,0 1 1,-23-3-1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7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149 516 10602,'0'0'1687,"-12"8"539,-55 44 1608,58-45-2862,1 1 1,1 0 0,-1 0 0,1 1 0,1 0 0,0 0 0,-7 13-1,8-7 4349,5-30-4145,2-23-1090,7-43 0,2-13-119,-10-40 33,-3 87 0,3 0 0,2-1 0,13-72 0,-16 118 0,0 0 0,1 0 0,-1 0 0,1-1 0,-1 1 0,1 0 0,0 0 0,0 0 0,0 0 0,0 0 0,0 0 0,1 1 0,-1-1 0,1 0 0,-1 0 0,1 1 0,-1-1 0,1 1 0,0 0 0,0-1 0,0 1 0,0 0 0,0 0 0,0 0 0,0 0 0,0 1 0,0-1 0,0 0 0,0 1 0,1 0 0,-1-1 0,0 1 0,0 0 0,1 0 0,-1 0 0,0 0 0,0 1 0,0-1 0,1 1 0,1 0 0,11 4 0,-1 1 0,0 0 0,0 1 0,25 16 0,-15-8 0,35 19-1489,1-4 1,1-1-1,1-4 1,2-3-1,87 20 1,-82-31-4891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8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0 118 15567,'7'-12'3011,"-1"1"-2124,-1 1 205,-1 0-1,2 0 1,-1 1-1,1 0 1,1 0-1,0 1 1,15-15-1,-22 22-1016,1 1 0,-1-1 0,1 1 0,-1-1 0,1 1 0,0-1 0,-1 1 0,1-1 1,0 1-1,-1 0 0,1-1 0,0 1 0,0 0 0,-1 0 0,1 0 0,0 0 0,0-1 0,0 1 0,-1 0 0,1 0 0,0 1 0,0-1 0,0 0 0,-1 0 0,1 0 0,0 0 0,0 1 0,-1-1 0,1 0 0,0 0 0,-1 1 0,1-1 0,0 1 0,-1-1 0,1 1 0,0-1 0,-1 1 0,1-1 0,-1 1 0,1 0 0,-1-1 0,1 1 0,-1-1 0,0 1 0,1 0 0,-1 0 0,0-1 0,1 1 0,-1 0 0,0 0 0,0-1 0,0 1 0,0 1 0,5 48 260,-5-42-188,-16 305-110,15-312-37,1 0 0,0 0 0,0 0 0,0-1 0,0 1 0,0 0 0,0 0 0,1 0 0,-1 0 0,0 0 0,0 0 0,1 0 0,-1 0 0,0 0 0,1-1 0,-1 1 0,1 0 0,-1 0 0,1 0 0,-1-1 0,1 1 0,0 0 0,-1-1 0,1 1 0,0 0 0,0-1 0,-1 1 0,1-1 0,2 1 0,-1 0 0,0-1 0,0 0 0,0 0 0,0 0 0,0-1 0,0 1 0,0 0 0,0-1 0,0 1 0,0-1 0,0 1 0,-1-1 0,3-1 0,5-3 0,0 0 0,-1 0 0,0-1 0,0 0 0,7-7 0,9-13 0,-2-1 0,-1-1 0,-1-1 0,-1 0 0,-2-2 0,-1 0 0,14-37 0,-33 102-186,3-32 81,-1-1 0,1 1 0,0 0 0,0 0 0,0-1 0,0 1 0,0 0 0,0-1 0,1 1 0,-1 0 0,0-1 0,1 1 0,-1-1 0,1 1 0,0 0-1,-1-1 1,3 3 0,31-7-13961,-11-8-2558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9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247 143 14221,'0'0'6551,"-10"8"-2644,-8 4-2954,-8 7 1326,-43 40 0,64-55-2118,0 1 0,0 1 0,0-1 0,1 1 0,0-1 0,0 1 0,0 0 0,1 1 0,0-1 0,0 1 1,0-1-1,1 1 0,0 0 0,0 0 0,0 9 0,2-13-161,1 1 0,0-1 0,0 1 0,0-1 0,0 0 0,0 1 0,1-1 0,0 0 0,-1 0 0,1 0 0,1 0 0,-1 0 0,0 0 0,1-1 0,3 4 0,50 39 0,-37-31 0,-4-3 0,0 2 0,-1-1 0,-1 2 0,0 0 0,0 0 0,11 19 0,-21-29 0,-1-1 0,0 1 0,0-1 0,0 1 0,-1 0 0,1 0 0,-1 0 0,0 0 0,0 0 0,0 0 0,-1 0 0,1 0 0,-1 0 0,0 0 0,0 1 0,-1-1 0,1 0 0,-1 0 0,0 0 0,0 0 0,0 0 0,-1 0 0,1 0 0,-1-1 0,0 1 0,0 0 0,0-1 0,0 0 0,-1 1 0,0-1 0,1 0 0,-1 0 0,0 0 0,-6 4 0,-1 0 0,1-1 0,-1 0 0,-1 0 0,1-1 0,-1 0 0,0-1 0,0 0 0,0-1 0,-1 0 0,1-1 0,-1 0 0,1-1 0,-1 0 0,0-1 0,1 0 0,-23-4 0,32 4 0,0 0 0,0 0 0,0-1 0,0 1 0,0-1 0,0 1 0,0-1 0,0 0 0,0 1 0,0-1 0,0 0 0,0-1 0,0 1 0,1 0 0,-1 0 0,1-1 0,-1 1 0,1-1 0,-1 1 0,1-1 0,0 0 0,0 1 0,-1-1 0,1 0 0,1 0 0,-1 0 0,0 0 0,0 0 0,1 0 0,-1 0 0,1 0 0,0 0 0,-1 0 0,1 0 0,0 0 0,0-1 0,1-2 0,0 0 0,0 1 0,1-1 0,0 0 0,0 1 0,0-1 0,0 1 0,1 0 0,-1 0 0,1 0 0,0 0 0,0 0 0,1 1 0,-1-1 0,1 1 0,5-4 0,166-104 0,19-15 0,-166 105 0,-1-1 0,-1-1 0,-2-2 0,39-47 0,-52 57 0,0 1 0,0-2 0,-2 1 0,0-1 0,-1-1 0,0 1 0,-1-1 0,-2-1 0,1 1 0,3-23 0,-9 39 0,0 0 0,0 0 0,0 0 0,1 0 0,-1-1 0,0 1 0,0 0 0,0 0 0,-1 0 0,1 0 0,0 0 0,0 0 0,0 0 0,-1 0 0,1 0 0,-1 0 0,1 0 0,-1 1 0,1-1 0,-1 0 0,1 0 0,-1 0 0,0 0 0,1 1 0,-1-1 0,0 0 0,0 1 0,0-1 0,-1 0 0,0 0 0,0 1 0,1 0 0,-1 0 0,0 0 0,0 0 0,0 0 0,0 0 0,0 1 0,0-1 0,0 1 0,0-1 0,0 1 0,0 0 0,-2 0 0,-7 5 0,0 0 0,0 1 0,-17 14 0,4-1 0,0 2 0,2 1 0,-33 43 0,46-55 0,1 1 0,0 1 0,1-1 0,1 1 0,0 0 0,1 1 0,0 0 0,1-1 0,0 1 0,-2 22 0,6-33 3,0-1 0,0 1-1,0 0 1,1-1 0,-1 1 0,1 0 0,-1-1-1,1 1 1,0 0 0,0-1 0,0 1 0,0-1 0,0 0-1,1 1 1,-1-1 0,1 0 0,0 0 0,2 3-1,0-1 5,1 0 0,0-1-1,0 1 1,0-1 0,0 0-1,1 0 1,10 3 0,5 1-141,1-2 1,-1 0-1,33 2 1,-35-6-2351,-2-1-3477,-6 0-2784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2:49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25368,'0'0'7399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6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6886 2606 6566,'0'0'16571,"0"-4"-15274,0 0-1012,1 0-1,1 1 1,-1-1 0,0 0 0,1 1-1,0-1 1,-1 1 0,2-1 0,-1 1 0,0 0-1,1 0 1,-1 0 0,1 0 0,5-4-1,-2 1-104,-1 1 0,0-1-1,-1 0 1,1 0-1,6-13 1,-8 12-72,0 0 0,0-1 0,-1 1 0,0-1 0,0 0 0,-1 0 0,0 0 0,-1 0 0,1 1 0,-1-1 0,-1 0 0,0 0 0,0 0 0,0 0 0,-1 0 0,0 1 0,-1-1 0,1 1-1,-1-1 1,-1 1 0,-6-10 0,-66-126 6,2 4-105,30 68-3,-108-157 103,125 193-92,-1 1-1,-2 1 1,-1 2-1,-43-33 1,-39-16-19,-3 6 0,-3 4 0,-3 6 0,-3 5 0,-148-48 0,-677-163-20,725 213 18,-1531-316 10,1090 264 45,-519-77-1,956 158 60,-267 3-1,491 25-83,4 0-81,0 0-1,0 0 1,1 1-1,-1-1 1,0 0-1,0 0 1,0 0-1,1 0 1,-1 0-1,0 0 1,0 0 0,0 0-1,1-1 1,-1 1-1,0 0 1,0 0-1,0-1 1,1 1-1,-1 0 1,0-1 0,1 1-1,-1-1 1,0 1-1,1-1 1,-1 1-1,1-1 1,-1 0-1,1 1 1,-1-1 0,1 1-1,-1-1 1,1 0-1,-1 0 1,1 1-1,0-1 1,-1 0-1,1 0 1,0 1-1,0-1 1,0-1 0,-1-23-7211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15.6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54 15791,'0'0'2653,"11"-1"-816,183-3 2416,111 13-2542,-2-1-1323,-1120 2 2292,1011-11-2488,325-43 0,-482 36-140,-29 3 196,-25 1 333,-438-1 884,383 5-1056,193 1-1116,22 0-2327,-1-4-4110,-58-4-1034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7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1448 343 11339,'2'-14'650,"0"0"0,-1 0-1,-1 0 1,0-1 0,-1 1 0,-1 0 0,0 0 0,-7-25 0,6 31-543,-1-1 1,0 1 0,-1 0-1,1 0 1,-1 1-1,-1-1 1,0 1 0,0 0-1,0 1 1,-1-1-1,0 1 1,0 1 0,0-1-1,-15-7 1,2 3 202,0 1 1,0 1-1,0 1 0,-1 1 1,0 0-1,0 2 0,0 0 1,-1 2-1,0 0 1,1 1-1,-1 1 0,0 2 1,-23 3-1,-1 3-59,0 2 0,0 2 0,1 2 0,-85 40 0,71-26 109,1 3 0,2 2 1,1 3-1,2 2 0,1 3 0,3 1 1,-85 95-1,110-108-49,2 2 0,1 1 0,1 0 0,2 1 0,1 2 1,-17 48-1,25-54-219,1 0 0,2 1 0,1 0 0,1 0 0,1 0 0,2 0 0,1 1 0,7 53 0,-4-67-80,1-1-1,0 1 1,1 0 0,1-1-1,0 0 1,2 0-1,-1-1 1,2 0 0,0 0-1,1-1 1,0 0 0,1-1-1,1 0 1,0-1 0,0 0-1,25 16 1,-14-12 1,1-1-1,1-2 1,0 0 0,1-2 0,0-1 0,1-1-1,0-1 1,1-1 0,41 4 0,7-4 127,-1-4 0,1-3 1,0-3-1,-1-4 0,120-26 1,-74 4-6,-1-6 1,187-82 0,-254 94-58,0-3 1,-1-2-1,-2-2 1,-1-2-1,51-44 1,-82 60-52,-1 0 0,0-1 0,-2-1 0,0-1 0,-1 0 0,-1-1 0,0 0-1,-2-1 1,0 0 0,-2-1 0,0 0 0,-2 0 0,0-1 0,-1 0 0,3-34 0,-6 33-27,-2 0 0,-1 0 0,-1 0 0,-1 0 0,-2 0 0,0 0 0,-1 0 0,-1 1 0,-1 0 0,-1 1 0,-2-1 0,0 2 0,-1-1 0,-1 1 0,-1 1 0,-1 0 0,0 1 0,-2 1 0,0 0 0,-1 1 0,-1 1 0,0 0 0,-1 1 0,-1 2 0,0 0 0,-1 1 0,0 0 0,-33-11 0,16 10 18,-1 2 0,1 1 0,-2 2 0,-72-5 0,-166 10-123,112 4-296,151-1-426,1-1 0,-1 0 0,-17-4 0,27 4 108,1-1 1,-1 1-1,1-1 1,-1 0-1,1 0 1,0-1-1,0 1 1,-4-4-1,-23-31-11095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9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16944,'2'12'1425,"3"6"-1102,0 0 0,1 0-1,1-1 1,1 0 0,1 0-1,0-1 1,1 0 0,22 26-1,70 79 755,144 129 0,138 89-1022,204 204 2893,-38 40 1403,-458-478-4403,-59-56-4054,-36-52-1299,-5-2 2486,-3-1-171,-25-20-7314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29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0 347 19538,'0'0'2211,"4"11"-12,-2-6-2072,0 1 1,1 0-1,-1-1 1,1 1-1,0-1 1,1 0-1,-1 0 1,1 0-1,0 0 1,0-1-1,1 0 0,-1 0 1,1 0-1,0 0 1,7 3-1,212 113 829,93 57 822,-96-17 864,-220-158-2622,1-1 0,0 1 0,0-1 0,1 0 0,-1 0 0,0 0 0,0 0 0,1 0 1,-1-1-1,0 1 0,1 0 0,-1-1 0,0 0 0,1 0 0,-1 0 0,5 0 0,-6 0 0,1-1 1,-1 0-1,0 1 1,0-1-1,0 0 0,0 0 1,0 1-1,0-1 1,0 0-1,-1 0 0,1 0 1,0 0-1,0 0 1,-1 0-1,1 0 0,0-1 1,-1 1-1,1 0 1,-1 0-1,0 0 0,1-1 1,-1-1-1,1-10 79,0 0 0,-1 0 0,0 0 0,-1 1 0,-3-15 0,-35-178-99,22 125 0,-14-152 0,29 215-56,1-1 0,0 1 0,2 0 0,0 0 0,1-1 0,0 1 0,2 0 0,0 0 0,1 1-1,0-1 1,10-17 0,-3 7-4652,-7 0-6054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0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19218,'0'0'7869,"4"13"-7095,82 214 843,-42-118-974,52 195 1,-65-128 1358,-30-321-2002,-28-151 0,-2-86 0,29 379 0,0 0 0,0 0 0,0 0 0,0 0 0,0 0 0,1 0 0,-1 0 0,1 0 0,0 0 0,0 0 0,0 0 0,0 0 0,1 1 0,-1-1 0,1 0 0,0 1 0,3-5 0,-2 6 0,0-1 0,-1 0 0,1 1 0,0 0 0,0 0 0,0 0 0,0 0 0,0 0 0,0 1 0,0-1 0,0 1 0,1 0 0,-1 0 0,0 0 0,0 0 0,5 1 0,-5 0 0,0-1 0,0 1 0,0 0 0,0 0 0,0 1 0,-1-1 0,1 0 0,0 1 0,-1 0 0,1-1 0,-1 1 0,0 0 0,1 0 0,-1 1 0,0-1 0,0 0 0,-1 1 0,1-1 0,0 1 0,-1 0 0,1-1 0,-1 1 0,0 0 0,0 0 0,0 0 0,0 0 0,-1 0 0,1 0 0,-1 0 0,0 0 0,0 4 0,1 6 0,-1 0 0,0 1 0,-1-1 0,0 0 0,-7 26 0,2-19 0,-1-1 0,-1 1 0,-1-1 0,-1-1 0,0 1 0,-2-2 0,0 1 0,0-2 0,-25 25 0,36-39 2,0-1 0,-1 0 0,1 0 0,0 1 0,-1-1 0,1 0 0,0 0 0,-1-1 0,1 1 0,-1 0 0,0 0 1,1-1-1,-1 1 0,0-1 0,1 1 0,-3-1 0,4 0-1,-1 0 0,1 0 0,-1 0 0,1-1 0,-1 1 0,1 0 1,-1-1-1,1 1 0,-1 0 0,1-1 0,0 1 0,-1-1 0,1 1 0,0 0 0,-1-1 1,1 1-1,0-1 0,0 1 0,-1-1 0,1 1 0,0-1 0,0 0 0,0 1 1,0-1-1,0 1 0,-1-1 0,1 1 0,0-1 0,0 1 0,1-2 0,-1-2-27,0 0-1,1 0 0,-1 0 1,1 0-1,0 0 0,1 0 1,-1 0-1,0 0 0,1 1 0,0-1 1,0 1-1,3-5 0,41-36-4094,7 8-3822,-11 12 10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2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117 528 19538,'0'0'11611,"-8"0"-11392,1 0-138,1 1-1,-1 0 0,1 0 1,-1 1-1,1 0 1,0 0-1,0 0 0,-7 5 1,10-6-53,0 0 0,0 1 0,1-1 0,-1 1 0,1 0 1,-1 0-1,1 0 0,0 0 0,-1 1 0,1-1 0,0 0 0,1 1 0,-1 0 1,0-1-1,1 1 0,-1 0 0,1 0 0,0 0 0,0 0 0,0 0 1,0 0-1,1 0 0,-1 4 0,1-6-28,1 0 0,-1 0 0,1 0 0,-1 0 0,1 0 0,-1 0 0,1 0 0,-1 0 0,1-1 0,0 1 0,0 0 0,-1-1 0,1 1 0,0 0 0,0-1 0,0 1 0,0-1 0,0 1 0,0-1 0,-1 1 0,1-1 0,0 0 0,0 0 0,0 1 0,0-1 0,1 0 0,-1 0 0,0 0 0,0 0 0,0 0 0,1 0 0,43-1 0,-36 0 0,47-8 0,-46 6 0,-1 1 0,2 0 0,-1 1 0,16-1 0,-25 2 0,0 0 0,0 0 0,0 1 0,0-1 0,0 0 0,0 0 0,0 1 0,0-1 0,-1 1 0,1-1 0,0 1 0,0-1 0,0 1 0,-1-1 0,1 1 0,0 0 0,0-1 0,-1 1 0,1 0 0,-1 0 0,1-1 0,-1 1 0,1 0 0,-1 0 0,1 0 0,-1 0 0,0 0 0,1 1 0,2 29 0,-3-30 0,-19-71 0,2-20 0,58 111 0,-37-19 0,-1 0 0,1-1 0,0 1 0,-1-1 0,1 1 0,0-1 0,0-1 0,0 1 0,0 0 0,0-1 0,0 0 0,0 0 0,0 0 0,0-1 0,0 1 0,0-1 0,-1 0 0,1 0 0,0 0 0,0 0 0,-1-1 0,1 0 0,0 1 0,-1-2 0,0 1 0,1 0 0,-1 0 0,0-1 0,0 0 0,0 0 0,3-4 0,2-4 0,0-1 0,-1 0 0,0-1 0,-1 1 0,0-1 0,-1-1 0,6-23 0,-5-2 0,-8 27 0,-2 16 0,-2 4 0,1 0 0,1 1 0,-1-1 0,1 1 0,1 0 0,0 1 0,0-1 0,1 0 0,-2 14 0,0 8 0,0 51 0,3-78 0,1-1 0,0 0 0,1 1 0,-1-1 0,0 0 0,1 1 0,0-1 0,0 0 0,0 0 0,0 0 0,0 1 0,1-1 0,-1-1 0,1 1 0,0 0 0,0 0 0,2 2 0,-2-3 0,1-1 0,-1 1 0,1-1 0,-1 0 0,1 0 0,0 0 0,-1 0 0,1 0 0,0 0 0,0-1 0,0 0 0,0 1 0,-1-1 0,1 0 0,0 0 0,0-1 0,0 1 0,0 0 0,0-1 0,4-2 0,0 1-55,-1 0 0,1-1 0,-1 0 0,0 0 0,0-1 0,0 0-1,-1 0 1,1 0 0,-1 0 0,0-1 0,0 0 0,-1 0 0,1-1 0,-1 1 0,0-1 0,-1 0 0,1 0 0,-1 0-1,0 0 1,-1-1 0,2-6 0,3-10-450,-1 0 0,-1 0 0,0 0 0,0-45 0,-2-77-5483,-3 47 5375,-1 10 5703,1 86-2533,0 23-112,0 37-2363,2 1 0,19 114 0,40 68-82,-66-277 0,-3-18 0,0 30 0,0 0 0,-2 0 0,-1 1 0,0 0 0,-2 1 0,-1 0 0,-17-20 0,13 27 0,18 15 0,0 0 0,0 0 0,0 0 0,0 0 0,0 0 0,-1 0 0,1 0 0,0 0 0,0 0 0,0 0 0,0 0 0,-1 0 0,1 0 0,0 0 0,0 0 0,0 0 0,0 0 0,-1 0 0,1 0 0,0 0 0,0 0 0,0 0 0,0 0 0,-1 0 0,1 0 0,0 0 0,0 0 0,0 0 0,0 0 0,0 0 0,-1 0 0,1 1 0,0-1 0,0 0 0,0 0 0,0 0 0,0 0 0,0 0 0,0 0 0,-1 1 0,1-1 0,0 0 0,0 0 0,0 0 0,0 0 0,0 1 0,0-1 0,0 0 0,1 2 0,-1 0 0,1-1 0,0 1 0,-1-1 0,1 1 0,0-1 0,0 1 0,0-1 0,1 1 0,-1-1 0,0 0 0,0 0 0,1 1 0,-1-1 0,1 0 0,-1 0 0,1 0 0,-1-1 0,4 2 0,9 4-656,0 0-1,1-1 1,-1-1 0,1-1-1,0 0 1,0-1 0,1 0-1,19-1 1,-25-1 251,0 0 1,0-1-1,0 0 0,0 0 0,0-1 1,0-1-1,-1 1 0,1-2 0,-1 1 0,0-1 1,0-1-1,0 1 0,14-11 0,-14 1 7933,-20 23-2945,3 3-5526,1 4 984,1-1-1,0 1 1,1 0 0,1 1-1,1-1 1,0 1-1,1 0 1,1-1-1,1 25 1,0-39-41,-1-1 0,1 1 0,0 0 0,0-1 0,0 1 0,0 0 0,0-1 0,1 1 0,-1 0 0,0-1 0,1 1 0,-1-1 0,1 1 0,-1-1 0,1 1 0,0-1 0,0 1 0,0-1 0,0 1 0,0-1 0,0 0 0,0 0 0,0 0 0,0 1 0,1-1 0,-1 0 0,0-1 0,1 1 0,-1 0 0,1 0 0,-1 0 0,1-1 0,-1 1 0,1-1 0,-1 1 0,1-1 0,0 0 0,-1 0 0,1 1 0,2-1 0,-1-1 0,1 0 0,-1 0 0,1 0 0,-1 0 0,1 0 0,-1-1 0,0 1 0,0-1 0,0 0 0,0 0 0,0 0 0,0 0 0,0-1 0,-1 1 0,1-1 0,-1 1 0,4-6 0,1-4 0,0 0 0,-1 0 0,0-1 0,-1 1 0,0-2 0,-1 1 0,0 0 0,-1-1 0,-1 1 0,0-1 0,-1 0 0,0 0 0,-2-14 0,1 27-8,0 0 0,0 0 0,-1 0 0,1 0 1,0 0-1,-1 0 0,1 0 0,-1 0 0,1 0 0,-1 0 0,1 0 0,-1 0 1,0 1-1,1-1 0,-1 0 0,0 0 0,0 1 0,0-1 0,1 0 0,-1 1 1,0-1-1,0 1 0,0-1 0,0 1 0,0-1 0,0 1 0,0 0 0,0 0 1,0-1-1,0 1 0,0 0 0,-1 0 0,1 0 0,0 0 0,0 0 0,0 0 1,0 0-1,0 1 0,0-1 0,0 0 0,0 1 0,0-1 0,-2 1 0,-47 22-3316,43-19 1753,-3 0-10035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2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0 156 21172,'19'0'3011,"4"0"448,8-7-640,9-6-1538,7-3-672,-1-4-481,3 0-385,-6-4-2241,-4-5-3524,-11 2-5893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16 283 11819,'-2'-10'3967,"-6"-27"-1088,2 13 4486,19 58-4482,123 307-604,-133-333-2103,1 0 0,1-1 0,-1 1 0,12 12 0,-16-19-162,1 0 1,0 0 0,0 0 0,0-1 0,0 1-1,-1 0 1,1 0 0,0-1 0,1 1 0,-1 0-1,0-1 1,0 1 0,0-1 0,0 0 0,0 1-1,0-1 1,1 0 0,-1 1 0,0-1 0,0 0-1,0 0 1,1 0 0,-1 0 0,0 0 0,0-1-1,1 1 1,-1 0 0,0 0 0,0-1 0,0 1-1,0-1 1,0 1 0,0-1 0,0 0-1,0 1 1,0-1 0,0 0 0,0 1 0,0-1-1,0 0 1,0 0 0,0 0 0,-1 0 0,1 0-1,0 0 1,0-2 0,7-12-15,0-1 0,-1 0 0,-1-1 0,-1 1 0,0-1 0,-1 0 0,3-31 0,-3 21 0,8-54 0,-4-1 0,-3 1 0,-8-112 0,2 186-259,2 9-463,1 23-1768,6 48-4876,-4-35 10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24 280 17232,'0'0'9754,"8"-3"-8431,-5 2-1205,0-1-1,0 0 0,0 1 1,0-1-1,0 0 0,0-1 1,-1 1-1,1 0 0,-1-1 0,1 0 1,-1 1-1,0-1 0,0 0 1,-1 0-1,1 0 0,0 0 1,-1 0-1,0-1 0,0 1 1,0 0-1,0-1 0,0 1 0,-1-1 1,0 1-1,1-1 0,-1 1 1,0 0-1,-1-1 0,1 1 1,-1-1-1,1 1 0,-1-1 0,0 1 1,0 0-1,-1 0 0,1-1 1,-3-2-1,4 4-117,-1 0 0,0 1 0,0-1 0,0 0 0,0 1 0,0-1 0,0 1 0,0-1 0,0 1 0,0 0 0,-1 0 0,1-1 0,-1 1 0,1 0 0,-1 0 0,1 0 0,-1 1 0,1-1 0,-1 0 0,0 0 0,1 1 0,-1-1 0,0 1 0,0 0 0,0-1 0,-2 1 0,2 1 0,1-1 0,-1 1 0,1 0 0,-1-1 0,1 1 0,0 0 0,-1 0 0,1 0 0,0 0 0,0 0 0,0 0 0,-1 0 0,1 1 0,0-1 0,1 0 0,-1 1 0,0-1 0,0 0 0,1 1 0,-1-1 0,0 1 0,1-1 0,-1 1 0,1 0 0,0-1 0,0 1 0,0-1 0,0 4 0,-2 14 0,0 1 0,2-1 0,1 1 0,0-1 0,5 26 0,-5-41 0,1 1 0,-1 0 0,1-1 0,0 1 0,0-1 0,0 0 0,0 1 0,1-1 0,0 0 0,0 0 0,6 6 0,-7-8 0,1 0 0,0-1 0,0 1 0,0 0 0,0-1 0,0 0 0,0 1 0,0-1 0,0-1 0,1 1 0,-1 0 0,0-1 0,1 1 0,-1-1 0,0 0 0,1 0 0,-1-1 0,0 1 0,4-1 0,-3 0 0,0 0 0,-1 0 0,1-1 0,-1 1 0,1-1 0,-1 1 0,0-1 0,1 0 0,-1 0 0,0-1 0,0 1 0,0-1 0,-1 1 0,1-1 0,3-5 0,29-53 0,-16 23 0,-18 36 0,0 0 0,-1 0 0,1 1 0,0-1 0,-1 0 0,0 0 0,1 0 0,-1-1 0,0 1 0,0 0 0,0 0 0,-1 0 0,1 0 0,0 0 0,-1 0 0,1 0 0,-1 0 0,0-1 0,-20-41 0,7 17 0,11 19 0,0 0 0,0 0 0,1-1 0,0 1 0,1-1 0,0 0 0,0 0 0,1 1 0,1-12 0,0 19-46,-1-1 1,1 1-1,-1 0 0,1 0 0,0 0 1,-1 0-1,1 0 0,0 0 0,0 0 1,0 0-1,0 0 0,0 0 1,0 1-1,0-1 0,0 0 0,0 1 1,0-1-1,0 0 0,0 1 0,1-1 1,-1 1-1,0 0 0,0 0 1,1-1-1,-1 1 0,2 0 0,47-3-3084,-22 2 69,-4-6-4498,-1-8-4265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3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16464,'0'0'7655,"-2"13"-6790,1 12-324,1 0 1,1 1-1,1-1 0,1-1 1,1 1-1,14 44 1,-14-57-331,2 8-18,1 0 0,14 26 0,-20-43-178,0 0 0,0-1 0,1 1 0,-1 0 0,1-1 0,0 1 0,-1-1 0,1 0 0,0 1 0,1-1 0,-1 0 0,0 0 0,1 0 0,-1-1 0,1 1 0,-1-1 0,1 1 0,0-1 0,-1 0 0,1 0 0,0 0 0,0 0 0,0 0 0,0-1 0,4 1 0,-4-2 5,0 0 0,0-1 0,-1 1 1,1-1-1,0 1 0,-1-1 0,1 0 1,-1 0-1,0 0 0,1 0 0,-1 0 1,0-1-1,2-2 0,-3 3 1,0 0 0,0 1 0,1-1 0,-1 0 0,0 1 1,1-1-1,-1 1 0,1 0 0,-1-1 0,1 1 0,0 0 0,0 0 0,0 0 0,-1 0 0,1 0 1,0 1-1,0-1 0,0 1 0,0-1 0,0 1 0,3-1 0,-4 6 186,0 0-1,0 0 1,0 0-1,-1 0 1,0 0 0,0 0-1,0 0 1,-1-1-1,0 7 1,-1-6-207,0-1 0,0 1 0,0 0 0,0 0 0,-1-1 0,0 1 0,0-1 0,0 0 0,0 0 0,-1 0 0,0 0 0,0-1 0,0 0 0,0 1 0,0-1 0,0-1 0,-1 1 0,0-1 0,1 1 0,-1-1 0,0-1 0,0 1 0,0-1 0,0 0 0,0 0 0,-1 0 0,1-1 0,0 1 0,0-2 0,0 1 0,-1 0 0,-7-2 0,12 1-138,-1 1 1,0-1-1,1 1 0,-1-1 1,0 1-1,1-1 0,-1 0 0,1 0 1,-1 0-1,1 0 0,-1 0 1,1 0-1,0 0 0,-1-1 1,1 1-1,0 0 0,0-1 1,0 1-1,0-1 0,0 1 0,0-1 1,0 0-1,1 1 0,-1-1 1,1 0-1,-1 1 0,1-1 1,0 0-1,-1 0 0,1 1 1,0-1-1,0 0 0,0 0 1,0 0-1,1 1 0,-1-1 0,0 0 1,1 1-1,-1-1 0,2-2 1,0-2-698,0 0 0,1 1 0,0-1 0,0 1 0,0 0 0,0 0 0,1 0 0,0 0 0,0 1 0,8-8 0,13-6-7141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4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0 198 13036,'0'0'4751,"9"-1"-640,-3-1-3623,-1 1 0,1-1-1,-1 0 1,0 0 0,1 0-1,-1-1 1,0 0 0,0 0 0,-1 0-1,1-1 1,-1 1 0,1-1 0,-1 0-1,0-1 1,-1 1 0,1-1 0,-1 1-1,0-1 1,0 0 0,0 0-1,3-9 1,10-39-314,-15 50-177,0-1 0,-1 0 1,1 1-1,-1-1 0,1 0 1,-1 1-1,0-1 0,-1 0 1,1 0-1,-1 1 0,0-1 1,-1-4-1,2 7 3,-1 1 0,1-1 0,-1 1 0,1-1 0,-1 1 0,1-1 0,-1 1 0,1 0 0,-1-1 0,0 1 0,1 0 0,-1-1 0,0 1 0,1 0 0,-1 0 0,0 0 0,1 0 0,-1 0 0,0-1 0,1 1 0,-1 0 0,0 1 0,1-1 0,-1 0 0,0 0 0,1 0 0,-1 0 0,0 0 0,1 1 0,-1-1 0,1 0 0,-1 1 0,0-1 0,1 0 0,-1 1 0,1-1 0,-1 1 0,1-1 0,-1 0 0,1 1 0,-1 0 0,1-1 0,0 1 0,-1-1 0,1 1 0,0-1 0,-1 1 0,1 1 0,-20 29 0,14-11 0,0 0 0,1 0 0,1 0 0,1 1 0,1 0 0,1 0 0,3 35 0,-2-53-11,0-1 1,-1 0-1,2 0 0,-1 0 1,0 0-1,0 1 0,1-1 1,-1 0-1,1 0 0,0 0 1,0 0-1,-1 0 0,1 0 1,1 0-1,-1-1 0,0 1 0,0 0 1,1 0-1,-1-1 0,1 1 1,-1-1-1,1 1 0,-1-1 1,1 0-1,0 0 0,0 1 1,0-1-1,0-1 0,0 1 1,0 0-1,0 0 0,0-1 1,0 1-1,0-1 0,0 1 1,3-1-1,-1-1-114,1 1 0,-1-1 0,1 0 0,-1 0 0,0 0 0,1-1 0,-1 0 0,0 0 0,0 0 0,0 0 0,0 0 0,-1-1 0,1 0 0,0 0 0,-1 0 0,5-5 0,2-5-2960,0-1-1,-1 0 1,13-26-1,2-11-7676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4.54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95 20 11339,'-10'2'3945,"2"-1"-2937,-40 8 1487,20 5 2533,28-14-4893,1 1 1,-1-1-1,1 1 1,-1-1-1,0 1 1,1-1-1,0 1 1,-1-1-1,1 0 1,-1 1-1,1-1 1,-1 0-1,1 1 1,0-1-1,-1 0 1,1 0-1,0 0 1,-1 0-1,1 0 1,0 1 0,-1-1-1,1 0 1,0 0-1,-1-1 1,1 1-1,0 0 1,0 0-1,26 2 608,337-22 1790,1 1-2423,-459 19 500,-217 3-277,214 1-252,-125 23 0,207-21-26,37-3 15,53-2 47,-69-1-108,334-5 148,-242-2-124,142-26 1,-232 31-20,-11 1 11,-23 0 40,-43 4 23,-71 12-88,-237 12 0,372-26 0,3-1 0,1 0 0,-1 0 0,0 1 0,1-1 0,-1 0 0,0 0 0,0-1 0,1 1 0,-1 0 0,1 0 0,-1-1 0,0 1 0,1-1 0,-1 0 0,1 1 0,-1-1 0,1 0 0,-1 0 0,1 0 0,0 0 0,-3-2 0,4 3-3,1-1 0,-1 0 0,0 1 0,0-1 0,1 0 0,-1 1 0,0-1 0,1 1 0,-1-1 0,0 1-1,1-1 1,-1 1 0,1-1 0,-1 1 0,1-1 0,0 1 0,-1-1 0,1 1 0,-1 0 0,1 0 0,-1-1 0,1 1 0,0 0 0,-1 0 0,1-1 0,0 1 0,-1 0 0,1 0 0,0 0 0,-1 0 0,2 0 0,27-5-832,-26 4 598,97-13-8016,-37 1 827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4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 1794,'0'0'23948,"-10"7"-21856,3-2-1845,1 0 0,-1 1 0,1-1 0,0 1 0,1 1 0,0-1 0,0 1 0,0-1 0,0 2 0,1-1 0,1 0 0,-1 1 0,1 0 0,-4 13 0,4-9 8,1 1 0,0-1 0,-1 22 0,3-34-256,0 1 1,1-1 0,-1 0-1,0 1 1,0-1 0,0 1-1,0-1 1,1 0-1,-1 1 1,0-1 0,0 0-1,1 1 1,-1-1 0,0 0-1,1 1 1,-1-1 0,0 0-1,1 0 1,-1 1-1,1-1 1,-1 0 0,0 0-1,1 0 1,-1 0 0,1 1-1,-1-1 1,0 0 0,1 0-1,-1 0 1,1 0-1,-1 0 1,1 0 0,-1 0-1,0 0 1,1 0 0,-1 0-1,1 0 1,-1-1-1,1 1 1,-1 0 0,0 0-1,1 0 1,-1 0 0,0-1-1,1 1 1,-1 0 0,1-1-1,-1 1 1,0 0-1,1-1 1,21-12 62,-12 5 25,58-39-1426,-64 44 1259,1 0 0,0 0-1,0 1 1,0-1 0,1 1-1,-1 1 1,0-1 0,1 1-1,-1 0 1,1 0-1,8 0 1,-13 3 178,0 0 0,0 1 0,0-1 0,0 0-1,-1 0 1,1 1 0,-1-1 0,0 0 0,0 1 0,1-1 0,-1 0-1,-1 1 1,0 4 0,1-3 123,1 9-165,-2 0 1,0 0-1,0-1 1,-1 1-1,-1 0 1,0-1-1,-1 0 0,0 1 1,-1-1-1,0-1 1,-1 1-1,0-1 1,-9 12-1,14-22-57,0 1 0,0-1 0,0 0 1,0 0-1,0 1 0,0-1 0,0 0 0,0 0 0,0 0 0,0 0 0,-1 0 1,1 0-1,0-1 0,-1 1 0,1 0 0,-1-1 0,1 1 0,0-1 0,-1 1 1,0-1-1,1 0 0,-3 1 0,3-2-8,0 1-1,0-1 1,0 0-1,0 0 1,0 1-1,0-1 1,1 0-1,-1 0 1,0 0-1,0 0 1,1 0-1,-1 0 1,0 0 0,1 0-1,-1 0 1,1 0-1,-1 0 1,1 0-1,0-1 1,-1 1-1,1-1 1,-2-11-459,0 1 1,1 0-1,0-25 1,2 27-1506,0-1-1,0 1 1,1-1-1,1 1 1,3-13-1,11-14-8494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5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7559,'0'0'22635,"-8"10"-21850,-26 30-332,32-38-439,0 0-1,1 0 0,-1 1 0,1-1 0,0 0 1,0 1-1,0-1 0,0 1 0,0 0 1,1-1-1,-1 1 0,1 0 0,0-1 0,0 1 1,0 0-1,0-1 0,0 1 0,1 4 1,-1-5 4,1-1 1,-1 1-1,1-1 1,-1 0-1,1 1 1,0-1 0,0 0-1,-1 0 1,1 1-1,0-1 1,0 0-1,0 0 1,0 0 0,0 0-1,1 0 1,-1 0-1,0 0 1,0-1-1,1 1 1,-1 0 0,0-1-1,1 1 1,-1 0-1,1-1 1,-1 0 0,3 1-1,126 0 137,-129-1-151,1 0 0,-1 1 0,1-1 0,-1 0 0,1 1 0,-1-1 0,1 1-1,-1 0 1,1 0 0,-1-1 0,0 1 0,1 0 0,-1 0 0,0 0 0,0 0 0,1 0 0,-1 1 0,0-1 0,0 0 0,0 0 0,-1 1 0,1-1 0,0 1 0,0-1 0,-1 1-1,1-1 1,-1 1 0,1-1 0,-1 1 0,0-1 0,0 1 0,0-1 0,1 1 0,-1 0 0,-1-1 0,1 1 0,0-1 0,0 1 0,-1 0 0,1-1 0,-1 1 0,1-1-1,-2 3 1,-1 5 33,0 0-1,0 0 0,-1-1 0,0 1 1,-1-1-1,-6 9 0,7-12-36,-32 38 0,34-41 0,-1 0 0,1 0 0,-1 0 0,0 0 0,1-1 0,-1 1 0,0-1 0,0 1 0,0-1 0,0 0 0,0 0 0,0-1 0,0 1 0,-1 0 0,-2-1 0,5 0-15,1 0 0,-1 0 1,0 0-1,1 0 0,-1-1 0,1 1 0,-1 0 1,0 0-1,1-1 0,-1 1 0,1 0 0,-1-1 1,1 1-1,-1-1 0,1 1 0,-1-1 0,1 1 1,0-1-1,-1 1 0,1-1 0,-1 1 0,1-1 1,0 1-1,0-1 0,-1 0 0,1 1 0,0-2 1,-4-26-1166,10-27-3088,6 22-2383,4-1-2745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5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43 304 15246,'0'0'15743,"-6"4"-15305,1-1-319,-10 3 633,-2-22-283,17 69-469,1-51 0,0 1 0,-1 0 0,1-1 0,0 1 0,0 0 0,1-1 0,-1 1 0,0-1 0,1 0 0,0 0 0,-1 1 0,1-1 0,0 0 0,0 0 0,0 0 0,0-1 0,1 1 0,-1-1 0,0 1 0,1-1 0,-1 0 0,6 2 0,-5-2 0,1-1 0,-1 0 0,1 0 0,-1 0 0,1 0 0,-1-1 0,1 1 0,-1-1 0,1 0 0,-1 0 0,0 0 0,1-1 0,-1 1 0,0-1 0,0 0 0,0 0 0,4-3 0,81-65 0,-54 42 0,1 0 0,55-31 0,-89 58 0,0 0 0,0 0 0,0 0 0,0 0 0,0 1 0,1-1 0,-1 0 0,0 1 0,1-1 0,-1 1 0,0-1 0,1 1 0,-1 0 0,1-1 0,-1 1 0,0 0 0,1 0 0,-1 0 0,1 0 0,-1 0 0,1 1 0,-1-1 0,0 0 0,1 1 0,-1-1 0,1 0 0,-1 1 0,0 0 0,0-1 0,1 1 0,-1 0 0,0 0 0,0 0 0,0 0 0,0 0 0,0 0 0,0 0 0,0 0 0,0 0 0,0 0 0,0 0 0,0 2 0,0-2 0,-1 0 0,1 0 0,-1-1 0,1 1 0,-1 0 0,1-1 0,0 1 0,-1 0 0,1-1 0,0 1 0,0-1 0,-1 1 0,1-1 0,0 0 0,0 1 0,0-1 0,0 0 0,0 1 0,-1-1 0,1 0 0,0 0 0,0 0 0,0 0 0,0 0 0,0 0 0,0 0 0,0 0 0,0 0 0,0 0 0,-1-1 0,1 1 0,0 0 0,0-1 0,0 1 0,0 0 0,-1-1 0,1 1 0,0-1 0,0 1 0,-1-1 0,2 0 0,36-31 0,-30 24 0,9-7-123,0 1 0,33-19-1,-43 29 76,0 0-1,0 1 0,0 0 0,1 0 0,0 1 0,-1 0 1,1 0-1,0 1 0,0 0 0,0 1 0,9-1 0,-14 2 27,-1 0-1,1 0 0,0 0 0,0 0 0,-1 0 1,1 0-1,0 1 0,-1-1 0,1 1 0,-1 0 1,0 0-1,1 0 0,-1 0 0,0 0 0,0 0 1,-1 1-1,1-1 0,0 1 0,-1-1 0,1 1 1,-1-1-1,0 1 0,0 0 0,0 0 0,0 0 1,-1-1-1,2 6 0,2 12 57,-1 0 0,1 38 0,-3-45-37,6 223 1498,-7-236-1495,0 0 0,0 0 0,0 0 0,0 1 0,0-1 0,0 0 0,0 0 0,0 0 0,0 1 0,0-1 0,0 0 0,0 0 0,0 1 0,0-1 0,0 0 0,0 0 0,0 0 0,0 1 0,0-1 0,0 0 0,0 0 0,0 0 0,0 1 0,0-1 0,-1 0 0,1 0 0,0 0 0,0 1 0,0-1 0,0 0 0,0 0 0,-1 0 0,1 0 0,0 0 0,0 1 0,0-1 0,-1 0 0,1 0 0,0 0 0,0 0 0,0 0 0,-1 0 0,1 0 0,0 0 0,0 0 0,-1 0 0,1 0 0,0 0 0,0 0 0,0 0 0,-1 0 0,1 0 0,0 0 0,0 0 0,-1 0 0,1 0 0,0 0 0,0 0 0,0 0 0,-1-1 0,1 1 0,0 0 0,0 0 0,0 0 0,-1-1 0,-7-7 0,0-5 0,0 0 0,1-1 0,1 0 0,1-1 0,0 1 0,0-1 0,2 0 0,0 0 0,0 0 0,2 0 0,0-1 0,0 1 0,4-29 0,-1 38 0,0 0 0,0 0 0,0 0 0,1 0 0,0 0 0,0 0 0,0 1 0,1 0 0,0 0 0,0 0 0,0 0 0,10-8 0,7-4 0,42-26 0,-24 17 0,4-8-1949,-17 9-3992,-1-7-8142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6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76 150 19154,'0'0'12689,"-9"9"-12512,2 0-175,0 0 1,0 1 0,1 0 0,0 1 0,0-1 0,1 1 0,1 0-1,0 0 1,0 1 0,1-1 0,1 1 0,0 0 0,1 0-1,-1 19 1,2-31-3,0 1-1,0-1 1,0 1-1,0-1 0,-1 1 1,1 0-1,0-1 1,0 1-1,0-1 1,0 1-1,0 0 1,1-1-1,-1 1 0,0-1 1,0 1-1,0-1 1,0 1-1,1-1 1,-1 1-1,0-1 0,0 1 1,1-1-1,-1 1 1,0-1-1,1 1 1,-1-1-1,1 1 0,-1-1 1,1 0-1,-1 1 1,1-1-1,-1 0 1,1 1-1,-1-1 0,1 0 1,-1 0-1,1 1 1,-1-1-1,1 0 1,-1 0-1,1 0 0,0 0 1,-1 0-1,1 0 1,-1 0-1,1 0 1,-1 0-1,1 0 0,0 0 1,-1 0-1,1-1 1,-1 1-1,2 0 1,37-24-58,-6 3 24,-28 20 26,-1 0 1,1-1-1,-1 1 1,1 1-1,0-1 1,-1 1-1,1 0 1,0 0-1,-1 0 1,1 1 0,0-1-1,-1 1 1,1 0-1,-1 1 1,1-1-1,-1 1 1,7 3-1,-6-1-2,1 0-1,-1 0 1,1 1 0,-1-1-1,-1 1 1,1 0-1,-1 1 1,0-1-1,0 1 1,6 11-1,-3 0 58,0 0-1,-1 0 0,0 0 0,-2 1 0,0-1 0,-1 1 0,-1 0 0,0 22 0,-2-29 20,-1 0-1,0 0 1,0 0-1,-2 0 1,1-1 0,-8 20-1,9-28-59,1 1-1,-1-1 1,0 0-1,0 1 1,-1-1-1,1 0 1,0 0-1,-1 0 0,1 0 1,-1 0-1,0 0 1,0-1-1,1 1 1,-1-1-1,0 1 1,0-1-1,-1 1 1,1-1-1,0 0 1,0 0-1,-1 0 1,1 0-1,0-1 1,-1 1-1,1-1 1,-1 1-1,1-1 1,-1 0-1,1 0 1,-1 0-1,1 0 1,-1 0-1,1-1 1,-1 1-1,1-1 1,-3 0-1,1-1-5,1 0 0,0 0 0,0 0 0,0 0 0,0-1 0,1 1 0,-1-1 0,0 0 0,1 0 0,0 1 0,0-2 0,0 1 0,0 0 0,0 0 0,1-1 0,-1 1 0,1 0 0,-2-8 0,-1-3 0,1 0 0,1 0 0,-2-23 0,4 18 0,1 0 0,0 1 0,1-1 0,1 0 0,1 1 0,1 0 0,10-28 0,6-3 0,36-60 0,-33 67 0,-2-1 0,21-56 0,-43 98 0,1 0 0,-1 0 0,1 0 0,-1 0 0,1 0 0,-1 0 0,1 0 0,-1-1 0,0 1 0,0 0 0,0 0 0,0 0 0,1 0 0,-1 0 0,-1 0 0,1 0 0,0-1 0,0 1 0,0 0 0,-1 0 0,1 0 0,0 0 0,-1 0 0,1 0 0,-1 0 0,1 0 0,-1 0 0,0 0 0,1 0 0,-1 0 0,0 1 0,0-1 0,1 0 0,-1 0 0,0 1 0,0-1 0,0 0 0,0 1 0,0-1 0,-2 0 0,1 1 0,-1 0 0,1 0 0,0 0 0,-1 0 0,1 0 0,0 1 0,-1-1 0,1 1 0,0-1 0,-1 1 0,1 0 0,0 0 0,0 0 0,0 0 0,0 1 0,0-1 0,0 0 0,-3 4 0,-3 4 0,1 0 0,0 1 0,1 0 0,0 0 0,1 1 0,0 0 0,0 0 0,1 0 0,1 0 0,0 0 0,0 1 0,1 0 0,1-1 0,0 1 0,0 0 0,1 0 0,1-1 0,4 23 0,-5-31-17,1 0 0,0-1 0,-1 1 0,1-1 0,0 1 1,1-1-1,-1 1 0,0-1 0,1 0 0,-1 0 0,1 1 0,0-1 0,0 0 0,0 0 0,0-1 0,0 1 0,0 0 1,0-1-1,1 1 0,-1-1 0,1 0 0,-1 0 0,1 0 0,-1 0 0,1 0 0,-1-1 0,1 1 0,0-1 0,-1 1 1,1-1-1,0 0 0,0 0 0,-1 0 0,1-1 0,0 1 0,-1-1 0,1 1 0,0-1 0,3-1 0,5-2-272,-1 1-1,0-1 1,0-1-1,-1 0 0,1 0 1,-1-1-1,0 0 1,13-12-1,22-31-6083,-19 13-723,2-12-7478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7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81 1313,'0'0'21066,"-8"13"-18136,2-4-2584,0 1 0,0 0 0,1 1 0,0-1 0,1 1 0,0 0 0,1 0 0,0 0 1,1 1-1,-2 17 0,4-20 2,-1-4-194,1 1 1,0 0 0,0-1 0,1 1 0,0 0 0,2 9-1,-2-14-146,0 0 0,-1 1 1,1-1-1,0 0 0,-1 0 0,1 0 0,0 0 0,0 0 0,0-1 0,0 1 0,0 0 0,0 0 0,0-1 0,0 1 0,0 0 0,0-1 0,1 1 0,-1-1 0,0 0 0,0 1 0,1-1 0,-1 0 0,0 0 1,0 1-1,1-1 0,-1 0 0,0-1 0,0 1 0,1 0 0,-1 0 0,0 0 0,0-1 0,1 1 0,-1 0 0,0-1 0,2 0 0,29-11 198,-25 9-218,0 0 0,1 0 0,-1 1 0,1 0 1,11-1-1,-16 3-4,0 0 0,0 0 0,0 1-1,0-1 1,1 1 0,-1 0 0,0 0 0,0 0 0,0 0 0,-1 0 0,1 0 0,0 1 0,0 0 0,-1-1 0,1 1 0,-1 0-1,5 4 1,2 4 102,-1 1-1,0-1 1,0 1-1,-1 1 1,-1-1 0,0 1-1,0 0 1,-1 1-1,-1-1 1,0 1-1,3 18 1,-3-10 64,-1 1 0,-1-1 0,-1 0 0,-1 1 0,-1-1 0,-4 30 0,2-41-150,1 1 0,-1-1 0,-1 0 0,-4 11 0,6-18 0,1 0 0,0 0 0,-1-1 0,1 1 0,-1 0 0,0-1 0,0 1 0,0-1 0,0 0 0,0 0 0,-1 1 0,1-1 0,-1-1 0,1 1 0,-1 0 0,1-1 0,-1 1 0,-3 0 0,5-2 0,0 0 0,0 0 0,0 0 0,0 0 0,0 0 0,1 0 0,-1 0 0,0 0 0,0 0 0,0-1 0,1 1 0,-1 0 0,0-1 0,0 1 0,0 0 0,1-1 0,-1 1 0,0-1 0,1 1 0,-1-1 0,0 1 0,1-1 0,-1 0 0,1 1 0,-1-1 0,1 0 0,-1 0 0,1 1 0,0-1 0,-1 0 0,1 0 0,0 1 0,0-1 0,-1-2 0,-4-32 0,4 30 0,0-59 0,3 0 0,3-1 0,17-88 0,-9 75 0,4-128 0,-21 203 0,-4 10 0,-6 12 0,10-5 0,-1 1 0,2-1 0,0 1 0,1 0 0,0 0 0,1 28 0,1-42 0,0 0 0,0 0 0,0 0 0,0 0 0,0-1 0,0 1 0,0 0 0,0 0 0,1 0 0,-1 0 0,0 0 0,1 0 0,-1-1 0,0 1 0,1 0 0,-1 0 0,1-1 0,-1 1 0,1 0 0,0-1 0,-1 1 0,1 0 0,0-1 0,-1 1 0,1-1 0,0 1 0,1 0 0,0-1 0,0 1 0,0-1 0,0 0 0,0 1 0,0-1 0,0 0 0,0 0 0,0-1 0,1 1 0,-1 0 0,3-2 0,3 0 0,-1-1 0,0 0 0,0 0 0,0-1 0,-1 0 0,8-5 0,7-10 0,32-37 0,7-7 0,-60 62 0,1 1 0,-1-1 0,1 0 0,0 1 0,-1-1 0,1 1 0,-1-1 0,1 1 0,0-1 0,0 1 0,-1-1 0,1 1 0,0-1 0,0 1 0,-1 0 0,1 0 0,0-1 0,0 1 0,0 0 0,0 0 0,0 0 0,-1 0 0,1 0 0,0 0 0,0 0 0,0 0 0,0 0 0,0 0 0,-1 0 0,1 1 0,0-1 0,0 0 0,0 1 0,-1-1 0,1 1 0,0-1 0,-1 1 0,1-1 0,0 1 0,-1-1 0,1 1 0,0-1 0,-1 1 0,1 0 0,-1-1 0,1 1 0,-1 0 0,1 0 0,-1-1 0,1 2 0,13 51 0,-8-29 0,-6-24 0,-1 1 0,1 0 0,0-1 0,1 1 0,-1 0 0,0-1 0,0 1 0,0 0 0,0-1 0,0 1 0,1 0 0,-1-1 0,0 1 0,1-1 0,-1 1 0,0-1 0,1 1 0,-1-1 0,1 1 0,-1-1 0,0 1 0,1-1 0,-1 1 0,1-1 0,0 0 0,-1 1 0,1-1 0,-1 0 0,1 1 0,0-1 0,-1 0 0,1 0 0,-1 0 0,1 1 0,0-1 0,-1 0 0,1 0 0,0 0 0,-1 0 0,1 0 0,0 0 0,-1-1 0,1 1 0,0 0 0,-1 0 0,1 0 0,0 0 0,-1-1 0,1 1 0,-1 0 0,1-1 0,-1 1 0,1 0 0,-1-1 0,1 1 0,-1-1 0,1 1 0,-1-1 0,1 1 0,-1-1 0,0 1 0,1-1 0,-1 0 0,0 1 0,1-2 0,23-45 0,-21 40 0,4-11 0,12-28 0,-18 44 0,0 0 0,0 0 0,0 0 0,0 0 0,1 0 0,-1 0 0,0 0 0,1 1 0,0-1 0,-1 0 0,1 1 0,0 0 0,0-1 0,0 1 0,3-2 0,-5 4 0,1-1 0,0 0 0,-1 0 0,1 1 0,-1-1 0,1 0 0,0 1 0,-1-1 0,1 1 0,-1-1 0,1 1 0,-1-1 0,1 1 0,-1-1 0,0 1 0,1 0 0,-1-1 0,0 1 0,1-1 0,-1 1 0,0 0 0,0-1 0,0 1 0,1 0 0,-1-1 0,0 2 0,7 27 0,-5-21 0,1 4-662,-3-9 61,0 0-1,1 0 1,0-1 0,-1 1 0,1-1 0,0 1 0,0-1-1,0 1 1,1-1 0,-1 1 0,0-1 0,4 4 0,2-3-6649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7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1 516 1217,'0'0'25806,"1"12"-24867,0 9-721,7 68 899,-7-79-939,1-1 0,0 1 0,0-1 0,1 1 1,0-1-1,1 0 0,5 10 0,-9-18-169,1 0 0,-1 0 0,1 0 0,-1 0 0,1 0 0,0 0-1,-1 0 1,1-1 0,0 1 0,0 0 0,-1 0 0,1-1 0,0 1 0,0 0-1,0-1 1,0 1 0,0-1 0,0 1 0,0-1 0,0 1 0,0-1 0,0 0-1,0 0 1,0 1 0,0-1 0,1 0 0,-1 0 0,0 0 0,0 0-1,0 0 1,0-1 0,0 1 0,0 0 0,0 0 0,0-1 0,0 1 0,0 0-1,0-1 1,0 1 0,0-1 0,0 0 0,0 1 0,0-1 0,0 0-1,0 1 1,-1-1 0,1 0 0,0 0 0,0 0 0,-1 0 0,1 0 0,-1 0-1,1-1 1,6-8 90,-2 1 0,1-2 0,7-19 0,-11 25-119,15-46 42,-13 36 17,1 1 0,0 0 1,1 0-1,13-24 0,-19 38-40,0 0 0,1 0 0,-1 0 0,0 0 0,0 0 0,0 0 0,0 0 0,0 0 0,0-1 0,0 1-1,0 0 1,0 0 0,0 0 0,0 0 0,0 0 0,0 0 0,1 0 0,-1 0 0,0 0 0,0 0 0,0 0-1,0 0 1,0 0 0,0 0 0,0 0 0,0 0 0,0 0 0,1 0 0,-1 0 0,0 0 0,0 0 0,0 0-1,0 0 1,0 0 0,0 0 0,0 0 0,0 0 0,1 0 0,-1 0 0,0 0 0,0 0 0,0 0 0,0 0-1,0 0 1,0 0 0,0 0 0,0 0 0,0 0 0,0 1 0,0-1 0,0 0 0,1 0 0,-1 0 0,0 0-1,0 0 1,0 0 0,0 0 0,0 0 0,0 0 0,0 1 0,0-1 0,0 0 0,0 0 0,0 0 0,0 0-1,0 0 1,0 0 0,2 14-5,-1 19 63,-1-32-55,0 146 249,0-147-249,0 0 1,0-1-1,0 1 1,1 0-1,-1 0 1,0 0-1,0 0 0,0 0 1,0 0-1,0 0 1,0 0-1,0 0 1,0 0-1,0 0 1,0 0-1,0 0 0,0 0 1,1 0-1,-1 0 1,0 0-1,0 0 1,0 0-1,0 0 1,0 0-1,0 0 0,0 0 1,0 0-1,0 0 1,0 0-1,1 0 1,-1 0-1,0 0 0,0 0 1,0 0-1,0 0 1,0 0-1,0 0 1,0 0-1,0 0 1,0 1-1,0-1 0,0 0 1,0 0-1,0 0 1,0 0-1,0 0 1,0 0-1,1 0 0,-1 0 1,0 0-1,0 0 1,0 0-1,0 1 1,0-1-1,0 0 1,0 0-1,0 0 0,6-13 162,5-17 113,1-48-238,-3-1 0,-3 0 0,-8-129 1,0 77-37,3 93-3,-1-13 0,-2 49 0,1 7 0,-6 30 0,-1 31 0,2 1 0,4-1 0,5 70 0,-1-120 0,0 0 0,1 0 0,1 0 0,1-1 0,0 1 0,0-1 0,2 0 0,12 21 0,-18-35 0,-1 0 0,1 1 0,0-1 0,-1 0 0,1 0 0,0 0 0,0 1 0,0-1 0,0 0 0,0 0 0,0-1 0,0 1 0,0 0 0,1 0 0,-1 0 0,0-1 0,0 1 0,1-1 0,-1 1 0,0-1 0,1 1 0,-1-1 0,0 0 0,1 0 0,-1 1 0,1-1 0,-1 0 0,1 0 0,-1-1 0,0 1 0,1 0 0,-1 0 0,0-1 0,1 1 0,-1-1 0,1 1 0,-1-1 0,2-1 0,5-3 0,0-1 0,-1 0 0,0 0 0,0-1 0,6-8 0,20-16 0,-32 30 0,0 0 0,1 0 0,-1 0 0,0 0 0,1 0 0,-1 1 0,1-1 0,-1 0 0,1 1 0,0-1 0,-1 1 0,1 0 0,0 0 0,-1-1 0,1 1 0,0 0 0,-1 0 0,1 0 0,-1 1 0,1-1 0,0 0 0,-1 1 0,1-1 0,0 1 0,-1-1 0,3 2 0,-3 0 0,1 0 0,0 0 0,-1-1 0,1 2 0,-1-1 0,0 0 0,1 0 0,-1 0 0,0 0 0,0 1 0,-1-1 0,1 1 0,0-1 0,-1 0 0,1 5 0,0 0 0,-1-1 0,0 1 0,0-1 0,0 1 0,-1-1 0,1 1 0,-2-1 0,1 0 0,-1 1 0,0-1 0,0 0 0,-1 0 0,-4 8 0,3-10 0,-1 0 0,0 0 0,0 0 0,-1-1 0,1 0 0,-1 0 0,0 0 0,1-1 0,-1 1 0,0-1 0,0-1 0,-1 1 0,1-1 0,0 0 0,-9-1 0,13 1 0,-1-1 0,1 1 0,-1-1 0,0 0 0,1 0 0,-1-1 0,0 1 0,1 0 0,-1-1 0,1 0 0,-1 1 0,0-1 0,1 0 0,0 0 0,-1-1 0,1 1 0,0 0 0,0-1 0,-1 1 0,1-1 0,0 0 0,1 0 0,-1 0 0,0 0 0,0 0 0,1 0 0,-1 0 0,1 0 0,0-1 0,0 1 0,0-1 0,0 1 0,0-1 0,0 1 0,1-1 0,-1 1 0,0-5 0,2 5-157,-1 0-1,0 0 1,1 0-1,-1 0 1,1 1-1,0-1 1,0 0 0,-1 0-1,1 1 1,0-1-1,1 1 1,-1-1-1,0 1 1,0-1 0,0 1-1,1 0 1,-1 0-1,1-1 1,-1 1-1,1 0 1,0 0 0,-1 0-1,1 1 1,2-2-1,52-17-7397,-40 14 5070,20-7-4690,2-2 460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8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28 267 18129,'0'0'10501,"6"-10"-7549,-1 4-2505,-1 2-386,-1-1 1,1 0-1,-1 0 1,0 0-1,-1 0 1,1-1-1,-1 1 1,0-1-1,0 1 1,-1-1-1,2-10 1,-3 15-62,0 1 0,0 0 0,0-1 0,0 1 0,0 0 0,0 0 0,0-1 0,0 1 0,0 0 0,0 0 0,-1-1 0,1 1 0,0 0 0,0 0 0,0-1 0,0 1 0,-1 0 0,1 0 0,0-1 0,0 1 0,-1 0 0,1 0 0,0 0 0,0 0 0,-1-1 0,1 1 0,0 0 0,0 0 0,-1 0 0,1 0 0,0 0 0,-1 0 0,1 0 0,0 0 0,0 0 0,-1 0 0,1 0 0,0 0 0,-1 0 0,1 0 0,0 0 0,0 0 0,-1 0 0,1 0 0,0 0 0,-1 1 0,1-1 0,0 0 0,0 0 0,-1 0 0,1 0 0,0 1 0,0-1 0,0 0 0,-1 0 0,1 1 0,0-1 0,-15 12 0,9-5 0,1 0 0,1 0 0,-1 1 0,1 0 0,1 0 0,-1 0 0,1 0 0,1 0 0,0 1 0,0-1 0,0 1 0,1-1 0,0 1 0,1 16 0,1-24 0,1 0 0,-1 0 0,0 0 0,0-1 0,1 1 0,-1 0 0,0-1 0,1 1 0,-1-1 0,0 1 0,1-1 0,-1 1 0,1-1 0,-1 0 0,1 0 0,-1 0 0,1 0 0,-1 0 0,1 0 0,-1 0 0,0-1 0,3 0 0,36-6 0,-31 3 0,0 0 0,0 0 0,-1 0 0,0-2 0,0 1 0,0-1 0,11-11 0,-15 14 0,-1 0 0,-1-1 0,1 1 0,0 0 0,-1-1 0,1 0 0,-1 0 0,0 0 0,-1 0 0,1 0 0,-1 0 0,1 0 0,-1-1 0,0 1 0,-1 0 0,1-1 0,-1 1 0,0-9 0,-1 11 0,0-1 0,0 1 0,0 0 0,0 0 0,-1-1 0,1 1 0,0 0 0,-1 0 0,0 0 0,1 1 0,-1-1 0,0 0 0,0 1 0,0-1 0,0 1 0,0-1 0,0 1 0,-1 0 0,1 0 0,-4-1 0,-54-17 0,53 17 0,-15-2 0,-27-10 0,49 14 0,-1-1 0,1 1 0,0 0 0,0 0 0,0 0 0,0-1 0,0 1 0,0 0 0,0 0 0,-1-1 0,1 1 0,0 0 0,0-1 0,0 1 0,0 0 0,0 0 0,0-1 0,0 1 0,0 0 0,0 0 0,1-1 0,-1 1 0,0 0 0,0 0 0,0-1 0,0 1 0,0 0 0,0 0 0,0-1 0,1 1 0,-1 0 0,0 0 0,0 0 0,0-1 0,0 1 0,1 0 0,-1 0 0,0 0 0,0 0 0,1-1 0,-1 1 0,0 0 0,0 0 0,1 0 0,-1 0 0,0 0 0,13-8 0,35-20 0,-29 16 0,0 1 0,1 1 0,0 0 0,1 2 0,23-7 0,-39 15-3063,-15 4-6414,-16 5-6458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38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23606,'0'0'7303,"60"-64"-5445,-11 34-1858,3-8 0,-2 3-1666,-6 3-5220,-10-2-15439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0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12139,'0'0'13923,"-7"13"-12599,-4 10-1233,2 0 1,1 0-1,0 1 1,2-1-1,1 2 1,-4 39 0,8-47-12,-5 167 1286,6-167-1220,1 0 0,1 0 0,1 0 0,0 0 0,1-1 0,1 0 0,1 0 0,11 24-1,-15-37-154,0 1 0,0 0 0,0-1-1,1 0 1,-1 1 0,1-1 0,0 0-1,0-1 1,0 1 0,0 0-1,0-1 1,1 0 0,-1 1 0,1-1-1,0-1 1,-1 1 0,1-1 0,0 1-1,0-1 1,0 0 0,0 0-1,0-1 1,0 1 0,0-1 0,0 0-1,1 0 1,-1 0 0,0-1-1,0 1 1,0-1 0,0 0 0,0 0-1,0-1 1,0 1 0,-1-1 0,1 0-1,3-2 1,10-5-786,0-1-1,-1-1 1,-1-1-1,0 0 1,0-1 0,18-21-1,12-22-4836,-8-1-3705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0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65 20403,'0'0'3529,"-6"-9"5,-19-30-1185,24 38-2261,0 0 0,1 0 0,-1 0 0,0 0 0,0 0 0,1 0 0,-1 0 0,0 0 0,0 0 0,0 0 0,0 0 0,0 1 0,-1-1 0,1 0 0,0 1 0,0-1 0,0 1 0,0-1 0,-1 1 0,1 0 0,0 0 0,0-1 0,-2 1 0,1 1-57,1-1 0,0 1 0,0-1 0,0 1 0,0 0 0,0-1 0,0 1 0,0 0 0,0 0 0,0 0 0,0 0 0,1 0 0,-1 0 0,0 0 0,1 0 0,-1 0 0,0 0 0,0 2 0,-2 6-50,0 0 0,0 0-1,1 0 1,-1 11 0,-1 10 11,2 0 0,1 43 0,1-64 16,1-1-1,-1 0 1,2 0 0,-1 1 0,1-1 0,0 0 0,1 0-1,0-1 1,0 1 0,1 0 0,0-1 0,0 0 0,9 12-1,-11-18-3,-1 1-1,0-1 0,1 1 1,-1-1-1,1 0 0,-1 1 0,1-1 1,0 0-1,0 0 0,-1 0 0,1-1 1,0 1-1,0 0 0,0-1 1,0 1-1,0-1 0,0 1 0,0-1 1,0 0-1,0 0 0,0 0 1,0 0-1,0 0 0,0-1 0,0 1 1,0 0-1,0-1 0,0 0 1,0 1-1,-1-1 0,1 0 0,0 0 1,0 0-1,-1 0 0,1 0 0,0 0 1,-1-1-1,1 1 0,-1-1 1,0 1-1,1-1 0,-1 1 0,0-1 1,0 0-1,1-1 0,4-7 13,0 0 0,0 0 0,-1 0 0,-1-1-1,0 0 1,5-18 0,-5 9-16,-1 0 0,1-26 0,-3 40 0,-1 1 0,0-1 0,0 1 0,-1-1 0,1 1 0,-1 0 0,0-1 0,-1 1 0,1 0 0,-1 0 0,0 0 0,0 0 0,-6-8 0,8 13-33,0 0-1,0 1 1,0-1 0,1 1 0,-1-1-1,0 0 1,0 1 0,0-1-1,0 1 1,-1-1 0,1 1-1,0-1 1,0 0 0,0 1 0,0-1-1,0 1 1,0-1 0,-1 0-1,1 1 1,0-1 0,0 0-1,-1 1 1,1-1 0,0 0 0,0 1-1,-1-1 1,1 0 0,0 0-1,-1 1 1,1-1 0,-1 0 0,1 0-1,0 0 1,-1 1 0,1-1-1,0 0 1,-1 0 0,1 0-1,-1 0 1,1 0 0,-1 0 0,1 0-1,0 0 1,-1 0 0,1 0-1,-1 0 1,1 0 0,0 0 0,-1 0-1,1 0 1,-1-1 0,1 1-1,0 0 1,-1 0 0,1 0-1,-1-1 1,1 1 0,0 0 0,-1 0-1,1-1 1,0 1 0,0 0-1,-1-1 1,1 1 0,0 0-1,0-1 1,-1 1 0,1-1 0,-1 42-5741,1-35 3809,0 20-7666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4.95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211 35 13997,'0'0'2066,"-10"-6"144,1 0-1269,-19-11 4,-1 12 4371,29 5-5232,0 0 0,-1 0 1,1 1-1,0-1 1,0 0-1,-1 0 0,1 0 1,0 1-1,0-1 0,-1 0 1,1 1-1,0-1 0,0 0 1,0 0-1,0 1 1,-1-1-1,1 0 0,0 1 1,0-1-1,0 0 0,0 1 1,0-1-1,0 0 0,0 1 1,0-1-1,0 0 0,0 1 1,0-1-1,0 0 1,0 1-1,0-1 0,0 0 1,0 1-1,1-1 0,-1 0 1,0 1-1,0-1 0,1 1 1,5 14 570,-1-9-382,1 0 1,0-1-1,0 0 1,0 0-1,1 0 1,-1-1-1,1 0 0,14 6 1,63 21 537,4-7-768,138 19 0,-109-24-54,-68-5 11,-31 0 0,-17-13 0,-1-1 0,0 1 0,0 0 0,0 0 0,0-1 0,0 1 0,0 0 0,0-1 0,0 1 0,0 0 0,0 0 0,0-1 0,0 1 0,-1 0 0,1-1 0,0 1 0,0 0 0,-1-1 0,1 1 0,-1-1 0,1 1 0,0 0 0,-1-1 0,1 1 0,-1-1 0,1 1 0,-1-1 0,1 1 0,-1-1 0,-1 1 0,-8 6 0,-2-1 0,1 0 0,-1 0 0,1-1 0,-2-1 0,-23 6 0,6-1 0,-607 192 0,627-196 248,20-7-2258,21-14-5261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1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8232,'0'0'20147,"19"70"-18898,-14-39-897,-2-4-224,-1 0-63,3-4-65,0-6-961,-5-12-2723,0-14-9032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1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63 10378,'0'0'8189,"-4"-8"-4708,-16-25-609,20 32-2806,-1 1 1,1-1 0,0 1 0,-1-1 0,1 1-1,-1 0 1,1-1 0,-1 1 0,0-1 0,1 1 0,-1 0-1,1-1 1,-1 1 0,0 0 0,1 0 0,-1 0-1,0-1 1,1 1 0,-1 0 0,0 0 0,1 0-1,-1 0 1,0 0 0,1 0 0,-1 0 0,0 0 0,0 1-1,1-1 1,-1 0 0,1 0 0,-1 0 0,0 1-1,1-1 1,-1 0 0,1 1 0,-1-1 0,0 1 0,1-1-1,-1 1 1,1-1 0,-1 1 0,1-1 0,0 1-1,-1-1 1,1 1 0,0-1 0,-1 1 0,1 0-1,0-1 1,-1 1 0,1 0 0,-15 33 818,15-34-872,-8 30 264,1 0 1,1 1 0,2-1-1,1 1 1,2 0-1,0 0 1,9 60-1,-6-79-190,1-1-1,0 0 0,0 0 0,1-1 0,1 1 0,0-1 1,0 0-1,9 12 0,-12-19-72,-1 0 1,1 0-1,1-1 1,-1 1-1,0-1 1,0 1 0,1-1-1,0 0 1,-1 0-1,1 0 1,0 0-1,0 0 1,0-1-1,0 1 1,0-1-1,0 0 1,1 0-1,-1 0 1,0 0-1,0-1 1,1 1-1,-1-1 1,1 0-1,-1 0 1,0 0-1,1 0 1,-1-1-1,0 1 1,1-1-1,-1 0 1,0 0-1,5-2 1,-2-1-15,0 0 0,0-1 0,-1 1 0,1-1 0,-1 0 0,-1 0 0,1-1 0,-1 1 0,1-1 0,-2 0 0,1 0 0,-1-1 0,0 1 0,4-11 0,0-3 0,-1-1 0,0 0 0,4-34 0,-7 30 0,-1-1 0,-1 1 0,-1-1 0,-7-49 0,6 67 0,-1 0 0,0-1 0,-1 2 0,0-1 0,0 0 0,-1 1 0,0-1 0,-7-10 0,8 15 0,0-1 0,0 1 0,0 0 0,0 0 0,-1 0 0,1 0 0,-1 1 0,0 0 0,0-1 0,0 1 0,0 1 0,0-1 0,0 0 0,-1 1 0,1 0 0,-8-1 0,7 2-95,1-1 1,0 1-1,0 0 0,0 0 0,0 1 1,0 0-1,0-1 0,0 1 1,0 0-1,0 1 0,0-1 1,1 1-1,-1 0 0,0 0 0,1 0 1,0 0-1,-1 0 0,1 1 1,0 0-1,0-1 0,-3 6 0,-5 5-881,1 1-1,1 1 1,0-1-1,-6 18 0,10-21 174,-1 1 1,0-1-1,0-1 0,-1 1 1,0-1-1,-1 0 0,-9 8 0,2-8-8453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2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24311,'0'0'8456,"44"-27"-20756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42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27802,'0'0'4965,"51"46"-4965,-27-10 0,8 9 0,3 7 0,-2 8 0,-4 10 0,-7 9 0,-9 10 0,-10 6 0,-3 12 0,-21 3 0,-10 2 0,-6-5 0,-3-11-4965,0-14-6437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5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375 56 10602,'0'0'10239,"8"-9"-6790,36-38 2097,-98 119-2658,-147 129-2845,201-200-46,0-1 0,-1 0 0,1 0 0,0 1 0,0-1 0,0 0 0,0 1 0,-1-1 0,1 0 0,0 0 0,0 1 0,0-1 0,-1 0 0,1 0 0,0 1 0,0-1 0,-1 0 0,1 0 1,0 0-1,-1 0 0,1 0 0,0 1 0,0-1 0,-1 0 0,1 0 0,0 0 0,-1 0 0,1 0 0,0 0 0,-1 0 0,1 0 0,0 0 0,-1 0 0,1 0 0,0 0 0,-1 0 0,1 0 0,0-1 0,-1 1 0,1 0 0,0 0 0,0 0 0,-1 0 0,1 0 0,0-1 0,0 1 0,-1 0 0,1 0 0,0-1 0,0 1 0,-1 0 0,1 0 0,0-1 0,0 1 1,0-27-450,16-34-1084,-7 34 345,50-120-2989,-66 188 6107,-20 83 414,24-109-2076,2 0 0,0 1 0,0-1 0,2 1 0,0-1 0,3 20 0,-2-31-207,0 0-1,-1 1 1,2-1-1,-1 0 1,0 0-1,1 0 1,-1-1-1,1 1 1,0-1-1,1 1 1,-1-1-1,6 4 1,-8-6-43,0 0-1,0 0 1,0 0 0,0 0 0,0 0 0,0-1-1,1 1 1,-1 0 0,0-1 0,0 1 0,1-1-1,-1 1 1,1-1 0,-1 0 0,0 0 0,1 1-1,-1-1 1,1 0 0,-1 0 0,0 0 0,1-1-1,-1 1 1,1 0 0,-1 0 0,0-1 0,1 1-1,-1-1 1,0 1 0,1-1 0,-1 0 0,0 1-1,0-1 1,0 0 0,0 0 0,0 0 0,1 0-1,-1 0 1,-1 0 0,1 0 0,0 0 0,0 0-1,0-1 1,0 0 0,3-6-15,-1 0 0,0-1 0,-1 1 0,0-1 0,0 1 0,-1-1 0,0 0 0,0 1 0,-1-1 0,0 0 0,0 0 0,-1 0 0,-1 1 0,1-1 0,-1 1 0,-1-1 0,0 1 0,0 0 0,-7-15 0,6 16 0,1 1 0,-1-1 0,0 1 0,0 0 0,-1 0 0,0 0 0,0 0 0,0 1 0,0 0 0,-1 0 0,0 0 0,0 1 0,-1 0 0,1 0 0,-1 1 0,0-1 0,0 1 0,0 1 0,0 0 0,0 0 0,-1 0 0,1 1 0,-9-1 0,14 2 0,1 0 0,-1 0 0,1 0 0,-1 0 0,1 0 0,-1 0 0,0 1 0,1-1 0,-1 1 0,1-1 0,0 1 0,-1 0 0,1-1 0,-1 1 0,1 0 0,0 0 0,0 0 0,-1 0 0,1 0 0,0 0 0,0 0 0,0 1 0,0-1 0,0 0 0,0 1 0,1-1 0,-1 0 0,0 1 0,1-1 0,-1 1 0,1-1 0,-1 1 0,1-1 0,0 1 0,0-1 0,0 1 0,-1 0 0,1-1 0,1 1 0,-1-1 0,0 3 0,1 1 0,0 0 0,0 0 0,0 0 0,0 0 0,1 0 0,0-1 0,0 1 0,0 0 0,0-1 0,1 0 0,6 9 0,13 5 0,0 0 0,1-2 0,1 0 0,1-2 0,31 15 0,0 1 0,-156-106-1980,58 41 217,-1 3 0,-2 1 0,-69-35-1,97 59 2140,20 10 620,31 12 510,13-1-325,1-3 1,63 6 0,-63-11-456,-1 2 0,68 21 0,-109-25-839,-8-2-52,-20 2-296,-34-3-816,54-1 1211,-40 1-1090,-31-1-3024,63-1 2760,0 0-1,1 0 1,-1-1-1,1 0 1,-13-5-1,2-2-3474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6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12588,'0'0'18065,"64"46"-18033,-30-33-641,5-1-2177,3-7-2499,0-4-4645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6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757 91 16047,'-8'-8'2071,"-1"-1"-1633,-1 1-1,1 0 0,-1 1 1,-1 0-1,1 0 0,-1 1 0,0 1 1,-1 0-1,1 0 0,-17-3 0,5 4-46,-1 2-1,1 1 0,-1 1 0,1 1 1,-1 0-1,1 2 0,0 1 1,0 1-1,0 1 0,0 1 0,1 1 1,0 0-1,1 2 0,0 1 1,0 0-1,-19 16 0,23-15-318,0 0 1,1 1-1,1 1 0,0 1 0,1 0 1,1 0-1,0 2 0,1 0 0,0 0 1,2 1-1,0 0 0,1 1 0,1 0 1,1 0-1,0 1 0,2 0 0,0 0 1,-3 31-1,8-38-71,0 0 1,0 0-1,1 0 1,1-1-1,0 1 0,0 0 1,2-1-1,-1 0 1,2 0-1,-1 0 0,2 0 1,0-1-1,0 0 1,1 0-1,0 0 1,13 14-1,-9-14 114,0 0 1,1-1-1,0 0 0,0-1 1,2 0-1,-1-1 0,1 0 1,0-1-1,0-1 0,1 0 1,-1-1-1,1-1 0,20 3 1,-5-3-94,0-1-1,0-1 1,0-2 0,-1-2 0,1 0 0,0-2 0,-1-1 0,1-2-1,-2 0 1,32-13 0,-22 4-29,-1 0 0,0-3 0,-2-1 1,0-1-1,-1-3 0,56-48 0,-76 57 7,1 1 0,-2-2 0,0 0 0,-1 0 0,-1-1 0,0-1 0,-1 0 0,-1 0 0,11-34 0,-17 45 0,-1-1 0,0 0 0,0 0 0,-1 0 0,0 0 0,0 0 0,-1 0 0,0 0 0,0 0 0,-1 0 0,0 0 0,0 0 0,-1 1 0,0-1 0,-1 0 0,1 1 0,-2-1 0,1 1 0,-1 0 0,0 0 0,0 0 0,-1 0 0,0 1 0,0 0 0,0 0 0,-1 0 0,-7-5 0,-1 1-163,-1 1 0,0 0 0,0 1 0,-1 1 0,0 0 0,-1 2 0,1-1 0,-1 2 1,0 0-1,-24-2 0,-6 2-2744,1 3 1,-79 6 0,88-2-14930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19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5349,'-5'1'15562,"3"13"-12024,3 16-2571,2-17-548,0 0-1,0-1 1,2 1-1,-1-1 1,2 0-1,0 0 1,0-1 0,14 20-1,2-5-974,1 0-1,28 25 1,-41-38-2585,-16-9-2580,-24-11-2809,5-8-1592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0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76 170 9641,'0'0'16026,"12"-4"-14387,19-6-685,54-26 0,-70 29-861,-1-1-1,1-1 1,-1 0 0,0-1 0,-1 0-1,17-18 1,-29 27-227,-7 3-231,1 0-1,0 0 1,0 0-1,0 1 1,0 0-1,0 0 1,0 0-1,1 1 1,-1-1-1,1 1 1,-6 7-1,-3 1-719,-9 9-1081,-29 22-845,48-41 3011,1 0-1,-1 0 1,0 0 0,0-1 0,0 1 0,0-1 0,0 0 0,0 0 0,-1 0 0,1 0 0,0 0 0,0-1 0,-1 0 0,1 0-1,-6 0 1,9 0 34,-1-1 0,1 1 0,-1-1 0,1 0 0,-1 1 0,1-1 0,0 0-1,-1 1 1,1-1 0,0 0 0,-1 1 0,1-1 0,0 0 0,0 1 0,0-1-1,0 0 1,0 0 0,0 1 0,0-1 0,0 0 0,0 0 0,0 1-1,0-1 1,0 0 0,0 0 0,1 1 0,-1-1 0,0 0 0,1 1 0,-1-1-1,0 0 1,1 1 0,-1-1 0,1-1 0,13-24 67,-13 25-96,39-51 243,-37 49-5,1-1-1,-1 1 1,0 0-1,1 0 1,0 0-1,0 1 1,0-1-1,0 1 1,0 0-1,0 0 1,0 0-1,5 0 1,-8 2-200,-1 0 0,0-1 0,1 1 0,-1 0 0,0 0 0,1 0 0,-1 0-1,0 0 1,1 0 0,-1 1 0,0-1 0,1 0 0,-1 0 0,0 0 0,1 0 0,-1 0 0,0 0 0,1 1 0,-1-1 0,0 0 0,0 0 0,1 0 0,-1 1 0,0-1 0,0 0 0,1 0 0,-1 1 0,0-1-1,0 0 1,0 1 0,1-1 0,-1 0 0,0 1 0,0-1 0,0 0 0,0 0 0,0 1 0,0-1 0,0 1 0,0-1 0,0 1 0,-2 21 746,-14 21-8,4-22-524,4-6-110,0 0-1,-1 0 1,-1-1 0,0 0-1,-20 20 1,30-34-152,0 1 0,0-1 0,0 0 0,-1 0 1,1 0-1,0 0 0,0 0 0,0 0 0,0 0 1,0 0-1,-1 0 0,1 0 0,0 1 0,0-1 0,0 0 1,0 0-1,0 0 0,-1 0 0,1 0 0,0 0 1,0 0-1,0 0 0,0 0 0,-1 0 0,1 0 0,0 0 1,0 0-1,0-1 0,0 1 0,0 0 0,-1 0 1,1 0-1,0 0 0,0 0 0,0 0 0,0 0 0,0 0 1,-1 0-1,1-1 0,0 1 0,0 0 0,0 0 0,0 0 1,0 0-1,0 0 0,0 0 0,0-1 0,0 1 1,0 0-1,0 0 0,0 0 0,-1 0 0,1-1 0,0 1 1,0 0-1,0 0 0,-1-17-945,4-19-1375,5 7-1240,0 0 0,18-36 0,-2 17 2200,-24 48 1533,0-1 0,0 1 0,0-1 0,1 1 0,-1-1 0,0 1 0,0 0 0,0-1 0,1 1 0,-1-1 0,0 1 0,1 0 0,-1-1 0,0 1 0,1 0 0,-1-1 0,0 1 0,1 0 0,-1-1 0,1 1 0,-1 0 0,1 0 0,-1 0 0,0-1 0,1 1 0,-1 0 0,1 0 0,-1 0 0,2 0 0,3 13 2269,-4 34-737,-1-40-1081,-3 39 639,-13 62 0,12-86-412,0 0 0,2 1-1,0 23 1,-2-60-1153,0 0 0,0 1 0,-1 0 0,-1 0 0,0 0 0,-1 1 0,-16-23 0,6 13 243,-1 0 0,-41-38 0,59 59 135,-1 0-1,1 0 1,-1 1-1,1-1 0,-1 0 1,0 1-1,0-1 1,1 1-1,-1-1 1,0 1-1,0-1 0,1 1 1,-1 0-1,0-1 1,0 1-1,0 0 0,0 0 1,0-1-1,0 1 1,0 0-1,1 0 1,-1 0-1,0 0 0,0 0 1,-1 0-1,2 1-36,0 0 0,0 0 0,0 0-1,1-1 1,-1 1 0,0 0 0,0-1 0,1 1 0,-1 0-1,0 0 1,1-1 0,-1 1 0,1-1 0,-1 1-1,1 0 1,-1-1 0,1 1 0,-1-1 0,1 1 0,0-1-1,-1 1 1,1-1 0,0 0 0,-1 1 0,1-1-1,0 0 1,0 0 0,-1 1 0,2-1 0,10 5 50,0 0 0,0 0 1,0-1-1,1-1 0,-1 0 1,1-1-1,14 1 0,94-1-1334,-70-3-1158,5 0-4228,-6-3-5840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39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1 668 17136,'0'0'9316,"10"-14"-7256,114-154 68,148-265-1,-264 416-2127,15-18 0,-23 35 0,0 0 0,0 0 0,0 0 0,0 0 0,1 0 0,-1 0 0,0 0 0,0 0 0,0 0 0,0 0 0,1 0 0,-1 0 0,0 0 0,0 0 0,0 0 0,0 0 0,1 0 0,-1 0 0,0 0 0,0 0 0,0 0 0,0 1 0,0-1 0,1 0 0,-1 0 0,0 0 0,0 0 0,0 0 0,0 1 0,0-1 0,0 0 0,0 0 0,0 0 0,0 0 0,1 0 0,-1 1 0,0-1 0,0 0 0,0 0 0,0 0 0,0 0 0,0 1 0,0-1 0,0 0 0,0 0 0,0 0 0,0 1 0,0-1 0,-1 0 0,1 0 0,0 0 0,0 0 0,0 0 0,0 1 0,0-1 0,1 15 0,-1-15 0,-38 447 0,36-437 0,-5 96 0,10-94-118,3-15-271,4-19-1400,-10 13 472,0 0-1,-1 0 0,1 0 0,-2 0 0,1 0 0,-1 0 0,-1 0 1,1 1-1,-2-1 0,1 1 0,-1 0 0,0 0 0,-1 0 0,-7-9 0,-14-16-9385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04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739 251 7239,'0'0'37,"6"-11"4367,-6 9-4336,9-15 1141,-2-1-1,0 0 1,-1-1 0,5-22-1,-10 35-880,-1 0 0,1 0 0,-1 0-1,0 1 1,0-1 0,-1 0-1,1 0 1,-1 0 0,-3-7 0,3 10-226,0 0 1,0 0 0,-1 0-1,0 0 1,1 1 0,-1-1-1,0 0 1,0 1-1,-1 0 1,1-1 0,0 1-1,-1 0 1,1 0 0,-1 0-1,0 1 1,0-1 0,1 1-1,-7-3 1,-3 1-9,0 0 1,-1 1-1,0 0 0,1 1 0,-1 0 1,0 1-1,0 0 0,1 1 1,-1 1-1,0 0 0,1 0 0,0 2 1,-1-1-1,1 2 0,0-1 0,-14 9 1,-9 5-39,1 2-1,1 1 1,-62 51 0,66-44 93,0 0 1,2 3-1,1 0 1,1 1-1,2 2 1,1 0-1,2 2 1,1 0-1,3 1 1,0 0-1,2 2 1,2 0-1,2 0 0,2 1 1,1 0-1,2 0 1,1 1-1,5 75 1,0-105-140,0 1 0,2-1 0,-1 0 0,1 0 0,1 0 0,0 0 0,1 0 0,0-1 0,0 0 0,1 0 0,1 0 0,-1-1 0,2 0 0,-1 0 0,1-1 0,0 1 0,1-2 0,0 0 0,0 0 0,1 0 0,0-1 0,0 0 0,0-1 0,1-1 0,-1 1 0,1-1 0,0-1 0,1 0 0,-1-1 0,20 2-1,-5-1 192,1-2 0,-1-1 0,1 0 0,-1-2 0,1-1 0,-1-2-1,0 0 1,0-1 0,-1-2 0,0-1 0,32-15 0,-29 9 61,0-2 1,-1-1-1,0-1 1,-2-1-1,0-1 1,-1-1-1,-2-2 1,39-50-1,-39 42-262,-1-1 0,-2 0 0,-1-1 0,-2-1 0,-1-1 0,-2 0 0,-2-1 0,-1-1 0,-2 1 0,-1-1 0,-2-1 0,-2 1 0,-1-1 0,-8-74 0,5 99 0,-1 0 0,0 0 0,-2 1 0,1-1 0,-2 1 0,1 0 0,-2 1 0,0-1 0,0 1 0,-1 0 0,-1 0 0,0 1 0,-13-15 0,14 20 0,0 0 0,-1 0 0,0 0 0,0 1 0,0 0 0,0 0 0,-1 1 0,1 0 0,-1 1 0,0 0 0,-1 0 0,1 1 0,0 0 0,-1 1 0,1 0 0,-1 0 0,1 1 0,-1 0 0,1 1 0,-11 2 0,6-1-13,0 1-1,1 1 1,-1 0 0,1 1-1,0 0 1,0 1 0,0 0-1,1 1 1,0 1 0,1 0-1,0 0 1,0 1 0,0 1-1,1 0 1,1 0-1,0 1 1,-9 13 0,7 5-1509,11-13-1568,9-7-4315,5-8-389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7.9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102 138 9353,'1'-10'3123,"1"3"-2495,6-50 3179,-7 53-3143,0 0 0,-1 0 0,0 0 0,0 0 0,0 0 1,-1 1-1,1-1 0,-1 0 0,0 0 0,0 0 0,0 0 0,-3-5 0,3 8-576,1 1 1,0-1-1,-1 1 0,1-1 0,-1 1 1,1-1-1,-1 1 0,0-1 0,1 1 0,-1-1 1,1 1-1,-1 0 0,0-1 0,1 1 1,-1 0-1,0 0 0,0 0 0,1-1 1,-1 1-1,0 0 0,1 0 0,-1 0 0,0 0 1,0 0-1,1 0 0,-1 0 0,0 0 1,0 1-1,1-1 0,-1 0 0,0 0 0,1 1 1,-1-1-1,0 0 0,1 1 0,-1-1 1,1 0-1,-1 1 0,0-1 0,1 1 1,-1-1-1,1 1 0,-1-1 0,1 1 0,0 0 1,-1-1-1,1 1 0,-1-1 0,1 1 1,0 0-1,0 0 0,-1 0 0,-16 39 527,9 3-269,2 0 1,1 0-1,2 0 1,5 70-1,-1-36-146,13 150-200,-17-264 0,-1 0 0,-1 0 0,-12-36 0,-3-25 0,17 79 0,2 0 0,26 26 0,-14-3 0,1 0 0,0-1 0,-1-1 0,1 0 0,1 0 0,-1-1 0,0 0 0,0-1 0,0-1 0,0 0 0,0 0 0,13-4 0,-19 4 0,0-1 0,1 0 0,-1 0 0,0 0 0,0 0 0,0-1 0,0 0 0,-1 0 0,1-1 0,-1 0 0,0 0 0,0 0 0,0 0 0,0-1 0,-1 0 0,0 0 0,0 0 0,0 0 0,-1-1 0,0 1 0,0-1 0,0 0 0,0 0 0,1-6 0,-4 11 0,0 1 0,0-1 0,0 1 0,0-1 0,1 1 0,-1-1 0,0 1 0,0-1 0,0 1 0,-1-1 0,1 1 0,0-1 0,0 1 0,0-1 0,0 1 0,0-1 0,0 1 0,-1-1 0,1 1 0,0 0 0,0-1 0,-1 1 0,1-1 0,0 1 0,-1 0 0,1-1 0,0 1 0,-1 0 0,1-1 0,0 1 0,-1 0 0,1 0 0,-1-1 0,1 1 0,-1 0 0,1 0 0,-1 0 0,1 0 0,-1-1 0,1 1 0,-1 0 0,1 0 0,0 0 0,-1 0 0,1 0 0,-1 0 0,1 0 0,-1 0 0,1 1 0,-1-1 0,1 0 0,-1 0 0,1 0 0,-1 0 0,1 1 0,-1-1 0,1 0 0,-31 14 0,19-5 0,1 1 0,-1 0 0,2 1 0,-1 1 0,-14 20 0,21-26 0,0-1 0,1 0 0,0 1 0,0 0 0,0 0 0,1 0 0,0 0 0,0 0 0,0 1 0,1-1 0,0 1 0,0-1 0,1 1 0,0-1 0,1 13 0,-1-17 0,1 0 0,0-1 0,0 1 0,0 0 0,0-1 0,0 1 0,0-1 0,0 1 0,1-1 0,-1 0 0,1 0 0,-1 1 0,1-1 0,-1 0 0,1 0 0,-1-1 0,1 1 0,0 0 0,-1 0 0,1-1 0,0 1 0,0-1 0,0 1 0,0-1 0,2 0 0,51 3 0,-53-3 0,8-1-538,-1 1 1,0-2-1,0 1 0,1-2 1,11-3-1,-8 1-1164,-2-1 0,1 1 0,-1-2 0,0 0 0,0 0 0,10-10 0,11-12-11793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13485,'0'0'15406,"67"46"-15085,-21-46-193,2 0-224,-3-9-3075,-1-4-3492,-5-2-8583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22645,'-7'8'2509,"-2"5"-1773,0 1 0,0 1 0,1-1-1,1 2 1,1-1 0,-9 28-1,11-25-557,0 0-1,1 0 0,0 1 0,2-1 0,0 1 0,3 28 1,-2-45-177,1 1 0,0-1 0,-1 1 1,1-1-1,0 1 0,0-1 1,0 0-1,0 0 0,0 1 1,1-1-1,-1 0 0,1 0 1,-1 0-1,1 0 0,0 0 0,0-1 1,0 1-1,0-1 0,0 1 1,0-1-1,0 0 0,1 1 1,-1-1-1,0 0 0,1 0 1,-1-1-1,1 1 0,-1-1 0,1 1 1,-1-1-1,1 0 0,3 1 1,11-1-391,1 0 1,0-1-1,31-6 1,-11 1-1433,-36 6 1820,0 0 1,1 0-1,-1-1 0,1 1 0,-1 1 0,1-1 0,-1 0 0,1 1 0,-1-1 1,0 1-1,1-1 0,-1 1 0,0 0 0,0 0 0,1 0 0,-1 1 0,0-1 1,0 0-1,0 1 0,0 0 0,2 2 0,-3-2 130,-1-1 0,1 1-1,0 0 1,-1 0 0,0 0 0,1 0 0,-1 0-1,0 0 1,0 0 0,0 0 0,0 0 0,0 0 0,-1 0-1,1 0 1,0 0 0,-1 0 0,0 0 0,1 0-1,-1-1 1,0 1 0,0 0 0,0 0 0,0-1-1,0 1 1,-1-1 0,1 1 0,-3 1 0,-2 4-85,0 0 0,0 0 0,-1-1-1,0 0 1,0-1 0,0 0 0,-1 0 0,0 0 0,0-1 0,0 0 0,0-1 0,-1 0 0,0 0 0,1 0 0,-1-1-1,0-1 1,0 0 0,0 0 0,0 0 0,0-1 0,-11-2 0,17 2-185,-1-1 0,1-1 1,0 1-1,-1 0 0,1-1 0,0 1 1,0-1-1,0 0 0,0 0 0,0 0 1,1-1-1,-1 1 0,1-1 0,-1 1 0,1-1 1,0 0-1,0 0 0,0 0 0,0 0 1,-1-5-1,2 6-57,0 0 0,0 0-1,0 0 1,1 0 0,-1 0 0,1 0 0,0 0 0,-1 0-1,1 0 1,0-1 0,0 1 0,0 0 0,1 0 0,-1 0-1,0 0 1,1 0 0,0 0 0,-1 0 0,1 0 0,0 0-1,0 0 1,0 0 0,0 0 0,0 0 0,0 1 0,1-1-1,-1 0 1,1 1 0,-1-1 0,1 1 0,0 0 0,-1-1-1,1 1 1,4-2 0,21-9-8520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0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18 119 20499,'0'0'11846,"9"5"-11477,-6-4-368,-1 1 1,1-1-1,0 1 1,-1-1-1,1 0 1,0 0 0,0-1-1,0 1 1,-1 0-1,1-1 1,0 0-1,0 1 1,0-1 0,0-1-1,0 1 1,0 0-1,0-1 1,0 1-1,0-1 1,0 0 0,-1 0-1,1 0 1,0 0-1,-1-1 1,1 1-1,0-1 1,-1 1 0,0-1-1,1 0 1,-1 0-1,0 0 1,0 0-1,3-5 1,-1 3-2,-1 1 0,0-1 0,0 0 0,0 0 0,-1 0 0,1 0 0,-1 0 0,0-1 0,0 1 0,0-1 0,-1 1 0,0-1 0,0 0 0,0 1 0,0-1 0,-1 0 0,0 0 0,0 0 0,-1-8 0,1 12 0,-1 1 0,1-1 0,-1 0 0,1 1 0,-1-1 0,0 0 0,1 1 0,-1-1 0,0 1 0,0-1 0,1 1 0,-1-1 0,0 1 0,0 0 0,0-1 0,0 1 0,1 0 0,-1 0 0,0 0 0,0-1 0,0 1 0,0 0 0,0 0 0,0 0 0,0 0 0,1 1 0,-1-1 0,0 0 0,0 0 0,0 0 0,0 1 0,0-1 0,1 0 0,-1 1 0,0-1 0,0 1 0,1-1 0,-2 2 0,-30 20 0,20-9 0,0 1 0,1 0 0,1 1 0,-9 16 0,14-23 0,2-1 0,-1 1 0,1 0 0,0 0 0,1 0 0,0 1 0,0-1 0,1 0 0,0 1 0,0 14 0,1-21-6,1-1 0,-1 0 0,0 0 1,0 0-1,1 0 0,-1 1 0,0-1 0,1 0 0,-1 0 1,1 0-1,0 0 0,-1 0 0,1 0 0,0 0 0,0 0 1,-1 0-1,1 0 0,0-1 0,0 1 0,0 0 0,0 0 1,0-1-1,2 2 0,0-1-56,0 0 0,1 0 0,-1 0 1,0 0-1,1-1 0,-1 0 0,0 1 0,7-1 0,-2-1-335,0 0 0,0 0-1,0 0 1,0-1-1,-1 0 1,1-1 0,7-3-1,20-17-6179,-3-7-2637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1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141 334 8712,'0'0'12348,"-7"8"-8835,-14 15-1906,1 0 0,-17 28 0,29-39-1185,1 0 0,0 0-1,1 0 1,0 1-1,1 0 1,0 0-1,-5 27 1,10-39-422,-1 0 0,1 0 0,0 0 0,0 0 0,0 0 0,0 0 0,0 0 0,0 0 0,0 0 0,0 0 0,0 0 0,0 0 0,0 0 0,1 0 0,-1 0 0,0 0 0,1 0 0,-1 0 0,1-1 0,-1 1 0,1 0 0,-1 0 0,1 0 0,0 0 0,-1-1 0,1 1 0,0 0 0,0-1 0,0 1 0,-1 0 0,1-1 0,0 1 0,0-1 0,0 0 0,0 1 0,0-1 0,0 0 0,0 1 0,0-1 0,0 0 0,0 0 0,0 0 0,0 0 0,0 0 0,0 0 0,2 0 0,1-1 0,0 0 0,0 1 0,0-2 0,0 1 0,0 0 0,0-1 0,0 0 0,0 0 0,-1 0 0,5-3 0,4-6 0,-1 0 0,0-1 0,-1 0 0,0-1 0,-1 0 0,-1 0 0,0-1 0,0 0 0,-2-1 0,0 1 0,0-1 0,4-20 0,-33 93 0,17-47 0,1 0 0,0 1 0,0 0 0,2 0 0,-1 0 0,2 0 0,-3 23 0,5-34 0,0 0 0,0-1 0,0 1 0,0 0 0,0 0 0,0-1 0,0 1 0,0 0 0,0-1 0,1 1 0,-1 0 0,0 0 0,0-1 0,1 1 0,-1-1 0,0 1 0,1 0 0,-1-1 0,1 1 0,-1-1 0,1 1 0,-1-1 0,1 1 0,-1-1 0,1 1 0,0-1 0,-1 0 0,1 1 0,0-1 0,-1 0 0,1 1 0,0-1 0,28-4 0,-20 0 0,0 0 0,0 0 0,-1-1 0,11-8 0,-1-3 0,0-2 0,-1 0 0,25-36 0,5-6 0,-47 59 0,0 1 0,0 0 0,0 0 0,0-1 0,0 1 0,0 0 0,1 0 0,-1-1 0,0 1 0,0 0 0,0 0 0,0-1 0,0 1 0,0 0 0,0 0 0,1 0 0,-1-1 0,0 1 0,0 0 0,0 0 0,0 0 0,1 0 0,-1-1 0,0 1 0,0 0 0,0 0 0,1 0 0,-1 0 0,0 0 0,0 0 0,1 0 0,-1-1 0,0 1 0,0 0 0,1 0 0,-1 0 0,0 0 0,0 0 0,1 0 0,-1 0 0,0 0 0,0 0 0,1 0 0,-1 1 0,0-1 0,0 0 0,1 0 0,-1 0 0,0 0 0,0 0 0,0 0 0,1 0 0,-1 1 0,0-1 0,0 0 0,0 0 0,1 0 0,-1 1 0,0-1 0,0 0 0,0 0 0,0 0 0,1 1 0,-3 25 0,-13 30 0,12-48 0,1-1 0,-1-1 0,1 0 0,0 1 0,0 0 0,1-1 0,0 1 0,0 0 0,1 0 0,0-1 0,1 10 0,-1-15 0,1-1 0,-1 1 0,1-1 0,-1 1 0,1-1 0,0 1 0,-1-1 0,1 1 0,0-1 0,-1 1 0,1-1 0,0 0 0,-1 0 0,1 1 0,0-1 0,0 0 0,0 0 0,-1 0 0,1 0 0,0 0 0,0 0 0,-1 0 0,1 0 0,0 0 0,0 0 0,0 0 0,-1 0 0,2-1 0,22-6 0,-16 2-40,0 0 0,-1-1 1,0 0-1,0 0 0,0-1 0,0 0 0,-1 0 1,-1 0-1,1-1 0,6-11 0,4-10-595,19-48 0,9-40-1897,-21 54 1836,50-98 0,-61 143 1953,-9 26 81,-12 33-105,-10 24-933,2 1 1,4 0 0,3 1 0,2 0-1,3 123 1,12-277-301,-7-43 0,0 132 0,0 0 0,0-1 0,1 1 0,-1 0 0,0 0 0,1-1 0,-1 1 0,1 0 0,0 0 0,0-1 0,0 1 0,0-1 0,0 1 0,0-1 0,0 1 0,0-1 0,0 0 0,1 1 0,-1-1 0,3 2 0,0-1 0,1 1 0,-1-1 0,1 0 0,-1 0 0,1 0 0,0-1 0,8 2 0,1 0 0,0-2 0,1 0 0,-1 0 0,26-4 0,-32 2 0,0-1 0,-1-1 0,1 0 0,-1 0 0,1 0 0,-1-1 0,0 0 0,0 0 0,-1-1 0,1 1 0,-1-2 0,0 1 0,0-1 0,-1 0 0,0 0 0,0 0 0,0-1 0,-1 0 0,0 0 0,0 0 0,5-13 0,-30 73 0,13-36 0,2-1 0,0 2 0,0-1 0,2 0 0,-5 33 0,9-43 0,-1 1 0,2-1 0,-1 1 0,1-1 0,0 1 0,0-1 0,1 0 0,3 8 0,-5-13 0,1-1 0,0 1 0,0-1 0,0 1 0,0-1 0,0 0 0,0 1 0,0-1 0,0 0 0,0 1 0,1-1 0,-1 0 0,0 0 0,1 0 0,-1 0 0,1-1 0,-1 1 0,1 0 0,-1-1 0,1 1 0,0-1 0,-1 1 0,1-1 0,0 0 0,-1 1 0,1-1 0,0 0 0,0 0 0,-1 0 0,1-1 0,0 1 0,-1 0 0,1-1 0,0 1 0,-1-1 0,1 1 0,0-1 0,-1 0 0,1 0 0,-1 0 0,1 0 0,0-1 0,2-1-246,-1 0-1,1 0 1,-1 0-1,0-1 1,0 1 0,-1-1-1,1 0 1,-1 1 0,1-1-1,-1-1 1,-1 1-1,4-8 1,11-34-7698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1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8712,'0'0'22037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3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93 14478,'1'-10'3582,"3"-18"-1381,1-7 1383,-2 16 2290,-86 417-3451,76-356-2277,-6 25-26,3 1-1,3 0 1,3 91 0,4-159-120,0 0 0,0 1 0,-1-1 0,1 0 0,0 1 0,0-1 0,0 0 0,0 1 0,0-1 0,0 1 0,0-1 0,0 0 0,0 1 0,0-1 0,1 0 0,-1 1 0,0-1 0,0 1 0,0-1 0,0 0 0,0 1 0,1-1 0,-1 0 0,0 0 0,0 1 0,1-1 0,-1 0 0,0 1 0,0-1 0,1 0 0,-1 0 0,0 0 0,1 1 0,-1-1 0,0 0 0,1 0 0,-1 0 0,0 0 0,1 1 0,-1-1 0,0 0 0,1 0 0,-1 0 0,1 0 0,-1 0 0,0 0 0,1 0 0,-1 0 0,0 0 0,1 0 0,-1-1 0,0 1 0,1 0 0,-1 0 0,1 0 0,-1 0 0,1-1 0,15-16 0,-10 4 0,0 0 0,-1-1 0,0 0 0,-1 0 0,-1 0 0,0 0 0,1-22 0,-1-108 0,-4 95 0,2 55 0,-1 0 0,1 0 0,0 0 0,0-1 0,0 1 0,1 0 0,0-1 0,4 9 0,-5-12 0,0 1 0,1-1 0,0 0 0,-1 1 0,1-1 0,0 0 0,0 0 0,0 0 0,0 0 0,0-1 0,1 1 0,-1 0 0,1-1 0,-1 0 0,1 1 0,-1-1 0,1 0 0,0-1 0,-1 1 0,1 0 0,0-1 0,0 1 0,0-1 0,-1 0 0,1 0 0,0 0 0,5-1 0,-2-1 0,1 0 0,0 0 0,0 0 0,-1-1 0,0 0 0,1-1 0,-1 1 0,0-1 0,-1 0 0,1-1 0,-1 0 0,1 1 0,-2-2 0,1 1 0,6-9 0,1-2 0,-1-1 0,-1 0 0,0 0 0,9-26 0,0-19 0,-19 56 0,-1 8 0,-10 32 0,9-28 0,-8 26 0,1 1 0,1 0 0,-3 48 0,11-81 0,-1 1 0,1 0 0,0 0 0,0-1 0,0 1 0,0 0 0,1 0 0,-1-1 0,0 1 0,0 0 0,0-1 0,0 1 0,1 0 0,-1 0 0,0-1 0,1 1 0,-1-1 0,1 1 0,-1 0 0,1-1 0,-1 1 0,1-1 0,-1 1 0,1-1 0,-1 1 0,1-1 0,-1 0 0,1 1 0,0-1 0,-1 0 0,1 1 0,0-1 0,0 0 0,-1 0 0,1 1 0,0-1 0,-1 0 0,1 0 0,0 0 0,0 0 0,-1 0 0,1 0 0,0 0 0,0 0 0,-1-1 0,1 1 0,0 0 0,-1 0 0,1-1 0,0 1 0,1-1 0,37-20 0,-16-1 0,-1-1 0,-1-1 0,0-1 0,-2 0 0,-1-2 0,17-35 0,-29 53 0,-9 44 0,-17 22 0,13-41 0,1 0 0,1 0 0,0 1 0,1 0 0,-2 26 0,6-42 0,1 0 0,-1 0 0,1 0 0,-1 0 0,1 0 0,-1 0 0,1-1 0,0 1 0,-1 0 0,1 0 0,0-1 0,0 1 0,-1 0 0,1-1 0,0 1 0,0-1 0,0 1 0,0-1 0,0 1 0,0-1 0,0 0 0,0 1 0,0-1 0,0 0 0,0 0 0,0 0 0,0 0 0,0 0 0,0 0 0,0 0 0,0 0 0,0 0 0,0-1 0,1 1 0,0-1 0,43-7 0,-31 5 0,1-2 0,0 0 0,26-14 0,-35 15 0,-1 1 0,0-1 0,0 0 0,0-1 0,0 1 0,-1-1 0,0 0 0,0 0 0,0-1 0,0 1 0,-1-1 0,3-6 0,16-43 0,-2-1 0,15-75 0,-2 10 0,-13 46 0,-58 133 0,-45 99 0,74-137 0,0 1 0,2 1 0,0-1 0,1 1 0,-4 40 0,9-58 0,1-1 0,-1 1 0,1-1 0,0 1 0,0-1 0,0 0 0,1 1 0,-1-1 0,1 1 0,0-1 0,0 0 0,0 0 0,1 1 0,-1-1 0,1 0 0,-1 0 0,1 0 0,0 0 0,0-1 0,0 1 0,1 0 0,-1-1 0,1 0 0,3 4 0,1-3 0,0 0 0,0 0 0,1-1 0,-1 0 0,1 0 0,-1 0 0,1-1 0,0 0 0,14-1 0,-8 1-496,0-1 1,-1-1-1,1 0 1,0-1-1,16-4 1,19-14-8864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11243,'-5'31'12624,"-1"9"-6277,-15 193-4659,21-231-1679,0-1-1,0 0 1,0 0 0,0 1-1,0-1 1,0 0 0,0 0-1,0 1 1,1-1 0,-1 0-1,0 0 1,1 0-1,-1 0 1,1 1 0,-1-1-1,1 0 1,-1 0 0,1 0-1,0 0 1,0 0-1,0 0 1,-1-1 0,3 3-1,-2-3 8,0 0-1,1 0 0,-1 1 0,0-1 1,0 0-1,1 0 0,-1 0 0,0 0 0,0-1 1,1 1-1,-1 0 0,0 0 0,0-1 1,1 1-1,-1-1 0,0 1 0,0-1 0,2 0 1,5-5 57,0 1 1,0-1 0,0-1-1,9-10 1,10-13-74,-2-2 0,35-58 0,-23 34 0,-37 56 0,0 1 0,0-1 0,0 0 0,0 1 0,0-1 0,0 0 0,0 1 0,0-1 0,1 0 0,-1 1 0,0-1 0,0 0 0,0 0 0,1 1 0,-1-1 0,0 0 0,0 0 0,1 1 0,-1-1 0,0 0 0,0 0 0,1 0 0,-1 1 0,0-1 0,1 0 0,-1 0 0,0 0 0,1 0 0,-1 0 0,0 0 0,1 0 0,-1 0 0,0 1 0,1-1 0,-1-1 0,0 1 0,1 0 0,-1 0 0,1 0 0,-1 0 0,0 0 0,1 0 0,-1 0 0,0 0 0,0 0 0,1-1 0,-1 1 0,0 0 0,1 0 0,-1 0 0,0-1 0,0 1 0,1 0 0,-1 0 0,0-1 0,0 1 0,1 0 0,-1-1 0,0 42 0,0-32 0,-2 143 0,2-152 0,0 1 0,0-1 0,0 0 0,0 1 0,0-1 0,0 0 0,0 1 0,0-1 0,0 0 0,0 1 0,0-1 0,1 0 0,-1 1 0,0-1 0,0 0 0,0 0 0,0 1 0,1-1 0,-1 0 0,0 0 0,0 1 0,0-1 0,1 0 0,-1 0 0,0 1 0,0-1 0,1 0 0,-1 0 0,0 0 0,1 0 0,-1 0 0,0 1 0,1-1 0,-1 0 0,0 0 0,0 0 0,1 0 0,0 0 0,16-5 0,14-16 0,-10 0 0,-1-2 0,-1-1 0,26-41 0,-22 30 0,-23 35 0,0 0 0,0 0 0,0 1 0,0-1 0,0 0 0,0 0 0,0 0 0,0 0 0,0 0 0,0 1 0,0-1 0,0 0 0,0 0 0,0 0 0,0 0 0,1 0 0,-1 0 0,0 1 0,0-1 0,0 0 0,0 0 0,0 0 0,0 0 0,0 0 0,0 0 0,0 0 0,0 1 0,1-1 0,-1 0 0,0 0 0,0 0 0,0 0 0,0 0 0,0 0 0,0 0 0,1 0 0,-1 0 0,0 0 0,0 0 0,0 0 0,0 0 0,0 0 0,0 0 0,1 0 0,-1 0 0,0 0 0,0 0 0,0 0 0,0 0 0,0 0 0,1 0 0,-1 0 0,0 0 0,0 0 0,0 0 0,0 0 0,0 0 0,0 0 0,0-1 0,1 1 0,-1 0 0,0 0 0,0 0 0,0 0 0,0 0 0,0 0 0,0 0 0,0-1 0,0 1 0,3 21 0,-2 34 0,-1-48 0,-1 19 0,0-19 0,0 0 0,1 0 0,-1 0 0,2 0 0,-1 0 0,1 0 0,3 13 0,-4-20 0,1 1 0,0 0 0,-1-1 0,1 1 0,0-1 0,0 1 0,0-1 0,-1 1 0,1-1 0,0 1 0,0-1 0,0 0 0,0 0 0,0 1 0,0-1 0,-1 0 0,1 0 0,0 0 0,0 0 0,0 0 0,0 0 0,0 0 0,0 0 0,0-1 0,0 1 0,0 0 0,0 0 0,-1-1 0,1 1 0,0-1 0,0 1 0,0-1 0,0 1 0,-1-1 0,1 1 0,0-1 0,1-1 0,28-24 0,-15 8 0,0-1 0,16-28 0,-18 27 0,30-38 0,-42 59 0,-1-1 0,1 1 0,-1 0 0,1-1 0,-1 1 0,0 0 0,1 0 0,-1-1 0,0 1 0,0 0 0,1 0 0,-1 0 0,0 0 0,0-1 0,0 1 0,0 0 0,0 0 0,0 1 0,-2 41 0,1-23 0,0-1 0,4 28 0,-3-46 0,0 0 0,0 0 0,0-1 0,1 1 0,-1 0 0,0 0 0,1 0 0,-1 0 0,0-1 0,1 1 0,-1 0 0,1 0 0,-1-1 0,1 1 0,0 0 0,-1-1 0,1 1 0,0-1 0,-1 1 0,1 0 0,0-1 0,0 0 0,-1 1 0,1-1 0,0 1 0,0-1 0,1 0 0,29-2 0,-22 0 0,0-1 0,-1-1 0,1 0 0,12-7 0,30-32 0,-43 34 0,1 1 0,0 0 0,1 0 0,0 1 0,0 1 0,0-1 0,1 2 0,13-6 0,-22 10 0,-1 1 0,1 0 0,0 0 0,-1 0 0,1 0 0,0 0 0,-1 0 0,1 0 0,0 0 0,-1 1 0,1-1 0,0 1 0,-1-1 0,1 1 0,-1-1 0,1 1 0,-1 0 0,1 0 0,-1 0 0,2 1 0,26 30 0,-26-28 0,0 1 0,1-1 0,-1 0 0,1 0 0,0-1 0,0 1 0,0-1 0,7 4 0,-8-5-223,0-1 0,0 0 0,1 0 0,-1 0 1,0 0-1,0-1 0,1 1 0,-1-1 0,0 0 0,1 0 0,-1 0 0,0 0 1,0 0-1,5-2 0,-6 1-275,1 0 1,-1 0 0,0 0-1,0 0 1,0 0-1,0-1 1,0 1-1,0-1 1,-1 0 0,1 1-1,0-1 1,-1 0-1,1 0 1,-1 0-1,0 0 1,0 0 0,1 0-1,-1 0 1,-1-1-1,2-2 1,5-20-17584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22549,'0'0'10218,"67"37"-18770,-48-26-1313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4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145 310 16720,'0'0'12700,"-12"6"-11125,-1 1-1329,0 1 0,0 0 0,1 1 0,-16 15 0,23-19-207,0 0 0,0 0-1,1 1 1,-1 0 0,1-1-1,0 2 1,1-1 0,0 0-1,0 1 1,0-1 0,0 1 0,1 0-1,-2 13 1,4-19-39,0 0 0,-1 1 0,1-1 0,0 0 0,0 1 0,0-1 0,0 0 0,1 0 0,-1 1 0,0-1 0,1 0 0,-1 0 0,0 1 0,1-1 0,-1 0 0,1 0 0,0 0 0,-1 0 0,1 1 0,0-1 0,0 0 0,0 0 0,0-1 0,0 1 0,0 0 0,2 1 0,0 0 0,0-1 0,-1 0 0,1-1 0,0 1 0,0 0 0,0-1 0,1 0 0,-1 1 0,0-1 0,0-1 0,4 1 0,4-2 0,0 0 0,-1 0 0,1-1 0,-1-1 0,19-8 0,-5-2 0,-1-2 0,-1 0 0,0-1 0,-1-1 0,-1-2 0,-1 0 0,-1 0 0,22-32 0,-21 24 0,-2-1 0,0-1 0,-2 0 0,-1-1 0,-2-1 0,13-46 0,-23 56 0,-2 12 0,-3 11 0,-12 24 0,1 0 0,1 2 0,2 0 0,-10 30 0,16-41 0,1 0 0,0 0 0,1 0 0,1 0 0,1 0 0,0 1 0,1-1 0,1 0 0,2 19 0,-2-31 16,0 0 0,1-1 0,-1 1 0,0 0 0,1-1 0,0 1 0,0-1 0,0 1 0,0-1 0,1 0 0,0 0 0,-1 0 0,1 0 0,0 0 0,0-1 0,0 0 0,1 1 0,6 3 0,-2-3-278,-1 0 0,1 0 0,1 0-1,-1-1 1,0 0 0,1-1 0,16 1-1,22-1-7552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5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40 11275,'0'0'8941,"-4"10"-8796,-10 32-97,14-40-44,-1-1-1,1 1 1,0 0 0,0 0 0,0-1 0,-1 1 0,1 0 0,1 0 0,-1 0 0,0-1-1,0 1 1,1 0 0,-1-1 0,1 1 0,-1 0 0,1-1 0,0 1 0,0 0 0,0-1-1,0 1 1,0-1 0,0 1 0,0-1 0,0 0 0,1 0 0,-1 1 0,0-1 0,1 0-1,-1 0 1,1 0 0,-1 0 0,1-1 0,-1 1 0,1 0 0,0-1 0,0 1 0,-1-1-1,1 1 1,0-1 0,0 0 0,-1 0 0,1 0 0,0 0 0,0 0 0,-1 0 0,1 0-1,0-1 1,0 1 0,-1 0 0,1-1 0,0 0 0,-1 1 0,1-1 0,0 0 0,-1 0 0,1 0-1,-1 0 1,2-1 0,1-4 102,0 0-1,0 0 1,-1-1 0,0 1-1,0-1 1,-1 0 0,1 1-1,0-10 1,-1 10 58,-1-1 1,1 1-1,1-1 0,-1 1 1,1 0-1,0 0 1,0 0-1,1 1 0,5-8 1,-9 14-155,1-1 0,0 1 0,-1-1 0,1 1 0,-1-1 0,1 1 0,-1-1 1,1 1-1,-1-1 0,1 1 0,-1 0 0,0-1 0,1 1 0,-1 0 0,0-1 0,1 1 1,-1 0-1,0-1 0,0 1 0,0 0 0,0 0 0,0-1 0,0 1 0,0 0 1,0 0-1,0-1 0,0 1 0,0 1 0,3 26-15,-3-13-3,8 79-908,7-35-3755,-4-37-1404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8.2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149 3 13837,'0'0'8648,"-11"-2"-5487,3 2-2554,-1-1 0,1 1 0,-1 1 0,0-1 0,1 1 0,-16 5 0,20-6-487,1 1-1,0 0 1,-1 1 0,1-1-1,0 1 1,0-1 0,0 1-1,0 0 1,0 0 0,0 0-1,1 0 1,-1 1 0,1-1-1,-1 1 1,1 0 0,0 0-1,0-1 1,0 1 0,0 1-1,1-1 1,-1 0 0,1 0-1,-2 6 1,3-8-120,0 0 0,0 0 1,0-1-1,0 1 0,0 0 0,0 0 0,0-1 0,0 1 1,0 0-1,0 0 0,0-1 0,1 1 0,-1 0 0,0-1 1,0 1-1,1 0 0,-1-1 0,1 1 0,-1 0 0,0-1 1,1 1-1,-1-1 0,1 1 0,-1 0 0,1-1 0,0 0 1,0 2-1,26 6 6,42-7-31,-54-1-9,15-2-259,-21 1 140,-1 0 1,0 1 0,1 0 0,-1 0 0,0 1 0,1 0-1,-1 0 1,0 1 0,0 0 0,0 0 0,8 4 0,-15-5 166,0 0 1,0-1 0,0 1 0,0 0-1,-1 0 1,1 0 0,0 0-1,-1 0 1,1 0 0,0 0 0,-1 0-1,0 0 1,1 0 0,-1 0 0,1 0-1,-1 0 1,0 0 0,0 1 0,0-1-1,0 0 1,0 0 0,0 0-1,0 0 1,0 1 0,0-1 0,0 0-1,0 0 1,-1 0 0,1 0 0,-1 0-1,1 0 1,-1 0 0,1 0 0,-1 0-1,1 0 1,-1 0 0,0 0-1,0 0 1,1 0 0,-1 0 0,0 0-1,0-1 1,0 1 0,-2 1 0,-41 31 1361,25-21-1305,-67 35 17,77-43-92,0 0 0,0 0 0,0-1 0,-1-1 1,1 0-1,-1 0 0,-15 1 0,24-3 6,1-1 1,-1 1-1,1 0 1,-1 0-1,1 0 1,0 0-1,-1-1 1,1 1-1,0 0 1,-1 0-1,1-1 1,0 1-1,-1 0 1,1-1-1,0 1 0,0 0 1,-1-1-1,1 1 1,0-1-1,0 1 1,0 0-1,-1-1 1,1 1-1,0-1 1,0 1-1,0-1 1,0 1-1,0 0 0,0-1 1,0 1-1,0-1 1,0 1-1,0-1 1,0 1-1,0 0 1,0-1-1,0 1 1,1-1-1,-1 1 1,0 0-1,0-1 1,0 1-1,1-1 0,-1 1 1,0-1-1,11-21-569,1 5-2629,0 1 0,29-28-1,-11 13-2332,13-17-5132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3:46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15759,'0'0'3726,"-2"8"-2114,-14 35-975,7-21-586,1 1 0,0-1 0,2 2 0,-5 31 0,11-54-74,0 0 0,0 0 0,-1-1 1,1 1-1,0 0 0,0 0 0,0 0 0,0 0 1,0 0-1,0 0 0,0-1 0,1 1 0,-1 0 1,0 0-1,0 0 0,1 0 0,-1-1 1,0 1-1,1 0 0,-1 0 0,1-1 0,-1 1 1,1 0-1,-1 0 0,1-1 0,0 1 0,-1-1 1,1 1-1,0-1 0,0 2 0,1-2 11,-1-1 0,1 1 0,-1 0 0,1 0 0,-1-1 0,1 1 0,-1-1 0,0 1 0,1-1 0,-1 1 0,0-1 0,1 0 0,-1 0 0,0 0 0,2-1 0,5-5 82,0 0 0,0-1 0,12-16 0,-7 5 260,0-1 0,-2 0 0,0-1 0,-1 0 0,11-38 0,-22 69-319,-1-1 0,2 1 0,0 0 0,1 19 0,1 5-237,-3 48-4840,1-54-1612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0 3523,'0'0'26452,"-9"6"-25753,-20 19-594,0 1-1,2 2 1,0 0-1,-23 36 1,-50 53 451,73-96-39,27-21-511,-1 0 1,1 0-1,0 0 1,0 0-1,0 0 0,-1 0 1,1 0-1,0 0 1,0 0-1,0 0 0,-1 0 1,1 0-1,0 0 1,0 0-1,0 0 0,-1 0 1,1 0-1,0 0 1,0 0-1,0-1 0,-1 1 1,1 0-1,0 0 1,0 0-1,0 0 0,0 0 1,-1-1-1,1 1 1,0 0-1,0 0 0,0 0 1,0 0-1,0-1 1,0 1-1,0 0 0,0 0 1,0-1-1,-1 1 1,1 0-1,0 0 0,0 0 1,0-1-1,0 1 1,0 0-1,0 0 0,0 0 1,0-1-1,1 1 1,-1 0-1,0 0 0,0 0 1,0-1-1,0 1 1,0 0-1,0 0 0,0 0 1,1-1-1,1-7-63,1 0 0,0-1 0,1 2 0,8-16 0,18-26-1041,3 0 0,58-66 0,-91 115 1091,0 0 1,0-1-1,0 1 0,0 0 1,0 0-1,1 0 0,-1 0 1,0 0-1,0-1 0,0 1 1,0 0-1,0 0 0,0 0 1,0 0-1,0 0 0,0 0 1,1 0-1,-1 0 0,0-1 1,0 1-1,0 0 0,0 0 0,0 0 1,0 0-1,1 0 0,-1 0 1,0 0-1,0 0 0,0 0 1,0 0-1,0 0 0,1 0 1,-1 0-1,0 0 0,0 0 1,0 0-1,0 0 0,1 0 1,-1 0-1,0 0 0,0 0 1,0 0-1,0 0 0,0 0 0,0 0 1,1 1-1,-1-1 0,0 0 1,0 0-1,0 0 0,0 0 1,0 0-1,0 0 0,0 0 1,0 1-1,1-1 0,-1 0 1,0 0-1,0 0 0,0 0 1,0 0-1,0 1 0,0-1 1,0 17-231,-7 22 116,-11 12 328,10-32 144,1 0 0,1 0 0,1 0 0,1 1 0,1-1 0,-1 22 0,4-39-317,1 0-1,-1 0 0,1 0 0,0 0 0,0 0 1,0-1-1,0 1 0,0 0 0,0 0 1,0-1-1,1 1 0,-1-1 0,1 1 1,-1-1-1,1 0 0,-1 1 0,1-1 0,0 0 1,0 0-1,0 0 0,-1 0 0,1-1 1,0 1-1,0 0 0,0-1 0,0 1 1,0-1-1,0 0 0,1 0 0,-1 0 0,3 0 1,-3 1-15,0-1-1,0 0 1,0 0 0,0 0 0,0 0 0,0 0 0,0 0 0,0 0 0,0-1 0,-1 1-1,1-1 1,0 1 0,0-1 0,0 0 0,-1 0 0,1 0 0,0 0 0,-1 0-1,1 0 1,0 0 0,-1 0 0,0-1 0,1 1 0,-1-1 0,0 1 0,0-1 0,1 1-1,-1-1 1,0 0 0,-1 1 0,1-1 0,0 0 0,0 0 0,0-3 0,-2-1-14,0 1 1,0-1 0,0 0 0,-1 1-1,1 0 1,-1-1 0,-1 1 0,1 0-1,-1 0 1,0 0 0,0 0 0,0 1-1,-1-1 1,0 1 0,0 0 0,0 0 0,0 0-1,0 0 1,-7-3 0,-3-3-34,1 0 0,-2 1-1,1 1 1,-2 1 0,-22-9 0,-4 7-129,41 8 149,0 1 1,1 0-1,-1 0 1,0-1-1,0 1 1,1 0-1,-1 0 1,0 0-1,0 0 1,1 0-1,-1 0 1,0 0-1,0 0 1,1 1-1,-1-1 1,0 0-1,0 0 1,1 0-1,-1 1 1,0-1-1,1 1 1,-1-1-1,0 0 1,1 1-1,-1-1 1,1 1-1,-1-1 1,1 1-1,-1-1 1,1 1-1,-1 0 1,1-1-1,-1 1 1,1 0-1,0-1 1,-1 1-1,1 0 0,0-1 1,0 1-1,0 0 1,-1 0-1,1-1 1,0 1-1,0 0 1,0 0-1,0-1 1,0 2-1,1 0 5,1 0 0,-1 0 1,0 0-1,0 0 0,1 0 0,-1-1 0,1 1 0,0-1 0,-1 1 0,1-1 0,0 1 0,0-1 0,0 0 0,0 0 0,0 0 0,0 0 0,0 0 0,3 0 0,48 16 46,-41-14-46,19 10 48,-24-10-28,1 0-1,0 0 1,-1 0-1,1-1 1,0 0-1,9 1 0,-17-3-9,0 0-1,1 0 1,-1 0-1,0 0 0,0 0 1,1 0-1,-1 0 1,0 0-1,0 0 0,1 0 1,-1 0-1,0 0 1,0 0-1,1 0 0,-1-1 1,0 1-1,0 0 1,0 0-1,1 0 0,-1 0 1,0 0-1,0 0 1,0-1-1,1 1 0,-1 0 1,0 0-1,0 0 1,0-1-1,0 1 0,1 0 1,-1 0-1,0 0 1,0-1-1,0 1 0,0 0 1,0 0-1,0-1 1,0 1-1,0 0 0,0 0 1,0-1-1,0 1 1,0 0-1,0 0 0,0-1 1,-7-14 64,-18-10-52,16 20-9,1 0 0,-1 0 1,0 1-1,0 0 0,-1 1 1,1 0-1,-1 0 0,1 1 1,-1 1-1,0-1 0,0 1 0,0 1 1,-11 1-1,21-1-10,0 0-1,0 0 1,-1 0-1,1 0 1,0 0 0,0 0-1,0 0 1,0 0-1,-1 0 1,1 0-1,0 0 1,0 0 0,0 0-1,0 0 1,-1 0-1,1 0 1,0 0 0,0 0-1,0 0 1,0 0-1,0 1 1,-1-1 0,1 0-1,0 0 1,0 0-1,0 0 1,0 0 0,0 1-1,0-1 1,0 0-1,-1 0 1,1 0-1,0 0 1,0 1 0,0-1-1,0 0 1,0 0-1,0 0 1,0 0 0,0 1-1,0-1 1,0 0-1,0 0 1,0 0 0,0 0-1,0 1 1,0-1-1,9 9-44,12 4-45,0-7-224,0-1 1,1-1-1,0-1 0,27 0 0,45-2-5998,-61-1 2091,33 0-9595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1 19186,'0'0'11414,"-12"13"-11019,-12 15-172,2 0 0,2 1 1,0 1-1,2 1 0,-14 33 1,26-49-177,0-1 0,1 1 0,1 0 0,1 1 0,0-1 0,-1 21 0,3-32-89,1 0 0,0 0 0,1 0 0,-1-1 0,1 1 0,-1 0 0,1 0 0,0 0 0,1-1 0,-1 1 0,1-1 0,-1 1 0,1-1 0,0 1 0,0-1 0,0 0 0,1 0 0,-1 0 0,1 0 0,0 0 1,0-1-1,0 1 0,0-1 0,0 0 0,0 0 0,1 0 0,-1 0 0,1-1 0,-1 1 0,6 0 0,1 1-1190,0-1 0,1-1 0,0 1 0,18-2 0,7 0-5425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29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1 216 12684,'0'0'12284,"6"-8"-9332,88-146 1361,-63 100-3779,-31 54-534,0 0 0,0 0 0,0 0 0,0 1 0,0-1 0,0 0 0,0 0 0,1 0 0,-1 0 0,0 0 0,0 0 0,0 0 0,0 0 0,0 1 0,0-1 0,0 0 0,0 0 0,0 0 0,0 0 0,0 0 0,1 0 0,-1 0 0,0 0 0,0 0 0,0 0 0,0 0 0,0 0 0,0 0 0,0 0 0,1 0 0,-1 0 0,0 0 0,0 0 0,0 0 0,0 0 0,0 0 0,0 0 0,0 0 0,1 0 0,-1 0 0,0 0 0,0 0 0,0 0 0,0 0 0,0 0 0,0 0 0,0 0 0,0 0 0,1 0 0,-1-1 0,0 1 0,0 0 0,0 0 0,0 0 0,0 0 0,0 0 0,0 0 0,0 0 0,0 0 0,0-1 0,0 1 0,1 19 0,-5 24 0,-17 15 0,16-47 0,1-1 0,0 1 0,0 0 0,1 0 0,0 0 0,1 1 0,1-1 0,0 0 0,0 1 0,1 13 0,1-22-301,0 0-1,0 0 1,0 0 0,1 0-1,-1 0 1,1 0 0,-1 0 0,1 0-1,0-1 1,0 1 0,0-1-1,4 4 1,-4-4-437,0 0 0,1 0 0,0 0 0,-1 0 0,1-1 0,0 1 0,0-1 0,0 1 0,0-1 0,0 0 0,0 0 0,4 1 0,7-2-13169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16912,'0'0'7399,"-13"57"-4965,10-36-640,-2 0-737,5 0-833,0-3-704,0-8-3428,5-3-2082,4-7-4099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17969,'0'0'12994,"10"-5"-11729,12-8-1211,0-2 0,-1 0 0,0-1-1,-2-1 1,0-1 0,-1-1 0,0 0 0,-2-2 0,25-38 0,-31 42-54,-10 18 0,0-1 0,0 0 0,0 0 0,0 0 0,0 1 0,0-1 0,0 0 0,0 0 0,0 0 0,0 1 0,0-1 0,0 0 0,1 0 0,-1 0 0,0 1 0,0-1 0,0 0 0,0 0 0,0 0 0,0 0 0,0 1 0,1-1 0,-1 0 0,0 0 0,0 0 0,0 0 0,0 0 0,0 0 0,1 1 0,-1-1 0,0 0 0,0 0 0,0 0 0,1 0 0,-1 0 0,0 0 0,0 0 0,0 0 0,1 0 0,-1 0 0,0 0 0,0 0 0,0 0 0,1 0 0,-1 0 0,0 0 0,0 0 0,0 0 0,1 0 0,-1 0 0,0 0 0,0 0 0,1-1 0,-1 2 0,-2 19 0,-1-1 0,0 0 0,-1 0 0,-1 0 0,-12 28 0,9-28 0,2 0 0,0 1 0,1 0 0,1 0 0,-2 33 0,6-52-69,0 0 0,0 0 0,0 0 1,0 0-1,0-1 0,0 1 0,0 0 0,0 0 0,1 0 1,-1 0-1,0 0 0,1 0 0,-1-1 0,1 1 0,-1 0 1,1 0-1,-1 0 0,1-1 0,-1 1 0,1 0 0,0-1 0,-1 1 1,1-1-1,0 1 0,0-1 0,-1 1 0,1-1 0,0 1 1,0-1-1,0 0 0,0 1 0,0-1 0,-1 0 0,1 0 0,2 1 1,-1-1-246,0 0 1,0-1-1,0 1 1,0 0 0,-1-1-1,1 1 1,0-1-1,0 1 1,0-1 0,0 0-1,-1 0 1,1 0-1,0 0 1,-1 0 0,1 0-1,-1 0 1,3-2-1,12-17-6812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0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12844,'0'0'17361,"49"70"-15279,-31-41-1602,-3 7-480,-5 5 0,-8 7 0,-2 5 0,-16 7 0,-10 5 0,-4 2 0,-6-2 0,0-10-1537,7-13-6823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1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0 18642,'0'0'5189,"-22"73"-3043,14-29-577,0 6-800,-1 4-97,3 4-479,1-4-161,4-5-321,1-10-1472,0-10-642,-2-8 642,-3-15 223,-6-6-640,-7-4-961,-5-22-1825,-5-15 1216,-5-9 353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1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13 207 7335,'-3'-15'845,"0"2"711,1 0 0,0 0-1,0-1 1,2-26 0,0 36-1269,1 1 0,0-1 0,-1 1 0,1-1 1,0 1-1,1 0 0,-1-1 0,1 1 0,-1 0 0,1 0 0,0 0 0,0 0 0,0 0 0,1 0 0,-1 1 0,1-1 0,0 1 0,-1 0 0,1-1 0,0 1 0,0 1 0,0-1 0,6-2 0,13-3 266,0 1-1,0 1 0,1 1 0,-1 0 0,1 2 1,0 1-1,-1 1 0,42 5 0,-59-5-526,0 1-1,0 0 0,0 0 0,0 0 1,0 0-1,0 1 0,-1 0 1,1 0-1,0 0 0,-1 0 1,1 1-1,-1 0 0,0 0 0,0 0 1,0 0-1,0 1 0,-1 0 1,1-1-1,-1 1 0,0 0 0,3 5 1,-4-4 81,-1-1 1,0 0-1,1 1 0,-1-1 1,-1 1-1,1-1 0,-1 1 1,0-1-1,0 1 1,0 0-1,0-1 0,-1 1 1,0-1-1,0 1 1,0-1-1,0 0 0,-1 1 1,0-1-1,0 0 0,0 0 1,0 0-1,-1 0 1,-4 6-1,-57 66 1041,58-70-1088,0-1 1,0 0 0,0 1-1,0-2 1,-1 1 0,0-1-1,0 0 1,0 0 0,0-1-1,-10 3 1,17-6-244,0 0 0,0 0 0,0-1 1,1 1-1,-1 0 0,0 0 0,0 0 0,0 0 0,0-1 1,0 1-1,0 0 0,0 0 0,0 0 0,0-1 0,0 1 1,0 0-1,0 0 0,0 0 0,0-1 0,0 1 0,0 0 1,-1 0-1,1 0 0,0 0 0,0-1 0,0 1 0,0 0 0,0 0 1,0 0-1,0 0 0,0 0 0,-1-1 0,1 1 0,0 0 1,0 0-1,0 0 0,0 0 0,-1 0 0,1 0 0,0 0 1,0 0-1,0-1 0,-1 1 0,16-7-6570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91 19282,'0'0'4533,"-8"7"-781,-5 4-2553,9-6-764,-1-1 0,0 1 0,-1-1 0,1 0 0,-1 0 0,-10 4 0,29-14-558,1 0 0,0 1-1,0 1 1,0 0-1,0 1 1,21-3 0,-31 6 124,1 0 0,-1 0 0,0 0 0,0 0 0,0 1 0,0 0 0,0 0 0,0 0 0,0 0 1,0 0-1,0 1 0,5 3 0,-7-3 34,1-1 1,-1 1-1,0 0 0,0 0 1,-1 1-1,1-1 0,0 0 1,-1 1-1,1-1 1,-1 1-1,0-1 0,0 1 1,0 0-1,0 0 0,0-1 1,0 1-1,-1 0 1,0 0-1,1 0 0,-1 3 1,3 6 251,3-26 65,4-28 71,-5 7-423,0-63 0,5 112-2101,40 37-9261,-29-39 4101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28.6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134 0 15695,'0'0'12337,"0"9"-10362,-2 107-724,-1-90-1062,1 0-1,2 0 1,1 0-1,1 0 1,1 0 0,1-1-1,13 46 1,-12-58-175,22 46-226,-65-121-8031,-4 3 4022,-53-52 6009,84 91 1456,11 20-3153,0-1 0,0 1 0,0-1 0,0 1 0,0-1 0,1 1 0,-1-1 0,0 1 0,0 0 0,0-1 0,1 1 0,-1-1 0,0 1 0,0-1 0,1 1 0,-1 0 0,0-1 0,1 1 0,-1 0 0,1-1 0,-1 1 0,0 0 0,1 0 0,-1-1 0,1 1 0,0 0 0,43-5 2204,-25 4-2471,13-2 131,114-11 71,-50-7-4790,-41 3-1620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2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73 9513,'0'0'14366,"-10"1"-13128,5 0-1076,-1 0 0,1 1 0,0 0 0,0 0 0,0 0 0,0 0 1,0 1-1,1 0 0,-1 0 0,1 0 0,-1 0 0,1 1 0,0 0 0,0 0 0,1 0 0,-1 0 0,1 0 0,0 1 0,0-1 0,1 1 0,-1 0 0,1 0 0,0 0 0,0 0 1,1 1-1,-1-1 0,0 10 0,2-14-148,-1 1 0,1-1 0,0 0 0,0 0 0,0 0 0,0 0 0,0 0 0,0 0 0,0 1 0,0-1 0,0 0 0,0 0 0,1 0 0,-1 0 0,0 0 0,1 0 0,-1 0 0,1 0 0,-1 0 0,1 0 0,0 0 0,-1 0 0,1 0 0,0 0 0,0 0 0,1 1 0,0-2 8,0 1 1,0-1-1,-1 1 0,1-1 0,0 0 1,0 0-1,0 1 0,-1-1 1,1-1-1,0 1 0,0 0 0,0 0 1,0-1-1,-1 1 0,3-2 1,5-1 45,0-1-1,0 0 1,-1 0 0,0-1 0,13-10 0,-6 2-67,0 0 0,24-30 0,-34 36 5,0 1 1,0-1 0,-1 0-1,0 0 1,0 0 0,-1-1-1,0 0 1,0 1 0,3-16 0,-9 33 15,0-1 1,0 0 0,-1 0-1,0 0 1,-1 0 0,-9 13-1,-4 9 337,13-24-220,2 1-1,-1-1 0,1 1 0,0-1 1,1 1-1,-1 0 0,2 0 0,-1 0 1,0 10-1,3-17-138,0 0 0,0 0 0,0 0 0,0-1 0,0 1 0,0 0 0,0-1 0,0 1 0,0-1 0,0 1 0,1-1 0,-1 0 0,0 1 0,0-1 0,0 0 0,1 0 0,-1 0 0,0 0 0,0 0 0,1 0 0,-1 0 0,2-1 0,33-2 0,-30 2 0,-1 1 0,0-2 0,0 1 0,0-1 0,0 1 0,0-1 0,0-1 0,-1 1 0,1-1 0,-1 1 0,1-1 0,-1-1 0,0 1 0,0 0 0,0-1 0,-1 0 0,1 0 0,-1 0 0,0 0 0,0-1 0,-1 1 0,1-1 0,-1 0 0,0 0 0,0 0 0,1-7 0,38-118 0,-43 134 0,1 1 0,-1-2 0,0 1 0,0 0 0,0 0 0,-1-1 0,1 1 0,-1-1 0,0 0 0,0 1 0,-4 2 0,4-4 0,0 1 0,0 0 0,0 1 0,0-1 0,0 0 0,1 1 0,-1 0 0,1-1 0,0 1 0,0 0 0,0 0 0,1 0 0,-1 1 0,1-1 0,-1 6 0,3-10-126,-1 0 0,0 0 1,1 1-1,-1-1 0,0 0 0,1 0 0,-1 0 1,0 0-1,1 0 0,-1 0 0,1 0 0,-1 0 1,0 0-1,1 0 0,-1 0 0,0 0 0,1 0 1,-1 0-1,1 0 0,-1 0 0,0 0 0,1-1 0,-1 1 1,0 0-1,1 0 0,-1 0 0,0-1 0,1 1 1,-1 0-1,0 0 0,0-1 0,1 1 0,-1 0 1,0-1-1,0 1 0,1 0 0,-1-1 0,0 1 1,0 0-1,0-1 0,0 1 0,0 0 0,0-1 1,1 1-1,-1-1 0,0 1 0,0 0 0,0-1 1,0 1-1,0 0 0,0-1 0,-1 0 0,1-6-5431,0-3-3358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2 147 11371,'-1'1'821,"1"0"-1,0 1 1,0-1 0,-1 0 0,1 1 0,0-1 0,0 1 0,1-1-1,-1 0 1,0 1 0,0-1 0,1 0 0,-1 1 0,2 2 0,13 7 4805,-9-10-5155,-1 0-1,1 0 0,0 0 0,-1-1 0,1 0 0,6 0 1,-4-2-457,0 0 1,0 0 0,0 0 0,-1-1-1,1 0 1,-1-1 0,0 1 0,0-1-1,0-1 1,0 0 0,-1 0 0,0 0 0,7-6-1,-6 4-17,0 0-1,-1 0 0,0 0 0,0-1 1,0 0-1,-1 0 0,0 0 0,-1-1 1,1 1-1,4-17 0,-9 24 4,1 1 0,-1-1 0,0 0 0,0 1 0,1-1 0,-1 0 0,0 1 0,0-1 0,0 0 0,0 1 0,1-1 0,-1 0 0,0 0 0,0 1 0,0-1 0,-1 0 0,1 0 0,0 1 0,0-1 0,0 0 0,-1 1 0,1-1 0,0 0 0,0 1 0,-1-1 0,1 0 0,-1 1 0,1-1 0,-1 1 0,1-1 0,-1 1 0,1-1 0,-1 1 0,1-1 0,-1 1 0,1-1 0,-1 1 0,0 0 0,1-1 0,-1 1 0,0 0 0,1 0 0,-1-1 0,0 1 0,0 0 0,1 0 0,-1 0 0,0 0 0,0 0 0,1 0 0,-1 0 0,0 0 0,1 0 0,-1 0 0,0 1 0,0-1 0,1 0 0,-1 0 0,0 1 0,1-1 0,-1 0 0,0 1 0,1-1 0,-1 1 0,0 0 0,-6 2 0,1 0 0,0 1 0,0 0 0,0 0 0,-8 7 0,2 1 0,0 0 0,1 0 0,1 1 0,0 0 0,1 1 0,0 0 0,1 0 0,1 1 0,0 0 0,-7 24 0,14-38 0,0 0 0,0 0 0,0 0 0,0 0 0,0 0 0,0 0 0,0 0 0,0 0 0,0 0 0,0-1 0,0 1 0,1 0 0,-1 0 0,0 0 0,1 0 0,-1 0 0,0 0 0,1-1 0,-1 1 0,1 0 0,0 0 0,-1-1 0,1 1 0,0 0 0,-1-1 0,1 1 0,0-1 0,0 1 0,1 0 0,1 0 0,0 1 0,0-1 0,0 0 0,1-1 0,-1 1 0,0 0 0,1-1 0,5 0 0,7-1 0,-1 0 0,28-6 0,36-15-3318,-72 20 2613,-1-1 0,0 0 0,0 0 1,0 0-1,-1 0 0,1-1 0,-1 0 0,0 0 0,0-1 0,6-6 0,1-6-9427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4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18129,'0'0'10698,"-2"10"-9278,-32 123-450,17-78-582,3 0-1,3 1 1,-8 111-1,19-167-387,-1 1 0,1-1 0,0 0 0,0 0 0,0 0 0,0 0 0,0 1 0,0-1 0,0 0 0,0 0 0,0 0 0,0 0 0,0 1 0,0-1 0,-1 0 0,1 0 0,0 0 0,1 1 0,-1-1 0,0 0 0,0 0 0,0 0 0,0 0 0,0 1 0,0-1 0,0 0 0,0 0 0,0 0 0,0 0 0,0 1 0,0-1 0,0 0 0,1 0 0,-1 0 0,0 0 0,0 0 0,0 1 0,0-1 0,0 0 0,1 0 0,-1 0 0,0 0 0,0 0 0,0 0 0,0 0 0,1 0 0,-1 0 0,0 0 0,0 0 0,0 0 0,1 0 0,-1 0 0,0 0 0,8-11 0,5-21 0,-10 12 0,0 0 0,-1-38 0,-2 50 0,0-1 0,-1 1 0,0 0 0,0-1 0,-1 1 0,0 0 0,-1 0 0,0 0 0,-6-11 0,6 16 0,4 9 0,9 12 0,-3-12-333,1-1 0,0 0 0,0 0-1,0-1 1,0 0 0,0-1 0,1 1 0,0-2 0,0 1-1,15 1 1,-11-2-263,0 0 0,-1-1 0,1-1-1,0-1 1,0 1 0,0-2 0,15-3-1,-23 3 324,0 1-1,-1-1 0,1 0 0,-1-1 0,1 1 0,-1-1 0,7-5 1,-9 7 471,-1 0 0,1-1 1,-1 1-1,1-1 1,-1 0-1,1 1 0,-1-1 1,0 0-1,0 0 0,0 1 1,0-1-1,0 0 1,0 0-1,-1 0 0,1 0 1,0 0-1,-1-1 0,0 1 1,1 0-1,-1-3 1,-1 5-17,1-1 0,-1 1 0,0 0 1,1 0-1,-1-1 0,1 1 0,-1 0 1,0 0-1,1-1 0,-1 1 1,0 0-1,0 0 0,1 0 0,-1 0 1,0 0-1,1 0 0,-1 0 0,0 0 1,1 0-1,-1 1 0,0-1 0,1 0 1,-1 0-1,0 0 0,1 1 1,-1-1-1,0 1 0,-20 7 816,14-3-979,0 1 0,0 0 0,0 0 0,1 1-1,0-1 1,1 2 0,-1-1 0,1 0 0,1 1 0,-1 0-1,1 0 1,1 0 0,0 1 0,0-1 0,0 1 0,1 0-1,0 0 1,0 13 0,2-21-19,1 1 0,-1-1 0,1 1 0,-1-1 0,1 1 0,0-1 0,0 1 0,0-1 0,0 0 0,0 1 0,0-1 0,0 0 0,0 0 0,0 0 0,1 1 0,-1-1 0,0-1 0,1 1 0,-1 0 0,1 0 0,-1 0 0,1-1 0,-1 1 0,1-1 0,-1 1 0,1-1 0,0 0 0,-1 0 0,1 0 0,0 0 0,-1 0 0,1 0 0,3 0 0,4 0 0,1 0 0,-1-1 0,0 0 0,19-5 0,-20 3 0,1 0 0,-1-1 0,0 0 0,-1 0 0,1-1 0,-1 0 0,0 0 0,0-1 0,0 0 0,8-10 0,-12 13 0,0-1 0,0 0 0,0 0 0,-1 0 0,1 0 0,-1 0 0,0 0 0,0 0 0,0-1 0,-1 1 0,0-1 0,0 1 0,0-1 0,0 0 0,-1 1 0,1-1 0,-1 0 0,-1 0 0,1 1 0,0-1 0,-3-7 0,2 9 0,-1 0 0,0 0 0,0 0 0,0 1 0,0-1 0,-1 0 0,1 1 0,-1 0 0,1-1 0,-1 1 0,0 0 0,0 0 0,0 0 0,0 1 0,0-1 0,0 1 0,-7-2 0,6 1 0,0 1 0,0 0 0,-1 0 0,1 0 0,0 0 0,-1 1 0,1 0 0,0 0 0,-1 0 0,1 0 0,0 0 0,-1 1 0,1 0 0,-5 2 0,8-3-123,0 1 1,0-1-1,1 1 0,-1-1 1,0 1-1,1 0 0,-1-1 1,1 1-1,-1 0 0,1 0 0,-1 0 1,1-1-1,-1 1 0,1 0 1,0 0-1,-1 0 0,1 0 1,0-1-1,0 1 0,0 0 1,-1 0-1,1 0 0,0 1 1,0 0-504,0 0 1,1 0 0,-1 0-1,0 0 1,0 0 0,1 0-1,-1-1 1,1 1 0,0 0-1,-1 0 1,1 0 0,0-1-1,0 1 1,0-1 0,0 1 0,1 0-1,1 2 1,20 7-12209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4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19731,'0'0'12876,"49"7"-12716,-6-9-160,3-6 0,4-2 0,-3 1 0,-8-6-3908,-8-1-9801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5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1 335 19154,'0'0'8195,"11"4"-6509,-4-1-1452,-3-1-118,-1 0 0,1-1 0,0 1 0,0-1 0,-1 0 0,1 0 0,0-1 0,0 1 0,0-1 0,0 0 0,0 0 0,0 0 0,0 0 0,0-1 0,0 0 0,0 1 0,0-1 0,-1-1 0,1 1 0,7-4 0,1-3-12,1-1 0,-1 0-1,0-1 1,-1 0 0,0-1 0,-1 0 0,13-18 0,-18 21-87,0 1-1,0-2 1,-1 1-1,0 0 1,0-1-1,-1 0 1,0 0-1,-1 0 1,0 0-1,0 0 1,-1 0-1,0-1 1,-1-11-1,0 20-16,0-1 0,0 1 0,0-1 0,-1 1 0,1-1 0,0 1 0,-1-1 0,1 1 0,-1 0 0,1-1 0,-1 1 0,0-1 0,0 1 0,0 0 0,1 0 0,-1 0 0,0-1 0,0 1 0,-1 0 0,1 0 0,0 0 0,0 0 0,0 1 0,-1-1 0,1 0 0,0 0 0,-1 1 0,1-1 0,-1 1 0,1-1 0,-1 1 0,1 0 0,-3-1 0,2 1 0,0 0 0,-1 0 0,1 0 0,0 1 0,-1-1 0,1 1 0,0-1 0,-1 1 0,1 0 0,0 0 0,0 0 0,0 0 0,0 0 0,0 0 0,0 0 0,0 1 0,0-1 0,1 1 0,-1 0 0,-2 3 0,-8 13 0,1 2 0,1 0 0,1 0 0,1 1 0,1 0 0,0 0 0,2 1 0,0 0 0,2-1 0,0 2 0,1 24 0,2-46 0,0 0 0,0 0 0,0 1 0,0-1 0,0 0 0,0 0 0,0 0 0,0 1 0,1-1 0,-1 0 0,0 0 0,1 0 0,-1 0 0,1 0 0,-1 1 0,1-1 0,0 0 0,-1 0 0,1 0 0,0-1 0,0 1 0,0 0 0,0 0 0,0 0 0,0-1 0,0 1 0,0 0 0,2 0 0,-1 0 0,1-1 0,0 0 0,0 1 0,-1-1 0,1 0 0,0-1 0,-1 1 0,1 0 0,0-1 0,-1 0 0,1 1 0,3-3 0,6-2 0,-1 0 0,-1 0 0,1-2 0,18-13 0,-14 6-1123,-1 0 0,-1 0 0,0-1-1,-1-1 1,0-1 0,17-33 0,-8 5-4830,24-75 0,-27 69-3363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5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1 13805,'0'0'11520,"-6"9"-10852,-4 7-309,1 1 1,1 0 0,0 0 0,-9 36 0,-17 88 2102,19-71-1567,-14 49-273,-33 179-523,61-273-201,7-32 161,15-46 181,-13 30-245,36-80 47,162-451-884,-282 724 1157,62-132-145,1 1 0,2 0 0,2 1 0,1 0 0,3 0 0,-2 62 0,7-102-170,0 1 0,0-1 0,0 0 0,0 1 0,0-1 0,0 1 0,0-1 0,0 0 0,0 1 0,0-1 0,0 0 0,0 1 0,0-1 0,0 1 0,0-1 0,0 0 0,0 1 0,0-1 0,1 0 0,-1 1 0,0-1 0,0 0 0,1 1 0,-1-1 0,0 0 0,0 0 0,1 1 0,-1-1 0,0 0 0,0 0 0,1 1 0,-1-1 0,0 0 0,1 0 0,-1 0 0,1 0 0,-1 0 0,0 1 0,1-1 0,-1 0 0,1 0 0,17-10 0,13-23 0,7-27 0,51-109 0,-90 170 0,-7 16 0,0 0 0,1 1 0,1 0 0,1 0 0,-6 36 0,11-53 0,-1 0 0,1-1 0,0 1 0,0 0 0,0-1 0,0 1 0,0 0 0,1-1 0,-1 1 0,0 0 0,0-1 0,0 1 0,0 0 0,1-1 0,-1 1 0,0-1 0,1 1 0,-1 0 0,0-1 0,1 1 0,-1-1 0,1 1 0,-1-1 0,1 1 0,-1-1 0,1 0 0,-1 1 0,1-1 0,0 1 0,-1-1 0,1 0 0,1 1 0,22-7 0,20-27 0,13-36 0,-68 88-57,1 1 1,1 0-1,1 1 1,-9 34-1,16-43-2648,1-12 2549,0 0 0,0 0-1,0 0 1,0 0 0,0 0 0,0 0 0,1-1-1,-1 1 1,0 0 0,0 0 0,0 0-1,0 0 1,0 0 0,0 0 0,0 0 0,0 0-1,1 0 1,-1 0 0,0 0 0,0-1-1,0 1 1,0 0 0,0 0 0,0 0-1,1 0 1,-1 0 0,0 0 0,0 0 0,0 0-1,0 0 1,0 0 0,1 0 0,-1 0-1,0 0 1,0 0 0,0 1 0,0-1 0,0 0-1,0 0 1,1 0 0,-1 0 0,0 0-1,0 0 1,0 0 0,0 0 0,0 0-1,0 0 1,0 0 0,0 1 0,1-1 0,-1 0-1,0 0 1,0 0 0,7-14-7958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19 23831,'0'0'8546,"9"-4"-10734,33-9-2473,-41 12 4211,0 1 0,0 0 1,0 0-1,0 0 0,0 0 0,0 0 0,0 0 0,0 0 0,0 0 0,0 1 1,0-1-1,0 0 0,0 0 0,0 1 0,0-1 0,0 1 0,0-1 0,0 1 1,0 0-1,0-1 0,0 1 0,-1 0 0,1-1 0,0 1 0,0 0 0,-1 0 1,1 0-1,-1 0 0,1 0 0,-1-1 0,1 1 0,-1 0 0,1 0 0,-1 2 1,7 8 1058,4-4 8618,-6-7-8147,0 1 0,0 0 1,0 0-1,-1 0 1,1 1-1,0-1 0,0 1 1,8 5-1,-11-5-905,0 0 0,-1 0 0,1 1 0,0-1 0,-1 0 0,0 0 0,1 1 0,-1-1-1,0 1 1,0-1 0,0 1 0,-1-1 0,1 1 0,-1 0 0,1-1 0,-1 1 0,0 0 0,0 4 0,0 6-163,-1 0 0,0-1 0,-1 1 1,-1-1-1,0 1 0,0-1 1,-1 0-1,-1 0 0,-8 16 0,-8 11-17,-37 49-1,14-23-4,43-63 10,-14 27 0,15-29 0,0 1 0,0-1 0,-1 1 0,1-1 0,0 1 0,0 0 0,0-1 0,0 1 0,0-1 0,0 1 0,0-1 0,0 1 0,0-1 0,0 1 0,0-1 0,0 1 0,1-1 0,-1 1 0,0-1 0,0 1 0,1-1 0,-1 1 0,0-1 0,0 1 0,1-1 0,-1 0 0,0 1 0,1-1 0,-1 1 0,1-1 0,-1 0 0,1 1 0,-1-1 0,0 0 0,1 0 0,-1 1 0,1-1 0,-1 0 0,1 0 0,0 0 0,-1 0 0,1 0 0,-1 0 0,1 1 0,-1-1 0,1 0 0,-1-1 0,1 1 0,-1 0 0,2 0 0,11-1 1,-1 0 0,1-1 1,0-1-1,0 0 0,-1-1 0,0 0 0,0-1 1,15-7-1,5-6-28,50-35 0,-50 26-1345,-21 9-2204,-12-1-4635,-8 7-1329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6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1 127 14382,'0'0'18385,"70"-20"-18385,-34 20 0,-3 0-1121,-2-2-2370,-2-3-2787,-2-3-2915</inkml:trace>
  <inkml:trace contextRef="#ctx0" brushRef="#br0" timeOffset="1">317 1 13004,'0'0'18129,"-12"50"-17040,0-17-544,0 2-545,3-1 0,3-1 0,4-8 0,2-3 0,0-10 0,0-4-865,7-21-13004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7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1 283 15471,'0'0'11862,"1"9"-10309,-2-8-1488,1 1-1,0 0 1,0 0 0,0-1 0,1 1-1,-1 0 1,0-1 0,1 1-1,-1 0 1,1-1 0,-1 1-1,1 0 1,0-1 0,-1 1 0,1-1-1,0 0 1,0 1 0,0-1-1,0 1 1,1-1 0,-1 0-1,0 0 1,1 0 0,-1 0 0,0 0-1,1 0 1,-1 0 0,1 0-1,-1-1 1,1 1 0,0 0-1,-1-1 1,1 0 0,0 1 0,-1-1-1,1 0 1,0 0 0,-1 0-1,1 0 1,0 0 0,0 0-1,-1 0 1,1-1 0,0 1 0,-1 0-1,1-1 1,0 0 0,-1 1-1,3-2 1,-1 0-43,0 1 0,-1 0 0,1-1-1,-1 1 1,1-1 0,-1 0 0,0 0 0,1 0 0,-1 0 0,0 0-1,0 0 1,-1-1 0,1 1 0,0 0 0,-1-1 0,1 0-1,-1 1 1,2-6 0,-1 2 4,-1 0-1,1 0 1,-1 0 0,0 0-1,0 0 1,-1 0 0,0 0-1,0-7 1,0 12-26,0 1 0,-1 0 0,1-1 0,0 1 0,0 0 0,0-1 0,0 1 0,0 0 0,-1-1 0,1 1 0,0 0 0,0-1 0,0 1 0,-1 0 0,1 0 0,0-1 0,0 1 0,-1 0 0,1 0 0,0 0 0,-1-1 0,1 1 0,0 0 0,-1 0 0,1 0 0,0 0 0,-1 0 0,1 0 0,0 0 0,-1 0 0,1 0 0,0 0 0,-1 0 0,1 0 0,-1 0 0,1 0 0,0 0 0,-1 0 0,1 0 0,0 0 0,-1 0 0,1 0 0,0 0 0,-1 1 0,1-1 0,0 0 0,0 0 0,-1 0 0,1 1 0,0-1 0,-1 0 0,1 0 0,0 1 0,0-1 0,0 0 0,-1 1 0,1-1 0,0 0 0,0 1 0,0-1 0,0 1 0,-17 17 0,-15 53 0,30-66 0,0-1 0,1 1 0,0-1 0,0 1 0,0 0 0,0-1 0,1 1 0,0 0 0,0 0 0,0-1 0,0 1 0,1 0 0,0-1 0,2 7 0,-2-10 0,0 1 0,1-1 0,-1 0 0,0 0 0,1 1 0,0-1 0,-1 0 0,1 0 0,0-1 0,-1 1 0,1 0 0,0-1 0,0 1 0,0-1 0,0 1 0,0-1 0,0 0 0,-1 1 0,1-1 0,0 0 0,0-1 0,0 1 0,3-1 0,47-10 0,-38 5 0,-1-1 0,1-1 0,18-14 0,-21 14 0,0 1 0,0 0 0,1 0 0,-1 1 0,16-5 0,-26 11 0,-1 1 0,1-1 0,-1 1 0,1-1 0,-1 0 0,0 1 0,1-1 0,-1 1 0,0 0 0,1-1 0,-1 1 0,0-1 0,0 1 0,1-1 0,-1 1 0,0 0 0,0-1 0,0 1 0,0-1 0,0 1 0,0 0 0,0-1 0,0 1 0,0 0 0,0-1 0,0 1 0,0-1 0,0 1 0,-1 0 0,1-1 0,0 1 0,0-1 0,-1 2 0,-5 23 0,-1-4 0,4-11 0,0-1 0,0 0 0,1 1 0,1-1 0,-2 11 0,3-20 0,0 0 0,0 1 0,0-1 0,0 0 0,0 0 0,0 0 0,0 1 0,0-1 0,0 0 0,0 0 0,0 0 0,0 1 0,0-1 0,0 0 0,1 0 0,-1 0 0,0 1 0,0-1 0,0 0 0,0 0 0,0 0 0,0 0 0,1 1 0,-1-1 0,0 0 0,0 0 0,0 0 0,0 0 0,1 0 0,-1 0 0,0 0 0,0 1 0,0-1 0,0 0 0,1 0 0,-1 0 0,0 0 0,0 0 0,0 0 0,1 0 0,-1 0 0,0 0 0,0 0 0,1 0 0,-1 0 0,0 0 0,0 0 0,0 0 0,1-1 0,14-7 0,11-15 0,0-5 0,-2-1 0,-1-2 0,-1 0 0,-2-1 0,-1-2 0,-2 1 0,-1-2 0,-2 0 0,-1-1 0,11-51 0,-55 132 0,20-21 0,0 0 0,2 1 0,0 0 0,2 0 0,0 1 0,2-1 0,1 1 0,1 1 0,2-1 0,0 0 0,5 43 0,-3-63 0,0-1 0,1 0 0,-1 0 0,1 0 0,0 0 0,0-1 0,1 1 0,-1 0 0,1-1 0,0 0 0,0 0 0,1 0 0,-1 0 0,1 0 0,0 0 0,0-1 0,0 0 0,0 0 0,1 0 0,-1 0 0,1-1 0,0 0 0,0 0 0,0 0 0,0 0 0,0-1 0,6 1 0,-10-2 0,-1 0 0,1 0 0,-1 0 0,1 0 0,-1 0 0,0-1 0,1 1 0,-1 0 0,0 0 0,1 0 0,-1-1 0,0 1 0,1 0 0,-1 0 0,0-1 0,1 1 0,-1 0 0,0-1 0,0 1 0,1 0 0,-1-1 0,0 1 0,0 0 0,0-1 0,1 1 0,-1 0 0,0-1 0,0 1 0,0-1 0,0 1 0,0-1 0,0 1 0,0-1 0,-1-22 0,-11-20 0,-18-19 0,-2 1 0,-49-67 0,81 128 0,0-1 0,0 1 0,0 0 0,-1 0 0,1-1 0,0 1 0,0 0 0,0 0 0,0-1 0,0 1 0,0 0 0,-1 0 0,1-1 0,0 1 0,0 0 0,0-1 0,0 1 0,0 0 0,0 0 0,0-1 0,0 1 0,0 0 0,1-1 0,-1 1 0,0 0 0,0 0 0,0-1 0,0 1 0,0 0 0,0 0 0,0-1 0,1 1 0,-1 0 0,0 0 0,0-1 0,0 1 0,1 0 0,-1 0 0,0-1 0,17-3 0,32 4 0,-34 0 0,115 2-464,-116-4-2761,-9-11-4072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5:37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25240,'0'0'7143,"56"8"-7047,-29-8-673,1 0-4388,-2-1-8679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2.2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110 136 9737,'0'0'8894,"10"-2"-2434,15-2-3957,84 2-1172,-79 3-1306,0-1 1,0-2-1,0-1 1,0-1 0,53-14-1,-194 14 2548,-133 0-1457,630 4-1116,-765-19 0,329 15 0,98 4 0,0-1 0,56-10 0,-50 5 0,-13 2 0,123-18 0,-242 18 0,-346 4 0,410 2 0,12 1 0,23 3 0,57 1 0,0-3 0,0-4 0,1-3 0,109-19 0,-159 13 0,-24 4 0,-21 2 0,-124 0 0,-1 7 0,-147 22 0,483-22 0,254-32 0,-688 30 0,158 1 0,-211 14 0,436-16 0,-36 2 0,6-1 0,-39 1 0,102-10 0,-361 5 0,-229 26 0,621-25 0,-101 4 0,-30-3 0,151 6 0,-410-3 0,40-1 0,-154-4 0,296 2 0,0 0 0,-1 1 0,1-1 0,0 0 0,0 0 0,-1 0 0,1 0 0,0 0 0,0 0 0,-1 0 0,1 0 0,0 0 0,0 0 0,-1 0 0,1 0 0,0 0 0,0 0 0,-1 0 0,1 0 0,0 0 0,0 0 0,-1 0 0,1 0 0,0 0 0,0-1 0,0 1 0,-1 0 0,1 0 0,0 0 0,0 0 0,0-1 0,-1 1 0,1 0 0,0 0 0,0 0 0,0-1 0,0 1 0,-1 0 0,1 0 0,0 0 0,0-1 0,0 1 0,0 0 0,0 0 0,0-1 0,12-7 0,22-4 0,18 4-84,-1 1 0,1 3 0,60 3 0,-80-1-2735,-3-8-4884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1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17008,'0'0'9962,"10"12"-9402,43 48-301,109 137-3870,-144-162 308,-18-34 3103,0 0 1,0 0 0,1 0-1,-1 0 1,0 0-1,0 0 1,0-1 0,0 1-1,0 0 1,0 0-1,0 0 1,0 0 0,0 0-1,0 0 1,-1 0-1,1 0 1,0 0 0,0-1-1,-1 1 1,1 0 0,-1 0-1,1 0 1,-1-1-1,1 1 1,-1 0 0,0 0-1,1-1 1,-1 1-1,0-1 1,1 1 0,-1 0-1,0-1 1,0 1-1,0-1 1,1 0 0,-1 1-1,-1-1 1,-18 5-4611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16 212 10666,'0'0'16346,"10"-8"-15177,6-4-1014,0 1 0,1 1 0,0 1 0,33-13-1,-45 20-122,10-3-399,-1 0 0,-1-1 0,26-16 0,-36 21 71,-1-1 0,0 1 0,1-1 1,-1 0-1,0 0 0,0 0 0,-1-1 1,1 1-1,0 0 0,-1-1 0,1 1 1,0-4-1,-1 4-30,-1 1-1,0-1 1,1 0 0,-1 0 0,0 1-1,0-1 1,0 0 0,-1 1 0,1-1-1,0 0 1,-1 1 0,1-1 0,-1 0-1,1 1 1,-1-1 0,0 1 0,1-1-1,-1 1 1,0-1 0,0 1-1,0 0 1,-2-2 0,0 0-248,1 0 1,-1 0-1,1 1 0,-1 0 1,0-1-1,0 1 0,0 0 1,0 1-1,-1-1 0,1 0 1,0 1-1,-8-2 0,8 2 478,-1 1 0,0-1 0,0 1 0,0 0-1,0 0 1,0 0 0,0 1 0,1 0 0,-1-1 0,-6 3-1,3 0 525,0 0-1,0 1 0,1-1 0,0 1 0,-1 1 0,1-1 0,1 1 1,-1 0-1,1 0 0,0 1 0,-9 11 0,5-4-84,1 0 0,0 1 0,1 0 1,0 0-1,1 1 0,0 0 0,2 0 0,0 0 0,0 0 0,-2 30 0,6-45-320,0 0 0,0 1 1,0-1-1,1 0 0,-1 0 0,0 0 0,0 1 0,0-1 0,0 0 0,0 0 0,1 0 0,-1 1 0,0-1 0,0 0 0,0 0 0,1 0 0,-1 0 0,0 0 0,0 1 1,1-1-1,-1 0 0,0 0 0,0 0 0,1 0 0,-1 0 0,0 0 0,0 0 0,1 0 0,-1 0 0,0 0 0,0 0 0,1 0 0,-1 0 0,0 0 0,0 0 0,1 0 1,-1 0-1,0 0 0,0-1 0,0 1 0,1 0 0,-1 0 0,0 0 0,0 0 0,1 0 0,-1-1 0,0 1 0,13-8 888,-1-5-633,0 0 0,19-29 0,-2-9-4608,-18 26-945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2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8360,'0'0'14067,"11"9"-13496,176 109 135,-14-11-3259,-206-129-5128,-57-27-1,15 20 3743,37 20 5980,3 6 3844,35 3-5716,-1 0-1,1 0 1,-1 0 0,1 0 0,-1-1 0,1 1 0,-1 0 0,1 1 0,-1-1 0,1 0 0,-1 0 0,1 0 0,-1 0 0,1 0 0,-1 0-1,1 1 1,-1-1 0,1 0 0,-1 0 0,1 1 0,0-1 0,-1 0 0,1 1 0,-1-1 0,1 0 0,0 1 0,-1-1 0,1 1 0,0-1 0,-1 0-1,1 1 1,0-1 0,0 1 0,0-1 0,-1 1 0,1-1 0,0 1 0,0-1 0,0 1 0,0-1 0,0 1 0,0-1 0,0 1 0,0-1-1,0 1 1,0-1 0,0 1 0,0-1 0,0 1 0,1-1 0,-1 1 0,0-1 0,0 1 0,1 0 0,0 1 26,0-1 1,-1 1-1,1 0 0,0-1 1,1 1-1,-1-1 0,0 0 1,0 1-1,1-1 0,-1 0 1,1 0-1,-1 0 1,1 0-1,-1 0 0,3 1 1,10 1 494,-1 0 1,1-1-1,27 1 1,45-5-2105,-60 1-212,6-2-2351,-6-4-2141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252 45 16912,'0'-3'427,"0"1"0,0 0 0,0 0 0,0 0 0,0 0 0,-1 0 0,1 0 0,-1 0 0,0 0 0,1 0 0,-1 0 0,0 0 0,0 0 0,0 0 0,-3-2 0,3 2-239,0 2 1,0-1-1,0 0 0,-1 0 1,1 0-1,0 1 0,-1-1 0,1 0 1,0 1-1,-1-1 0,1 1 1,-1 0-1,1-1 0,-1 1 1,1 0-1,0 0 0,-3 0 1,-1 1-101,0 0 0,1 0 0,-1 0 0,1 0 1,0 1-1,-1 0 0,1 0 0,0 0 0,0 0 0,0 1 1,0-1-1,1 1 0,-5 4 0,-8 10-29,1 1-1,1 0 0,0 1 1,2 0-1,0 1 0,1 1 1,1-1-1,1 2 0,1-1 1,1 1-1,1 1 1,1-1-1,0 1 0,-1 38 1,5-57-144,1-1 0,0 1 1,0 0-1,0-1 1,0 1-1,1 0 1,-1 0-1,1-1 0,0 1 1,0-1-1,0 1 1,1-1-1,-1 1 0,1-1 1,0 0-1,0 0 1,0 0-1,0 0 0,1 0 1,-1 0-1,1 0 1,-1-1-1,1 1 0,0-1 1,0 0-1,0 0 1,1 0-1,-1 0 0,0-1 1,1 1-1,-1-1 1,1 0-1,-1 0 1,1 0-1,0 0 0,-1-1 1,1 1-1,6-1 1,7 1-1276,0 0 1,1-1 0,-1-1 0,21-4 0,20-12-3857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196 10 12524,'0'0'7890,"-11"-2"-5381,10 2-2495,-3-2 99,-1 1 1,1-1-1,-1 1 0,1 1 1,-1-1-1,0 1 0,1 0 1,-1 0-1,0 0 0,1 0 0,-1 1 1,0 0-1,1 0 0,-1 0 1,1 1-1,-1-1 0,1 1 1,0 0-1,-1 0 0,1 1 0,0-1 1,1 1-1,-7 5 0,1 2 20,1-1-1,1 1 1,0 0-1,0 1 1,1 0-1,-8 20 1,11-25-116,1-1 0,0 1 0,0 0 0,1-1 0,0 1 0,0 0 0,0 0 0,1 0 0,0 0 0,0 0 0,0 0 0,1 0 0,0 0 0,0-1 0,1 1 0,2 7 0,-2-10 18,0 0 0,0-1-1,1 1 1,-1-1-1,1 0 1,-1 0-1,1 0 1,0 0 0,0 0-1,0 0 1,0-1-1,0 1 1,0-1-1,1 0 1,-1 0 0,0 0-1,1-1 1,-1 1-1,1-1 1,-1 0-1,0 0 1,1 0 0,3 0-1,3-1 150,0 1 1,0-1-1,0-1 0,0 0 0,0 0 1,18-7-1,-17 3-25,1 0 0,-1-1 1,-1 0-1,1-1 0,-1 0 1,-1-1-1,10-11 0,-15 17-82,-1 0-1,0-1 0,0 1 1,0-1-1,-1 0 1,1 0-1,-1 0 1,0 0-1,0-1 0,0 1 1,-1 0-1,0-1 1,0 1-1,0-1 1,0 1-1,0-1 0,-1 0 1,0 1-1,0-1 1,-1 0-1,1 1 1,-3-10-1,3 13-114,-1 0 0,0-1 0,0 1 0,1 0 1,-1 0-1,0-1 0,0 1 0,0 0 0,0 0 0,-1 0 0,1 0 0,0 1 0,0-1 1,0 0-1,-1 0 0,1 1 0,-1-1 0,1 1 0,0-1 0,-1 1 0,1-1 0,-1 1 1,1 0-1,-1 0 0,1 0 0,-1 0 0,1 0 0,-1 0 0,1 0 0,-1 0 0,1 1 1,0-1-1,-1 0 0,1 1 0,-3 0 0,2 0-490,-1 0-1,0 0 1,0 1 0,1-1-1,-1 0 1,1 1 0,-1 0-1,1-1 1,0 1-1,-1 0 1,1 0 0,0 0-1,0 1 1,1-1 0,-1 0-1,0 1 1,-1 3 0,-1 13-6946,4-2-4569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3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16496,'0'0'9128,"-22"51"-7334,12-31-897,-2 2-609,7-3-256,5-3-961,0-9-2434,5-7-1602,7 0-2081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4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18802,'0'0'3470,"-12"5"-876,1-1-2277,1 1-1,0 0 1,0 1 0,0 0-1,1 0 1,0 1 0,0 0-1,1 1 1,0 0 0,0 0-1,0 1 1,1 0-1,1 0 1,0 1 0,-6 11-1,9-13-246,-1-1 0,2 1 0,-1 0-1,1 0 1,1 0 0,-1 0 0,1 0 0,1 0-1,0 0 1,0 9 0,0-14-58,1 0 0,0 1 0,-1-1 0,1 0 0,0 0 0,0 0 0,1 0 0,-1-1 0,1 1 0,-1 0 0,1 0 0,0-1 0,0 1 0,0-1 0,0 0 0,1 0 0,-1 1 0,0-1 0,1-1 0,0 1 0,-1 0 0,1-1 0,0 1 0,0-1 0,0 0 0,0 0 0,0 0 0,4 1 0,1-1 35,0 0 0,0-1 0,1 1 0,-1-1 0,0-1 0,0 0 0,0 0 0,0 0 0,0-1 0,0-1 0,0 1 0,0-1 0,-1 0 0,0-1 0,1 0 0,-1 0 0,0 0 0,-1-1 0,13-11 0,-14 11-14,1 0 1,-1-1 0,0 1 0,-1-1 0,1-1 0,-1 1 0,-1 0 0,1-1 0,-1 0-1,0 0 1,0 0 0,-1 0 0,0 0 0,0 0 0,-1-1 0,0 1 0,0-1 0,-1 1-1,0-1 1,0 1 0,-1-1 0,-1-7 0,1 12-141,0 0 1,0-1-1,-1 1 1,1 0-1,-1 1 1,0-1-1,0 0 1,0 0-1,0 1 0,0-1 1,-1 1-1,1 0 1,-1 0-1,1 0 1,-1 0-1,0 0 1,0 0-1,0 1 0,0-1 1,0 1-1,0 0 1,0 0-1,-1 0 1,1 0-1,0 1 1,-1-1-1,1 1 1,0 0-1,-1 0 0,-2 0 1,2 0-131,0 0 0,0 1 0,0-1 0,0 0 0,0 1 0,1 0 0,-1 0 0,0 0 0,1 1 0,-1-1 0,1 1 0,-1 0 0,1 0 0,0 0 0,0 0 0,-1 0 0,2 1 0,-1 0 0,0-1 0,0 1 0,1 0 0,0 0 0,-1 1 0,1-1 0,-3 7 0,1 10-6457,3-2-2675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0 19218,'0'0'5541,"15"64"-3363,0-32-192,5 3-833,1 6-288,0 1-448,-3 6-225,-7 2-96,-8 2-32,-3 0 0,-21-2 0,-10-3 0,-9-5-160,-9-10-897,-5-10-2274,2-18-3844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5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3 9545,'0'0'18380,"-1"12"-17798,-3 49-24,-16 74 0,-1 12-1007,32-326-11577,-5 71 7263,-6 89 4594,0 14 480,0 0 0,0 0 0,0 0 1,1 0-1,-1 0 0,1 0 0,0 0 1,3-7-1,-1 14 3200,3 19-2436,5 56 1463,-9-48-2086,1-1 0,2 0 0,1 0-1,1 0 1,2-1 0,20 45 0,-29-71-346,1 1 1,-1-1-1,1 1 1,0-1-1,0 0 1,0 1-1,0-1 1,0 0-1,0 0 1,0 0-1,0 0 1,0 0-1,0 0 1,1 0-1,-1 0 1,0 0-1,1 0 1,-1-1-1,0 1 1,1-1-1,-1 1 1,1-1-1,-1 1 1,1-1-1,0 0 1,-1 0-1,3 0 1,-2 0 48,1-1 1,-1 0-1,1-1 1,-1 1-1,0 0 1,1-1-1,-1 1 1,0-1-1,0 0 1,0 1-1,0-1 1,-1 0-1,1 0 1,2-4-1,6-9 237,-1 0 0,-1 0-1,10-26 1,-3 4-246,-2-1-1,-2-1 1,10-59-1,-24 187-4629,7-91-1028,10-14 1287,-8 2-1407,1-3-3855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5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22389,'0'0'10378,"0"64"-10378,0-46 0,0-5 0,0-9 0,1-4-1409,7-1-1154,-3-20-1825,-1-10-2050,-1-10-7239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7.4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158 39 5477,'-10'0'4671,"-5"-1"-3031,-50 1 3151,60 0-4235,1 1 0,-1-1 0,0 1 0,0 0-1,1 0 1,-1 0 0,1 1 0,-1 0-1,1-1 1,0 2 0,-6 2 0,10-5-491,-1 1 0,1-1 0,-1 0 0,1 0 0,0 1 0,-1-1 0,1 0 0,-1 1 0,1-1 0,0 1 0,-1-1 0,1 0 0,0 1 0,-1-1 0,1 1 0,0-1 0,0 1 0,0-1 0,-1 1 0,1-1 0,0 1 0,0-1 0,0 1 0,0-1 0,0 1 0,0-1 0,0 1 0,0-1 1,0 1-1,0-1 0,0 1 0,0-1 0,0 1 0,0-1 0,1 1 0,-1-1 0,0 1 0,0-1 0,0 1 0,1-1 0,-1 0 0,0 1 0,1-1 0,-1 1 0,0-1 0,1 0 0,-1 1 0,1-1 0,-1 0 0,0 0 0,1 1 0,-1-1 0,1 0 0,-1 0 0,1 1 0,0-1 0,29 8 1375,43-3-161,106-5 0,-72-2-1200,-92 2-110,220-4-320,-183 0-1906,-1-2 0,76-19 0,-113 22 369,0-2 0,0 0 1,0 0-1,12-8 0,2-6-5986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16015,'0'0'14638,"-5"44"-22742,12-30-864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6 245 14798,'0'0'3849,"0"8"-795,-4 189 2108,4-196-5149,-1 0 1,1 0 0,0 0 0,0 1-1,0-1 1,0 0 0,0 0-1,0 1 1,0-1 0,0 0-1,1 0 1,-1 1 0,0-1-1,1 0 1,-1 0 0,1 0-1,-1 0 1,1 0 0,-1 0 0,1 0-1,0 0 1,0 0 0,-1 0-1,1 0 1,0 0 0,0 0-1,0 0 1,0-1 0,0 1-1,0 0 1,0-1 0,0 1 0,1-1-1,-1 1 1,0-1 0,0 0-1,0 1 1,0-1 0,1 0-1,-1 0 1,0 0 0,0 0-1,1 0 1,-1 0 0,2 0 0,1-1 115,-1 0 0,0-1 1,1 1-1,-1-1 1,0 1-1,0-1 1,0 0-1,0 0 1,0-1-1,0 1 1,-1 0-1,1-1 1,-1 0-1,1 0 1,1-3-1,9-17 162,-2 0 1,0-1-1,-2 0 1,-1-1-1,-1 0 1,7-39-1,-6 9 178,2-110 1,-10 164-474,0 0-1,0 1 1,0-1 0,0 0 0,0 0 0,0 1-1,0-1 1,0 0 0,0 0 0,0 1 0,0-1-1,0 0 1,-1 1 0,1-1 0,0 0 0,0 1 0,-1-1-1,1 0 1,0 1 0,-1-1 0,1 0 0,-1 1-1,1-1 1,-1 1 0,1-1 0,-1 1 0,1-1-1,-1 1 1,0 0 0,1-1 0,-1 1 0,0 0-1,0-1 1,-1 1-17,0 0 0,1 1 0,-1-1 0,0 0 0,1 1 0,-1-1 0,0 1 0,1 0 0,-1 0 0,1-1 0,-1 1 0,1 0 0,-3 2 0,-40 40-236,34-31 258,1 0 1,0 1 0,1 0-1,0 0 1,1 1-1,0 0 1,2 1 0,-1-1-1,-5 30 1,11-43 1,0 0 0,1 0 0,-1 1 1,0-1-1,1 0 0,-1 0 0,1 0 0,0 0 1,-1 1-1,1-1 0,0 0 0,0 0 0,-1 0 1,1-1-1,0 1 0,0 0 0,0 0 0,0 0 1,0-1-1,0 1 0,1 0 0,-1-1 0,0 1 1,0-1-1,0 1 0,0-1 0,1 0 0,-1 1 1,0-1-1,1 0 0,-1 0 0,0 0 0,0 0 1,3 0-1,57-1-137,-45 0-148,40-5-1555,-41 4 1177,0 0 0,0 0-1,-1 2 1,1 0 0,27 4 0,-40-4 652,-1 0-1,0 1 1,0-1 0,0 1-1,1 0 1,-1-1-1,0 1 1,0 0 0,0-1-1,0 1 1,0 0 0,-1 0-1,1 0 1,0 0-1,0 0 1,0 0 0,-1 0-1,1 0 1,-1 1 0,1-1-1,-1 0 1,1 2-1,2 36 103,-4-24 14,-2-1 0,-8 29-1,-3-5-314,-7 18-2322,16-20-8150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6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17681,'0'0'6929,"-1"8"-5061,-10 40 142,-1 5-788,2 1-1,-6 101 1,16-146-1198,-1 5-20,1 0 1,0 0-1,1-1 0,0 1 0,1 0 0,0-1 1,1 1-1,1-1 0,0 0 0,1 0 1,8 15-1,-3-19-1494,-6-16-2710,-5-21-3365,-10 0 144,-4-4-3939</inkml:trace>
  <inkml:trace contextRef="#ctx0" brushRef="#br0" timeOffset="1">0 298 6822,'0'0'23543,"0"-49"-23095,34 49-288,7 0-160,4 0-256,1 8-1410,1 1-2594,-3 2-1249,-4-1-6758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13164,'0'0'17713,"70"0"-17617,-41-8-576,3-3-3300,1-5-5669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19635,'0'0'9320,"2"71"-8647,-2-26-96,0 6-449,0 3-32,0-1-32,0-6-32,0-4 0,0-10-609,0-4-576,0-14-769,-3-8-1088,-11-7-1314,-4-7-1506,-4-17-4516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7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1 199 10346,'0'-12'3326,"-1"6"-2921,1 0 0,0 1 0,1-1 0,-1 0 0,1 0 0,0 1 0,1-1 0,-1 1 0,1-1-1,0 1 1,1 0 0,-1 0 0,1 0 0,0 0 0,0 0 0,0 0 0,1 1 0,0-1 0,0 1 0,0 0 0,5-3 0,4-2 407,0 1 1,1 0-1,0 1 0,0 0 0,19-6 0,-18 9-519,0 0-1,0 0 1,0 1 0,0 1-1,1 1 1,-1 0 0,1 1-1,-1 1 1,18 2 0,-30-2-271,0-1 1,1 1 0,-1 0-1,0 0 1,0 0 0,0 1-1,-1-1 1,1 1-1,0-1 1,0 1 0,-1 0-1,1 0 1,-1 0 0,0 0-1,1 1 1,-1-1-1,0 0 1,0 1 0,-1 0-1,1-1 1,0 1 0,-1 0-1,0 0 1,0 0 0,0 0-1,0 0 1,0 0-1,0 0 1,-1 1 0,1-1-1,-1 5 1,0-2 42,-1 0 0,1 0 0,-1 0 1,0 0-1,0 0 0,-1 0 0,0 0 0,0-1 1,0 1-1,-1-1 0,1 1 0,-1-1 0,-1 0 0,1 0 1,-8 8-1,2-5-36,0 0 1,-1-1 0,1-1 0,-2 1-1,1-2 1,-1 1 0,1-1 0,-1-1-1,-1 0 1,1-1 0,0 0 0,-1 0-1,-18 0 1,36-3-8071,5 1 3477,2-1 962,10 0-3787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69 365 15951,'0'0'15305,"-8"2"-15022,7-1-276,-2 0 0,-1 0 1,0 0 0,1 1-1,-1 0 1,1 0 0,-1 0-1,1 0 1,0 0 0,0 0 0,0 1-1,0 0 1,1-1 0,-1 1-1,1 0 1,-1 0 0,1 1-1,0-1 1,0 0 0,-2 6-1,8-8 10,-1-1-1,0 1 1,0-1 0,0 0-1,1 0 1,-1 0-1,0 0 1,0-1-1,4 0 1,44-19-161,-44 16 93,1 0 1,0 1-1,0 0 1,0 1 0,0-1-1,0 1 1,1 1-1,9-1 1,-17 2 53,0 0 0,0 1 0,0-1 0,0 1 0,0-1 0,-1 1 1,1 0-1,0-1 0,0 1 0,0 0 0,0-1 0,-1 1 0,1 0 0,0 0 0,-1 0 0,1 0 0,-1 0 0,1 0 1,-1 0-1,1 0 0,-1 0 0,1 0 0,-1 0 0,0 0 0,0 0 0,0 0 0,1 0 0,-1 0 0,0 0 0,0 0 1,-1 2-1,1 46 540,-1-35-304,2-19-175,1-1 0,-1 1 0,1 0 0,-1-1 1,2 1-1,2-6 0,5-15 106,6-59-170,-16 88 0,0 0 0,0 0 0,0 0 0,0 0 0,0 0 0,1-1 0,-1 1 0,1 0 0,0 0 0,0 0 0,0-1 0,0 1 0,0 0 0,1-1 0,-1 1 0,1-1 0,0 0 0,0 1 0,-1-1 0,2 0 0,-1 0 0,0 0 0,0 0 0,0-1 0,1 1 0,-1 0 0,1-1 0,0 0 0,-1 0 0,1 0 0,5 2 0,-4-2 0,0 0 0,0 0 0,0 0 0,0 0 0,0 0 0,0-1 0,0 0 0,0 0 0,0 0 0,0 0 0,0-1 0,0 0 0,0 0 0,0 0 0,0 0 0,0 0 0,0-1 0,0 0 0,-1 0 0,1 0 0,-1 0 0,6-4 0,-1-6 0,0 1 0,0-2 0,-1 1 0,-1-1 0,0 0 0,7-26 0,-11 34 0,-2 6 0,-7 15 0,1 0 0,0 1 0,1 0 0,1 0 0,1 0 0,-1 23 0,3-39 0,1 0 0,0 0 0,0 0 0,0-1 0,0 1 0,0 0 0,0 0 0,0 0 0,1 0 0,-1-1 0,0 1 0,0 0 0,1 0 0,-1 0 0,0-1 0,1 1 0,-1 0 0,0 0 0,1-1 0,0 1 0,-1 0 0,1-1 0,-1 1 0,1-1 0,0 1 0,-1-1 0,1 1 0,0-1 0,-1 1 0,3 0 0,-1-1 0,-1 0 0,1 0 0,0 0 0,0 0 0,0-1 0,0 1 0,0 0 0,0-1 0,-1 0 0,1 1 0,0-1 0,0 0 0,1-1 0,6-3 0,-1 0 0,0-1 0,-1 0 0,12-11 0,-2-4 0,0 0 0,-2-2 0,-1 0 0,0 0 0,16-42 0,-10 12 0,23-90 0,-69 235 0,13-53 0,1 0 0,2 1 0,3 0 0,0 0 0,0 77 0,7-114 0,0-1 0,0 1 0,1 0 0,-1-1 0,1 1 0,-1-1 0,1 1 0,0-1 0,0 0 0,0 1 0,1-1 0,-1 0 0,1 0 0,-1 0 0,1 1 0,0-2 0,-1 1 0,1 0 0,0 0 0,4 2 0,-6-4 0,1 0 0,0 1 0,0-1 0,-1 0 0,1 0 0,0 1 0,0-1 0,-1 0 0,1 0 0,0 0 0,0 0 0,0 0 0,0 0 0,-1 0 0,1 0 0,0-1 0,0 1 0,0 0 0,-1 0 0,1-1 0,0 1 0,0 0 0,-1-1 0,2 0 0,-1 0 0,1-1 0,-1 0 0,1 1 0,-1-1 0,0 0 0,0 0 0,0 0 0,0 1 0,0-1 0,0 0 0,-1-1 0,1 1 0,0-3 0,2-11 0,0 0 0,-1 0 0,-1-1 0,0 1 0,-3-19 0,2 29 0,-1-1 0,1 1 0,-2-1 0,1 1 0,-1-1 0,1 1 0,-2 0 0,1 0 0,-1 0 0,0 0 0,0 0 0,-1 1 0,1-1 0,-1 1 0,-7-7 0,10 11 2,1 0 1,-1 0-1,0 0 1,0 1-1,1-1 1,-1 0-1,0 0 1,0 1-1,0-1 1,0 1-1,0-1 1,1 1-1,-1-1 1,0 1-1,0 0 1,0-1-1,-1 1 1,1 0-1,0 0 1,0 0-1,0 0 1,0 0-1,0 0 1,0 0-1,0 0 0,0 0 1,0 0-1,0 1 1,0-1-1,0 0 1,0 1-1,0-1 1,0 1-1,0-1 1,0 1-1,0-1 1,1 1-1,-1 0 1,0-1-1,0 1 1,1 0-1,-1 0 1,0 0-1,1-1 1,-1 1-1,0 0 1,1 0-1,0 0 1,-1 0-1,1 0 1,-1 0-1,1 0 0,0 0 1,0 0-1,-1 2 1,1 0-36,-1 0 0,1 0 0,0 0 0,-1 0 0,1 0 0,0-1-1,1 1 1,-1 0 0,0 0 0,1 0 0,0 0 0,0 0 0,0-1 0,0 1 0,0 0 0,0-1 0,1 1 0,-1-1 0,1 1 0,2 2 0,24 11-4878,21-7-6962,-15-8 961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9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60 7399,'0'0'19955,"-11"0"-17345,3 0-2438,1 1-1,-1 0 1,1 0-1,-1 1 1,1 0-1,0 0 0,0 1 1,0 0-1,0 0 1,-7 4-1,10-4-127,0-1-1,0 1 1,0 0 0,1 0-1,-1 1 1,1-1 0,0 1-1,0-1 1,0 1 0,0 0-1,1 0 1,0 0 0,0 1-1,0-1 1,0 0 0,0 1-1,1-1 1,0 1 0,0 0-1,-1 7 1,2-11-44,0 1 0,0-1 0,1 1 0,-1 0 0,0-1 0,0 1 0,1-1 0,-1 1 0,1-1 0,-1 1 0,1-1 0,0 1 0,0-1 0,0 1 0,0-1 0,0 0 0,0 0 0,0 1 0,0-1 0,0 0 0,0 0 0,1 0 0,-1 0 0,0 0 0,1-1 0,-1 1 0,1 0 0,-1-1 0,1 1 0,-1-1 0,1 1 0,-1-1 0,1 0 0,-1 1 0,1-1 0,0 0 0,-1 0 0,1 0 0,-1 0 0,1-1 0,0 1 0,1-1 0,4 1 0,0-1 0,0 0 0,-1-1 0,1 1 0,0-1 0,-1-1 0,1 1 0,-1-1 0,7-4 0,-6 2 0,1 1 0,-1-2 0,0 1 0,0-1 0,-1 0 0,0 0 0,0-1 0,0 0 0,-1 0 0,0 0 0,0-1 0,-1 1 0,0-1 0,0 0 0,-1-1 0,0 1 0,0 0 0,-1-1 0,2-11 0,-4 18-23,0 1 0,0 0 0,0 0 0,0-1 0,0 1 0,-1 0 0,1 0 0,0-1 0,-1 1 0,1 0 0,-1 0 0,1 0 0,-1 0 0,0-1-1,1 1 1,-1 0 0,0 0 0,0 0 0,1 1 0,-1-1 0,0 0 0,0 0 0,0 0 0,0 1 0,-2-2 0,-1 0-156,1 1-1,-1 0 1,1 0-1,-1 0 1,0 0 0,1 1-1,-1-1 1,0 1-1,-4 0 1,1 0-537,0 1 1,0-1-1,0 1 0,0 1 0,0-1 1,0 1-1,1 0 0,-1 1 0,-9 4 1,5 3-11259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29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11819,'0'0'20179,"69"-15"-20147,-38 15-416,7 0-1474,-1 0-1985,-4 2-2467,0 0-8809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0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11 395 14350,'0'0'11440,"11"2"-9513,-7-1-1814,-2 0-12,1 0 1,-1 0-1,1 0 1,0-1-1,0 0 0,-1 1 1,1-1-1,0 0 1,0 0-1,-1 0 0,1-1 1,0 1-1,0-1 1,-1 1-1,1-1 0,-1 0 1,1 0-1,0 0 1,-1 0-1,0-1 0,1 1 1,-1-1-1,0 1 1,1-1-1,-1 0 0,0 0 1,0 0-1,-1 0 1,1 0-1,0 0 0,2-5 1,1-1-52,-1 0 1,0-1 0,0 0 0,-1 0-1,0 0 1,0 0 0,-1 0-1,0-1 1,-1 1 0,0-1 0,0-11-1,-1 21-54,0 0 0,0-1 0,0 1-1,-1 0 1,1-1 0,0 1 0,0-1-1,0 1 1,0 0 0,-1-1-1,1 1 1,0 0 0,0-1 0,-1 1-1,1 0 1,0 0 0,-1-1 0,1 1-1,0 0 1,-1 0 0,1 0 0,0-1-1,-1 1 1,1 0 0,0 0 0,-1 0-1,1 0 1,-1 0 0,1 0 0,0 0-1,-1 0 1,1 0 0,-1 0 0,1 0-1,0 0 1,-1 0 0,1 0 0,-1 0-1,1 0 1,0 0 0,-1 0-1,1 0 1,-1 1 0,1-1 0,0 0-1,-1 0 1,1 1 0,0-1 0,0 0-1,-1 0 1,1 1 0,0-1 0,-1 0-1,1 1 1,0-1 0,-21 16-14,2 7 210,-25 41-1,38-55-87,1 0-1,0 1 0,1-1 1,0 1-1,1 0 0,-1 0 1,2 1-1,-2 10 0,4-20-102,0 0 0,0 0 0,0-1 0,0 1 0,0 0-1,0 0 1,0 0 0,1 0 0,-1-1 0,0 1 0,1 0 0,-1 0 0,0-1-1,1 1 1,-1 0 0,1 0 0,-1-1 0,1 1 0,-1 0 0,1-1-1,0 1 1,-1-1 0,1 1 0,0-1 0,-1 1 0,1-1 0,0 0-1,0 1 1,-1-1 0,2 1 0,35 3 6,-25-5-9,0-1 1,-1 0 0,1 0-1,12-5 1,-9-1 1,0 0 0,0-1 0,-1 0 0,0-1 0,-1 0 0,0-2 0,0 1 0,-1-1 0,-1-1 0,0 0 0,-1-1 0,0 0 0,9-19 0,3-9 0,-2-1 0,-2-1 0,19-68 0,-28 71 0,-32 74 0,12-11 0,-71 145 0,-76 222 0,149-362 0,1 0 0,1 1 0,2 0 0,0 0 0,0 31 0,6-59 0,-1 1 0,0-1 0,0 0 0,0 1 0,1-1 0,-1 0 0,0 0 0,1 1 0,-1-1 0,0 0 0,1 0 0,-1 1 0,0-1 0,1 0 0,-1 0 0,1 0 0,-1 0 0,0 0 0,1 0 0,-1 0 0,1 0 0,-1 0 0,0 1 0,1-2 0,-1 1 0,1 0 0,-1 0 0,0 0 0,1 0 0,-1 0 0,0 0 0,1 0 0,-1 0 0,1-1 0,-1 1 0,0 0 0,1 0 0,-1 0 0,0-1 0,1 1 0,-1 0 0,0-1 0,0 1 0,1-1 0,7-6 0,-1-2 0,1 1 0,-1-1 0,-1 0 0,0 0 0,9-18 0,-1 1 0,88-140 0,120-208 0,-178 290 0,-82 129 0,32-37 0,-25 38 0,-29 55 0,53-87 0,0 0 0,1 1 0,1 0 0,0 0 0,1 1 0,0-1 0,1 1 0,-1 27 0,5-42 0,-1 1 0,0 0 0,0-1 0,1 1 0,-1-1 0,0 1 0,1 0 0,0-1 0,-1 1 0,1-1 0,0 0 0,0 1 0,0-1 0,0 1 0,0-1 0,0 0 0,0 0 0,1 0 0,-1 0 0,0 0 0,0 0 0,1 0 0,-1 0 0,1 0 0,-1 0 0,1-1 0,-1 1 0,1-1 0,0 1 0,-1-1 0,1 0 0,0 1 0,-1-1 0,1 0 0,0 0 0,-1 0 0,1 0 0,0-1 0,-1 1 0,3-1 0,3 0 0,1 0 0,-1 0 0,0-1 0,1 0 0,-1 0 0,0-1 0,0 0 0,7-4 0,-3-1 0,1 0 0,-2-1 0,1 0 0,-1-1 0,-1 0 0,0 0 0,0-1 0,-1 0 0,0-1 0,-1 0 0,-1 0 0,0 0 0,6-16 0,-48 93 0,36-65 0,-6 14 0,0 1 0,2 0 0,-1-1 0,2 1 0,0 1 0,-2 20 0,5-36 3,0 1 0,0 0-1,0-1 1,0 1 0,1-1 0,-1 1-1,0 0 1,0-1 0,0 1 0,0-1-1,1 1 1,-1-1 0,0 1 0,1-1-1,-1 1 1,0-1 0,1 1 0,-1-1-1,1 0 1,-1 1 0,0-1 0,1 1-1,-1-1 1,1 0 0,-1 0-1,1 1 1,-1-1 0,1 0 0,-1 0-1,1 1 1,0-1 0,0 0 0,26-2 59,-23 1-155,-1 0-1,1-1 1,-1 1-1,1 0 1,-1-1-1,0 0 1,0 0-1,1 0 1,-1 0-1,-1 0 1,1-1-1,4-4 1,-4-5-4899,-2-3-3143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7.8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96 29 11883,'0'0'11456,"14"-6"-10222,0 1-1034,1 1 1,0 0 0,0 1-1,0 0 1,0 1 0,0 1 0,0 1-1,1 0 1,19 3 0,64 20-11,-92-21-132,0 0-1,0 1 1,0 0-1,0 1 1,0-1-1,-1 1 1,0 0-1,1 1 1,-2 0 0,1 0-1,6 6 1,-11-9 4,0 0 0,0 0 0,0-1 0,0 1 0,0 0 0,0 0 0,-1 0 0,1 0 0,-1 1 0,1-1 0,-1 0 0,0 0 0,0 0 1,0 0-1,0 0 0,0 0 0,0 0 0,-1 1 0,1-1 0,-1 0 0,1 0 0,-1 0 0,0 0 0,0 0 0,0-1 0,0 1 0,0 0 0,0 0 0,0 0 1,-1-1-1,1 1 0,-1-1 0,-2 3 0,-6 5 159,0 0 0,-1-1 0,-1 0 0,-12 7 0,12-8 34,-103 60 469,62-38-389,1 3 0,-52 40 0,100-69-460,0 1 0,-1-1 0,1 1-1,0 0 1,1 0 0,-1 0 0,1 0-1,-1 1 1,2-1 0,-1 1 0,0 0-1,-2 7 1,5-12 5,0 0-1,0 1 1,-1-1-1,1 1 1,0-1-1,0 0 1,0 1-1,0-1 1,0 1-1,0-1 1,0 1-1,0-1 1,0 0-1,0 1 1,0-1-1,0 1 1,0-1-1,0 1 1,0-1-1,0 1 1,0-1 0,1 0-1,-1 1 1,0-1-1,0 1 1,0-1-1,1 0 1,-1 1-1,0-1 1,1 0-1,-1 1 1,0-1-1,1 0 1,-1 0-1,1 1 1,17-1-6958,-18 0 7037,36-6-15916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0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5990,'0'0'26499,"10"-5"-27086,-8 4 668,45-19-3002,-42 19 1901,0 0 0,0 0 1,0 0-1,0 1 1,0 0-1,0 0 1,0 0-1,0 0 0,0 1 1,0 0-1,8 2 1,32 12-6578,1-1 6808,-15-5 4767,-1 1 4102,-28-10-7857,-1 1 0,1 0 0,-1-1 0,1 1-1,-1 0 1,0 0 0,1 0 0,-1 0 0,0 0-1,0 0 1,1 0 0,-1 0 0,0 0 0,0 1 0,0-1-1,-1 0 1,1 1 0,0-1 0,0 1 0,-1-1-1,1 1 1,-1-1 0,1 1 0,-1 0 0,0-1-1,0 1 1,1-1 0,-1 1 0,0 0 0,-1-1-1,1 1 1,0-1 0,0 1 0,-1 0 0,1-1-1,-1 1 1,0 2 0,-3 8 599,-1-1 0,0 1 0,-13 19-1,11-20-579,-6 12-102,5-10-124,0 0 1,1 0-1,0 1 1,1 0-1,1 0 1,0 0-1,-5 30 1,10-44-17,0 1 0,0-1 0,0 1 0,0 0 0,0-1 0,0 1 0,0-1 0,0 1 0,0-1 0,1 1 0,-1-1 0,0 1 0,0 0 0,1-1 0,-1 1 0,0-1 0,1 0 0,-1 1 0,0-1 0,1 1 0,-1-1 0,1 1 0,-1-1 0,0 0 0,1 1 0,-1-1 0,1 0 0,-1 0 0,1 1 0,0-1 0,23 2 0,22-13 0,-30 4-1206,-1 0 0,0-1 0,23-15-1,-35 21 846,0 0 0,0 0 0,0 0 0,0 0 0,-1 0 0,1-1-1,-1 1 1,0-1 0,1 0 0,-1 1 0,0-1 0,-1 0 0,1 0-1,0 0 1,-1-1 0,0 1 0,0 0 0,0-1 0,0 1 0,0 0-1,-1-1 1,1 1 0,-1-1 0,0-5 0,-7-7-9296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1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0 146 11275,'0'0'19442,"69"16"-19314,-33-16-128,0 0-1121,-3 0-2178,-6-4-1986,-4-9-2979</inkml:trace>
  <inkml:trace contextRef="#ctx0" brushRef="#br0" timeOffset="1">400 1 14125,'0'0'12845,"-38"69"-10027,25-37-1248,1 1-481,3-2-769,6-2-320,3-1 0,0-7 0,1-6-769,7-2-1056,-3-10-1,3-3-1698,0-11-1664,1-13-3717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2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5 265 19154,'0'0'3614,"-1"9"-256,0-4-2994,0 1 32,0 0 0,1 1 0,-1-1 0,1 1 0,0-1-1,1 1 1,1 7 0,-1-12-366,-1 0 0,1-1 0,0 1 0,0-1 0,-1 1 0,1-1 0,0 0-1,0 1 1,1-1 0,-1 0 0,0 0 0,0 1 0,1-1 0,-1 0 0,0 0 0,1-1 0,-1 1 0,1 0 0,-1 0-1,1-1 1,0 1 0,-1-1 0,1 1 0,0-1 0,-1 0 0,1 0 0,0 0 0,-1 1 0,1-2 0,0 1-1,0 0 1,-1 0 0,1 0 0,0-1 0,-1 1 0,1-1 0,-1 0 0,3 0 0,0-1 10,-1 0 0,1 0 0,-1-1 0,0 1-1,1-1 1,-1 1 0,0-1 0,-1 0 0,1 0 0,0-1 0,-1 1 0,0 0 0,0-1 0,0 0 0,0 1 0,0-1 0,-1 0-1,1 0 1,-1 0 0,0 0 0,-1 0 0,2-8 0,-2 12-38,0-1 1,-1 1-1,1 0 0,0-1 0,0 1 1,0 0-1,0 0 0,0-1 0,-1 1 1,1 0-1,0-1 0,0 1 1,-1 0-1,1 0 0,0 0 0,0-1 1,-1 1-1,1 0 0,0 0 0,-1 0 1,1 0-1,0 0 0,0-1 1,-1 1-1,1 0 0,0 0 0,-1 0 1,1 0-1,0 0 0,-1 0 1,1 0-1,0 0 0,-1 0 0,1 0 1,0 0-1,-1 0 0,1 0 0,0 1 1,-1-1-1,1 0 0,0 0 1,-1 0-1,1 0 0,0 0 0,0 1 1,-1-1-1,1 0 0,0 0 0,0 1 1,-1-1-1,1 0 0,0 0 1,0 1-1,0-1 0,0 0 0,-1 1 1,1-1-1,-18 15 74,9-5-8,0 0 0,1 0 0,1 1 0,0-1 1,0 2-1,1-1 0,0 1 0,1 0 0,1 0 0,0 1 0,-4 17 0,8-30-68,0 1 0,0 0 0,0-1 0,0 1 0,0 0 0,0 0 0,1-1 0,-1 1 0,0 0 0,0-1 0,0 1 0,1 0 0,-1-1 0,0 1 0,1-1 0,-1 1 0,1 0 0,-1-1 0,0 1 0,1-1 0,-1 1 0,1-1 0,0 0 0,-1 1 0,1-1 0,-1 1 0,1-1 0,0 0 0,-1 1 0,1-1 0,0 0 0,-1 0 0,1 0 0,0 1 0,-1-1 0,1 0 0,0 0 0,-1 0 0,1 0 0,0 0 0,-1 0 0,1-1 0,0 1 0,0 0 0,-1 0 0,1 0 0,0-1 0,36-12 0,-9-3-48,42-34-1,21-12-30,-91 61 80,1 1 0,0-1 0,-1 1 0,1-1 0,0 1 0,0-1 0,-1 1 1,1 0-1,0 0 0,0-1 0,0 1 0,0 0 0,-1 0 0,1 0 0,0 0 0,0 0 0,0 0 0,0 0 1,-1 0-1,1 0 0,0 0 0,0 1 0,0-1 0,-1 0 0,1 0 0,0 1 0,0-1 0,-1 1 0,1-1 1,0 0-1,0 1 0,-1 0 0,1-1 0,-1 1 0,1-1 0,0 1 0,-1 0 0,1-1 0,-1 1 0,0 0 1,1-1-1,-1 1 0,1 0 0,-1 0 0,0 0 0,0-1 0,0 1 0,1 0 0,-1 0 0,0 0 0,0 0 1,0-1-1,0 1 0,0 0 0,-1 1 0,-1 68 89,-1-36-65,3-33-25,0 0 0,1-1 0,-1 1 0,0-1 0,0 1 0,0-1 0,1 1 0,-1-1 0,0 1 0,1-1 0,-1 1 0,0-1 0,1 1 0,-1-1 0,1 1 0,-1-1 0,0 0 0,1 1 0,-1-1 0,1 0 0,-1 1 0,1-1 0,-1 0 0,1 0 0,0 1 0,-1-1 0,1 0 0,-1 0 0,1 0 0,0 0 0,-1 0 0,1 0 0,-1 0 0,1 0 0,-1 0 0,1 0 0,0 0 0,-1 0 0,1 0 0,-1 0 0,1-1 0,-1 1 0,1 0 0,-1 0 0,1-1 0,-1 1 0,1 0 0,0-1 0,27-17 0,-9-4 0,0-1 0,-2 0 0,-1-1 0,-1-1 0,0 0 0,14-38 0,49-165 0,-92 272 0,-1 1 0,1 1 0,3 0 0,-6 49 0,17-91 0,-3 27 0,2-1 0,3 33 0,-2-55 0,1-1 0,0 1 0,1-1 0,0 1 0,0-1 0,0 0 0,1 0 0,0 0 0,1 0 0,-1 0 0,1-1 0,0 1 0,9 9 0,-13-16-2,1 1 1,-1-1-1,0 0 0,0 0 0,0 1 1,0-1-1,0 0 0,0 0 0,0 0 1,1 1-1,-1-1 0,0 0 1,0 0-1,0 0 0,1 1 0,-1-1 1,0 0-1,0 0 0,0 0 1,1 0-1,-1 0 0,0 0 0,0 1 1,1-1-1,-1 0 0,0 0 0,0 0 1,1 0-1,-1 0 0,0 0 1,1 0-1,-1 0 0,0 0 0,0 0 1,1 0-1,-1 0 0,0 0 1,0-1-1,1 1 0,-1 0 0,0 0 1,0 0-1,0 0 0,1 0 0,-1 0 1,0-1-1,0 1 0,0 0 1,1 0-1,-1 0 0,0-1 0,0 1 1,0 0-1,1 0 0,-1-22-209,-10-25-118,-79-124 332,24 50 287,65 121-286,-1-1-1,1 1 0,0-1 1,-1 1-1,1-1 1,0 1-1,0-1 0,-1 1 1,1-1-1,0 1 0,0-1 1,0 0-1,0 1 0,0-1 1,0 1-1,0-1 1,0 0-1,0 1 0,0-1 1,0 1-1,0-1 0,0 1 1,1-1-1,-1 1 0,0-1 1,0 0-1,1 1 1,-1-1-1,0 1 0,1 0 1,-1-1-1,1 0 0,21-3 97,36 14 24,-48-8-117,51 9-2432,-1-8-3707,-45-4-2447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2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23414,'0'0'6951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4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1 13741,'0'0'7068,"-12"11"-6369,-185 184 967,188-188 80,6-9-720,9-19-470,17-29-804,-6 18-143,-7 13-180,0 0 0,13-37 1,-41 97 947,12-29-275,1-1 0,0 1 0,1 0-1,-5 18 1,9-27-67,-2 5 59,0 0 0,1 0 0,0 0 1,1 0-1,0 0 0,0 0 0,1 0 1,0 0-1,3 11 0,-4-18-64,0-1 0,0 1 0,0-1 0,0 1 0,1-1 0,-1 1 0,0-1 0,0 0-1,0 1 1,1-1 0,-1 0 0,0 1 0,1-1 0,-1 0 0,0 1 0,1-1 0,-1 0 0,1 1 0,-1-1 0,0 0 0,1 0 0,-1 0 0,1 1 0,-1-1 0,0 0 0,1 0 0,-1 0-1,1 0 1,-1 0 0,1 0 0,-1 0 0,1 0 0,-1 0 0,2 0 0,10-14 404,2-23-261,-14 32-161,1 0 1,-1 0-1,0 0 0,0 0 1,0 0-1,-1 0 1,0 0-1,0 0 1,0 0-1,0 1 0,-1-1 1,0 0-1,0 1 1,0-1-1,-3-4 0,3 6-14,-1 0-1,1 1 0,-1-1 0,0 0 0,1 1 0,-1 0 0,-1-1 1,1 1-1,0 0 0,0 1 0,-1-1 0,1 0 0,-1 1 1,1 0-1,-1 0 0,0 0 0,1 0 0,-1 1 0,0-1 0,-7 1 1,11 0-5,-1 1 1,0-1 0,1 0 0,-1 0-1,0 0 1,1 1 0,-1-1 0,0 0 0,1 1-1,-1-1 1,1 0 0,-1 1 0,1-1-1,-1 1 1,0-1 0,1 1 0,0-1-1,-1 1 1,1-1 0,-1 1 0,1 0-1,0-1 1,-1 1 0,1 0 0,0-1-1,0 1 1,-1 0 0,1-1 0,0 1 0,0 0-1,0-1 1,0 1 0,0 0 0,0 0-1,0-1 1,0 1 0,0 0 0,0-1-1,1 1 1,-1 0 0,0-1 0,1 2-1,11 30-23,-5-25 23,0 0-1,0 0 1,0-1 0,1 1 0,0-2 0,1 1 0,-1-1 0,1 0 0,0-1 0,0 0-1,1-1 1,-1 0 0,19 4 0,10 0 287,1-2 1,42 0-1,-68-4-28,-34-5-148,0-1 0,0-1 0,1-1 0,0-1 0,0-1 0,-34-20 0,17 9-53,-58-32 24,143 58-380,-11 4-462,105 25-11918,-99-28-2594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34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1 16111,'-10'0'2077,"1"1"-1748,0 0 0,0 1 0,0 0 1,0 0-1,0 1 0,1 1 0,-1-1 0,1 1 1,0 1-1,0-1 0,0 1 0,1 1 0,0-1 1,-13 14-1,-5 3 1,1 2 1,1 1-1,1 1 0,1 1 1,2 1-1,-29 53 0,41-67-316,1-1 0,1 1 0,0 1 0,1-1 0,0 1 0,1 0-1,1-1 1,0 1 0,1 0 0,1 0 0,0 0 0,1 0 0,1 0 0,0 0 0,1 0 0,0 0-1,10 24 1,-6-24-80,1 0 0,0 0 0,0-1 1,2 0-1,-1-1 0,2 0 0,0 0 0,0-1 0,1-1 0,1 0 0,0 0 0,0-2 0,1 1 0,1-2 0,-1 0 0,19 7 0,-20-10 130,1 0-1,-1-1 0,1-1 0,0 0 1,0-1-1,0-1 0,0 0 0,0-1 1,0 0-1,0-1 0,0 0 0,0-2 1,-1 1-1,1-2 0,0 0 0,-1 0 1,0-2-1,0 1 0,18-12 0,-12 5 233,0-1 0,-1-1 0,-1-1 0,0 0 0,-1-1 0,0-1 0,23-34 0,-30 39-115,-1-1-1,-1-1 1,0 0 0,-1 0 0,0 0 0,-1-1 0,-1 0 0,0 0 0,-1 0 0,0 0 0,-2 0 0,1-23 0,-3 30-135,1 0 0,-1 0 1,-1 0-1,0 1 1,0-1-1,0 1 0,-1-1 1,0 1-1,-1 0 0,1 0 1,-1 0-1,-1 0 1,-7-8-1,3 5-4,0 1 0,-1 0 0,0 0 0,-1 1 1,0 1-1,0 0 0,-18-9 0,5 5-611,-1 1 1,-51-13-1,39 15-2170,-45-4 0,13 7-3454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44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0 795 8136,'0'0'9924,"9"-2"-9150,15-7-302,0-1 1,-1-1 0,0-1-1,-1-2 1,-1 0-1,23-18 1,10-6-34,223-145 554,396-276-2925,-673 459 1804,1 0 1,-1 0-1,0 0 0,1 0 1,-1-1-1,0 1 1,0 0-1,1 0 0,-1 0 1,0 0-1,1 0 1,-1-1-1,0 1 0,0 0 1,1 0-1,-1 0 1,0-1-1,0 1 0,0 0 1,1 0-1,-1-1 1,0 1-1,0 0 0,0 0 1,0-1-1,0 1 1,0 0-1,1-1 0,-1 1 1,0 0-1,0 0 1,0-1-1,0 1 0,0 0 1,0-1-1,0 1 1,0 0-1,0-1 0,0 1 1,-1-1-1,-10 0-6757,9 1 6542,-16 0-8839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44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8456,'0'0'12230,"2"-9"-11119,-1 7-1067,-1-1-28,1 0 0,0 0 0,-1 0 0,1 1 0,0-1 0,1 0 0,-1 1 0,0-1 0,1 0 0,-1 1 0,1 0 0,0-1 0,0 1-1,0 0 1,0 0 0,0 0 0,0 0 0,1 0 0,-1 1 0,1-1 0,-1 1 0,1-1 0,0 1 0,-1 0 0,1 0 0,4 0 0,69-26 72,104-50 0,-179 76-29,1 0 1,-1 1 0,0-1-1,0 0 1,1 1-1,-1-1 1,1 1 0,-1-1-1,0 1 1,1 0-1,-1 0 1,1-1 0,-1 1-1,1 0 1,-1 0-1,1 0 1,-1 1 0,1-1-1,-1 0 1,2 1-1,-2 0 7,0 0-1,-1-1 0,1 1 1,-1 0-1,1 0 1,-1-1-1,1 1 0,-1 0 1,0 0-1,1 0 0,-1 0 1,0 0-1,0 0 0,0 0 1,0 0-1,0 0 1,0 0-1,0 0 0,0-1 1,0 1-1,0 0 0,-1 2 1,-1 7 377,-1 1 0,-1-1 0,0 0 0,-7 12 0,-58 101 1572,-8 13-1660,39-45-3932,37-83-3160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54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18 572 5926,'0'0'7815,"-3"8"-6438,0 2-1902,-4 13 4492,4-24-1426,2-18-1002,4-35-82,2 0-1,14-57 1,4-41-1305,-20 64-60,-3 58-509,7-58 0,-3 78-1707,0 4-3885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7:55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1 347 13036,'0'0'10181,"0"-9"-9359,1-7-630,2 0 1,0 1-1,0-1 1,1 0-1,1 1 1,1 0-1,13-26 1,-9 21 38,-1-1 0,-1 0 0,-1 0 0,7-41 1,-13 31 595,-1 20 190,2 28-731,1 6-185,1 0 0,1-1 0,13 37 0,-15-49-353,1 0 0,1-1 1,-1 1-1,2-1 0,-1 0 0,1 0 1,0-1-1,1 0 0,0 0 0,10 9 1,10-3-3919,-2-11-2049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8.7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256 87 12300,'1'-8'5124,"0"0"-4514,0 2 171,0 0 0,-1 0 0,1 0 0,-2-1 0,1 1 1,-1-6-1,0 10-673,1 1 0,0 0 0,-1 0 1,1 0-1,0 0 0,-1 0 0,1 0 1,-1 0-1,0 0 0,1 1 0,-1-1 0,0 0 1,0 0-1,1 0 0,-1 1 0,0-1 1,0 0-1,0 1 0,0-1 0,0 1 1,0-1-1,0 1 0,0-1 0,0 1 0,0 0 1,0-1-1,0 1 0,0 0 0,0 0 1,-1 0-1,1 0 0,0 0 0,0 0 1,0 0-1,0 0 0,0 1 0,0-1 0,0 0 1,0 1-1,0-1 0,0 0 0,0 1 1,0 0-1,0-1 0,-2 2 0,-1 1-27,-1-1 0,1 1 0,0 1 0,0-1 0,0 1 0,0-1 0,0 1 0,1 0 0,-1 0 0,1 1 0,1-1 0,-1 1-1,-4 9 1,-24 69 692,21-44-437,2 0-1,1 1 1,-2 60 0,13 122 702,5-140-1038,-5-59 0,-6-60 0,-6-12 0,-2 1 0,-2-1 0,-2 2 0,-21-48 0,3 4 0,74 121 0,-26-21 0,0 1 0,1-2 0,1 0 0,-1-1 0,1-1 0,0-1 0,1 0 0,-1-1 0,1-1 0,0-1 0,0-1 0,0 0 0,0-2 0,18-2 0,-29 1 0,0 0 0,-1-1 0,1 0 0,-1-1 0,0 0 0,0 0 0,0 0 0,-1-1 0,1 1 0,-1-2 0,0 1 0,-1-1 0,1 0 0,-1 0 0,0 0 0,-1-1 0,1 0 0,-1 0 0,-1 0 0,1 0 0,-1 0 0,0-1 0,-1 0 0,0 1 0,0-1 0,-1 0 0,0 0 0,0-9 0,-1 16 0,0 0 0,0 1 0,0-1 0,0 1 0,0-1 0,0 1 0,0-1 0,0 0 0,0 1 0,0-1 0,0 1 0,0-1 0,-1 1 0,1-1 0,0 0 0,0 1 0,-1-1 0,1 1 0,0-1 0,-1 1 0,1 0 0,-1-1 0,1 1 0,0-1 0,-1 1 0,1 0 0,-1-1 0,1 1 0,-1 0 0,1-1 0,-1 1 0,1 0 0,-1 0 0,0 0 0,1 0 0,-1-1 0,1 1 0,-1 0 0,1 0 0,-1 0 0,0 0 0,1 0 0,-1 0 0,1 0 0,-1 1 0,0-1 0,1 0 0,-1 0 0,1 0 0,-1 0 0,1 1 0,-1-1 0,1 0 0,-1 1 0,0 0 0,-29 19 0,16-5 0,1 0 0,0 1 0,1 0 0,1 0 0,1 2 0,0-1 0,2 1 0,0 0 0,0 1 0,2 0 0,0 0 0,2 1 0,-3 21 0,7-39 0,-1 0 1,2 1-1,-1-1 1,0 1-1,0-1 0,1 1 1,-1-1-1,1 0 1,0 1-1,0-1 0,0 0 1,0 0-1,0 0 1,0 0-1,1 0 0,-1 0 1,1 0-1,-1 0 1,4 3-1,-1-2 1,0-1-1,0 0 1,0 1 0,0-2 0,0 1-1,0 0 1,0-1 0,1 0 0,-1 0-1,6 1 1,3-1-12,1 0-1,-1-1 1,0 0-1,0-1 1,0-1-1,24-6 1,-30 6-297,1-1 1,-1 0-1,0 0 1,0-1-1,0 1 1,-1-2-1,9-5 1,-7 2-1148,0 1 1,0-1 0,-1 0-1,11-16 1,10-22-5374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6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17969,'0'0'8904,"0"67"-8167,0-27-128,0 4-577,11-1 64,6 2-96,4-7 0,0-6-513,-1-8-127,-4-6 319,-4-5 289,-4-7-32,-6-3-512,-14-13-8072,-10-2 2370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6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0 237 16239,'0'0'13015,"15"-12"-10927,35-31-1357,149-116-37,-194 156-694,-1 1 0,0-1 0,1 1 0,-1-1 0,1 1 0,0 1 0,0-1 0,0 1 0,0 0 0,0 0 0,6-1 0,-11 2-15,1 0 1,-1 0-1,0 0 0,0 0 1,1 0-1,-1 0 0,0 0 0,0 0 1,1 0-1,-1 1 0,0-1 1,0 0-1,1 0 0,-1 0 1,0 0-1,0 0 0,1 0 1,-1 0-1,0 1 0,0-1 1,0 0-1,1 0 0,-1 0 0,0 1 1,0-1-1,0 0 0,0 0 1,0 0-1,1 1 0,-1-1 1,0 0-1,0 0 0,0 1 1,0-1-1,0 0 0,0 0 1,0 1-1,0-1 0,0 0 0,0 1 1,-5 13-1435,-13 12-1844,8-19 1608,0-1-1,0 0 0,-1 0 0,0-1 1,-12 4-1,19-7 1150,-35 13-4962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24 218 12300,'0'0'8712,"73"-49"-6438,-40 44 64,3-1-352,2 2-865,1 0-801,-4 0-223,-7 0-258,-7 0-896,-6 1-320,-10-4-577,-5 0-1313,-8-5-769,-13-5-2466</inkml:trace>
  <inkml:trace contextRef="#ctx0" brushRef="#br0" timeOffset="1">21 0 12332,'0'0'8360,"-20"66"-6663,41-45 161,12-2 160,13 1-128,7-2-737,7-3-449,-2 3-511,-3 1-161,-9-1-673,-12 4-800,-13 1-834,-7-1-639,-14-1-1282,0-5-2242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17873,'0'0'4997,"55"-6"-2211,-20-1-1825,4 0-833,8 2-96,1-1-736,-4 3-2115,-6-4-2018,-9 3-4259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380 20 18642,'-20'1'177,"-1"1"0,0 1 1,0 0-1,1 2 0,-1 0 1,1 2-1,1 0 0,-1 1 1,1 1-1,1 0 0,0 2 1,-18 13-1,27-17-154,0 0 1,1 1-1,0 0 1,0 1-1,1 0 0,0 0 1,0 0-1,1 1 0,1 0 1,-1 0-1,2 0 1,-1 1-1,1 0 0,1-1 1,0 1-1,1 1 1,0-1-1,0 0 0,2 1 1,-1-1-1,1 0 1,1 1-1,3 18 0,-3-22 37,1 0 0,0 0 1,0-1-1,1 1 0,0 0 0,1-1 0,0 0 0,0 0 0,0 0 0,1 0 0,0-1 0,0 1 0,7 5 0,-2-4 23,-1 0-1,2 0 1,-1-2-1,1 1 0,0-1 1,0-1-1,23 9 1,-9-7 216,1-1 1,-1-1-1,1-2 1,-1 0 0,1-1-1,0-2 1,46-5-1,-52 2 7,0-1 0,0-1-1,-1-1 1,1-1-1,-1 0 1,-1-1 0,0-1-1,0-1 1,-1-1 0,0 0-1,0-1 1,17-18-1,-25 22-151,-1 0 1,0-1-1,0 0 0,-1-1 0,0 0 0,-1 0 0,0 0 0,0-1 0,-1 0 0,-1 0 0,0 0 0,0 0 0,-1-1 0,0 0 0,-1 1 0,-1-1 0,0 0 0,0 0 0,-1 0 0,-1 0 0,-3-23 0,0 24-193,0 1 0,0-1 0,-1 1 0,0 0 0,-1 1 0,0-1 0,0 1 0,-1 0 0,0 1 0,-1-1 0,0 2 0,0-1 0,-1 1-1,0 0 1,-11-6 0,15 9-49,-1 0 0,0 0 0,0 1 0,-1 0 0,1 0 0,-1 1 0,1 0 0,-1 0 0,0 0 0,0 1-1,1 0 1,-1 0 0,0 0 0,0 1 0,0 0 0,0 1 0,0 0 0,0 0 0,0 0 0,0 1 0,1 0 0,-1 0-1,0 1 1,1 0 0,-8 4 0,-22 24-4476,1 3-2243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11371,'0'0'15417,"8"10"-14440,3 3-813,33 42 133,95 89 0,-115-126-958,9 8-1347,-16-8-2839,-21-15-2126,-15-2 3384,16-1 2700,-23 0-4183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63 220 6534,'0'0'3540,"-9"0"138,-3-1-2357,-8 1-5,-2 0 5832,27-1-6904,0 0-1,0-1 1,0 1 0,-1-1-1,1 0 1,-1 0 0,1-1 0,-1 1-1,7-6 1,6-3 394,110-73 301,-57 34-3079,-114 91-4156,39-35 6022,-1 0 1,1 0-1,-1 0 0,0-1 1,-1 0-1,1 0 0,-1 0 1,0-1-1,0 0 0,0 0 1,-1-1-1,0 0 0,-15 4 1,22-7 298,-1 1 0,0-1 1,1 1-1,-1-1 1,1 0-1,-1 0 0,0 1 1,1-1-1,-1 0 0,0 0 1,1-1-1,-1 1 0,0 0 1,1-1-1,-1 1 0,1-1 1,-1 1-1,0-1 0,1 0 1,-1 1-1,1-1 0,0 0 1,-1 0-1,1 0 0,0 0 1,0 0-1,-1-1 1,1 1-1,0 0 0,0 0 1,0-1-1,0 1 0,1-1 1,-1 1-1,-1-3 0,2 0-81,0 0 0,0 1 0,0-1 0,1 0-1,-1 1 1,1-1 0,0 0 0,0 1 0,0-1-1,1 1 1,-1 0 0,1-1 0,0 1 0,0 0-1,0 0 1,2-3 0,35-43-5507,-19 24 818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3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1 641,'0'0'18396,"-7"11"-17585,-25 57 1427,-34 101 0,57-143-1514,-19 44 1005,28-69-1975,0-1 0,-1 1-1,1-1 1,-1 0 0,1 1-1,-1-1 1,1 0 0,-1 0-1,1 1 1,-1-1 0,1 0-1,-1 0 1,1 0 0,-1 0-1,0 0 1,1 0 0,-1 0-1,1 0 1,-1 0 0,1 0-1,-1 0 1,1 0 0,-1 0-1,0 0 1,1 0 0,-1-1-1,1 1 1,-1 0 0,1 0-1,-1-1 1,1 1 0,-1 0-1,1-1 1,0 1-1,-1 0 1,1-1 0,-1 1-1,1-1 1,0 1 0,-1 0-1,1-1 1,0 1 0,-1-2-1,-18-19-7747,3-7 2297,8 11 3642</inkml:trace>
  <inkml:trace contextRef="#ctx0" brushRef="#br0" timeOffset="1">28 237 897,'-6'-11'2962,"-11"-19"4747,12 12 3459,31 22-8739,27 11-1484,66 18-1472,-38-16-7621,-45-12-351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0 14894,'0'0'12358,"-11"11"-11829,-7 7-377,1 1 1,0 1 0,2 0-1,0 2 1,2-1-1,-21 47 1,26-49 23,1 0 0,1 0 0,0 0 0,2 1 0,0 0 0,0 21 0,3-35-162,1 0 0,0 0-1,0 0 1,1 0 0,0 0-1,0 0 1,0 0 0,0 0-1,1 0 1,0-1 0,1 1-1,-1-1 1,1 1 0,0-1 0,0 0-1,1 0 1,-1 0 0,1-1-1,0 1 1,1-1 0,-1 0-1,1 0 1,0 0 0,5 3-1,-1-2-285,0-1 0,0-1 0,0 1 0,0-1 0,14 2 0,49 2-5377,-22-6-1382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72 12620,'0'0'5894,"1"-9"-3652,0 5-1953,-1 0 0,1 1 0,0-1 0,0 0 0,0 0 0,1 1 0,-1-1 0,1 1 0,0-1 1,3-4-1,-3 6-101,-1 1 1,1-1-1,0 1 1,-1-1-1,1 1 1,0 0 0,0 0-1,0 0 1,0 0-1,0 0 1,0 0-1,0 1 1,0-1-1,0 1 1,1-1-1,-1 1 1,0 0 0,0 0-1,0 0 1,1 0-1,-1 0 1,0 1-1,0-1 1,0 0-1,4 2 1,-5-1-103,0 0 1,0 0-1,0 0 0,0 0 0,0 0 1,0 0-1,-1 0 0,1 0 1,0 0-1,0 1 0,-1-1 0,1 0 1,-1 1-1,1-1 0,-1 0 0,0 1 1,1-1-1,-1 0 0,0 1 1,0-1-1,0 1 0,0-1 0,-1 3 1,-1 34 1221,-17 4-943,17-38-352,-1-1 0,1 1 1,0 0-1,0 0 0,1 0 0,-1 0 0,1 0 1,0 0-1,0 0 0,0 1 0,0-1 1,1 0-1,0 5 0,0-8-13,1 0 0,0-1 0,-1 1 0,1 0 0,0-1 0,-1 1 0,1-1 0,0 1 0,0-1 0,0 1 0,-1-1 0,1 0 0,0 1 0,0-1 0,0 0 0,0 0 0,0 1 0,0-1 0,0 0 0,0 0 0,0 0 0,0 0 0,1 0 0,31-1 0,-24 1 0,74 0-726,-82 1 713,1 0 1,-1-1-1,0 1 0,0 0 1,0 0-1,0 0 0,0 0 1,0 0-1,0 0 0,-1 0 1,1 0-1,0 0 0,0 0 1,-1 0-1,1 0 0,-1 0 1,1 1-1,-1-1 0,0 0 1,1 1-1,-1-1 0,0 0 1,0 1-1,0-1 0,0 0 1,0 0-1,0 1 0,0-1 1,0 0-1,0 1 0,-1-1 1,1 0-1,-1 2 1,0 3 107,0 0 0,0 0 0,-1-1 0,1 1 0,-1 0 0,-4 7 0,-3-1-36,-1 0 1,0 0 0,0-1-1,-1 0 1,-22 16 0,27-22-50,-1 0 0,0-1 0,-1 0 1,1 0-1,-1 0 0,1-1 0,-1-1 1,0 1-1,0-1 0,0-1 0,-1 1 1,-9-1-1,18-1-8,-1 0-1,1 0 1,0 0 0,-1 0-1,1 0 1,-1 0 0,1 0-1,-1 0 1,1 0 0,0-1-1,-1 1 1,1 0 0,-1 0-1,1-1 1,0 1 0,-1 0-1,1 0 1,0-1 0,-1 1-1,1 0 1,0-1 0,-1 1-1,1 0 1,0-1 0,0 1-1,0-1 1,-1 1 0,1 0-1,0-1 1,0 1 0,0-1-1,0 1 1,0-1 0,0 1-1,0-1 1,0 1 0,0 0-1,0-1 1,0 1 0,0-1-1,0 1 1,0-1 0,0 1-1,0-1 1,0 1 0,1 0-1,-1-1 1,0 1 0,0-1-1,1 1 1,-1-1 0,15-22-436,56-23-10006,-59 40 7764,20-12-6538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0:49.38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138 237 9513,'-8'0'5787,"-2"1"-4546,0 0 0,0 0 0,1 1-1,-1 0 1,-11 4 0,18-5-898,-1 0 1,0 0-1,1 1 0,-1 0 0,1 0 0,-1 0 0,1 0 0,0 0 1,0 0-1,0 1 0,0 0 0,0 0 0,0 0 0,1 0 0,-1 0 1,1 0-1,0 0 0,-3 7 0,5-10-337,0 1 0,0-1 0,0 1 0,0-1 0,0 1 0,0-1 0,0 1 0,1 0 0,-1-1 0,0 1 0,0-1 0,0 1 0,0-1 0,1 1 0,-1-1 0,0 1 0,1-1 0,-1 1 0,0-1 0,1 0 0,-1 1 0,0-1 0,1 1 0,-1-1 0,1 0 0,-1 1 0,1-1 0,-1 0 0,1 0 0,-1 1 0,1-1 0,-1 0 0,1 0 0,-1 0 0,1 0 1,-1 0-1,1 1 0,0-1 0,-1 0 0,1 0 0,-1 0 0,2-1 0,30 2 64,-27-1-31,20 0-406,-8-1 41,0 1 1,1 0-1,-1 2 1,0 0 0,24 6-1,-38-7 333,0 0 0,1 0 0,-1 1 0,0-1 0,1 1 0,-1 0 0,0 0 0,0 0 0,-1 0 0,1 1 0,0-1 0,-1 1 0,1-1 0,-1 1-1,0 0 1,0 0 0,0 0 0,0 0 0,0 1 0,-1-1 0,0 0 0,1 1 0,-1-1 0,-1 1 0,1-1 0,0 1 0,-1-1 0,0 1 0,1 0 0,-1-1-1,-1 7 1,-1-4 138,0 0 0,0-1 0,0 1 0,0-1 0,-1 1-1,0-1 1,0 0 0,0 0 0,-1 0 0,1-1 0,-1 1-1,0-1 1,-1 0 0,1 0 0,-1 0 0,0-1 0,0 1-1,-5 1 1,-1 2 165,0 0 0,-1-1 0,1-1 0,-1 0 0,0 0 0,-1-1 0,-18 3 0,31-7-332,-1 0-1,0 0 1,0 1-1,1-1 1,-1 0-1,0 0 1,0 0 0,0 0-1,1 0 1,-1 0-1,0 0 1,0-1 0,1 1-1,-1 0 1,0 0-1,0-1 1,1 1-1,-1 0 1,0-1 0,1 1-1,-1 0 1,0-1-1,1 1 1,-1-1 0,1 0-1,-1 1 1,1-1-1,-1 1 1,1-1-1,-1 0 1,1 1 0,-1-1-1,1 0 1,-1-2-136,1 1 1,0-1 0,0 1-1,0 0 1,0-1-1,0 1 1,1-1-1,-1 1 1,1 0 0,-1-1-1,2-2 1,34-67-4615,-31 63 3974,41-72-4236,71-122-7384,-75 138 12224,4 3 3859,-25 40 1361,-21 22-4953,0 0 0,1 0 0,-1 0 0,0 0 0,0 0 0,0 0 0,1 0 0,-1 0 0,0 0 0,0 0 0,0 0 0,0 0 0,1 0 0,-1 0 0,0 0 0,0 0 0,0 0 0,1 0 0,-1 0 0,0 0 0,0 0 0,0 0 0,0 0 0,0 1 0,1-1 0,-1 0 0,0 0 0,0 0 0,0 0 1,0 0-1,0 0 0,0 1 0,1-1 0,-1 0 0,0 0 0,0 0 0,0 0 0,0 1 0,0-1 0,0 0 0,0 0 0,0 0 0,0 1 0,0-1 0,0 0 0,0 0 0,0 0 0,0 0 0,0 1 0,0-1 0,0 0 0,0 0 0,0 0 0,0 1 0,0-1 0,0 0 0,-1 0 0,1 0 0,0 1 0,-15 52 5267,8-30-5140,0 9 590,1 0 0,1 1 0,2-1 0,2 64 1,2-73-748,1-1 1,2-1 0,0 1 0,1 0 0,0-1 0,2 0 0,1 0 0,12 23 0,-18-41-45,19 31 82,-20-33-86,0 1 0,0-1 1,0 0-1,0 1 0,1-1 0,-1 0 1,0 0-1,1 0 0,-1 1 0,1-2 1,-1 1-1,1 0 0,0 0 0,-1 0 1,1-1-1,0 1 0,2 0 0,-3-2-31,-1 0 0,1 1-1,-1-1 1,0 0 0,1 0 0,-1 1-1,0-1 1,0 0 0,0 0 0,1 0-1,-1 1 1,0-1 0,0 0 0,0 0-1,0 0 1,0 0 0,-1 0 0,1 1-1,0-1 1,0 0 0,-1 0 0,1 0-1,-1 0 1,-6-25-807,-11-10 161,-1 1 0,-1 1 1,-34-42-1,30 44 703,2-1 0,1 0 0,-25-55 0,45 86-24,0 0 0,0 0 0,1 0 0,-1 0 1,1 0-1,-1 0 0,1 0 0,0 0 0,-1 0 0,1 0 0,0 0 0,1-1 0,-1 1 0,1-4 0,-1 5 6,1 0 0,0 0 0,-1 1 0,1-1 0,-1 0-1,1 0 1,0 0 0,0 0 0,0 1 0,-1-1 0,1 0 0,0 0 0,0 1-1,0-1 1,0 1 0,0-1 0,0 1 0,0 0 0,0-1 0,2 1-1,5-1 25,1 0-1,0 0 0,-1 1 1,1 1-1,16 2 0,-22-2-24,206 37-2687,-127-31-1724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4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13293,'0'0'9545,"-6"50"-5958,0-31-1185,1 3-1313,4 4-672,1-4-321,0-2-481,0-4-2081,0-10-2178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5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6758,'0'0'23575,"64"5"-23447,-25-7-96,1-2-929,-5-4-2979,-4 2-2370,-6-2-4772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5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16656,'0'0'15657,"8"-10"-15470,156-245-2942,-164 256 2755,0-1-1,0 0 0,0 0 0,0 0 0,0 0 0,0 0 0,0 1 1,0-1-1,0 0 0,0 0 0,0 0 0,0 0 0,0 1 0,0-1 0,0 0 1,0 0-1,0 0 0,0 0 0,0 0 0,0 0 0,0 1 0,1-1 0,-1 0 1,0 0-1,0 0 0,0 0 0,0 0 0,0 0 0,0 0 0,1 0 1,-1 1-1,0-1 0,0 0 0,0 0 0,0 0 0,0 0 0,1 0 0,-1 0 1,0 0-1,0 0 0,0 0 0,0 0 0,1 0 0,-1 0 0,0 0 1,0 0-1,0 0 0,0 0 0,0 0 0,1 0 0,-1 0 0,0-1 0,0 1 1,0 0-1,0 0 0,0 0 0,1 0 0,-1 0 0,0 0 0,0 0 0,0 0 1,0-1-1,3 28 129,-3 36 418,-6 0 101,3-41-296,1 0 0,0 1 0,2-1 0,4 38 0,-4-60-395,0 1 0,0-1-1,0 0 1,0 1 0,1-1 0,-1 0 0,0 1 0,0-1-1,0 0 1,0 1 0,1-1 0,-1 0 0,0 0 0,0 1-1,1-1 1,-1 0 0,0 1 0,0-1 0,1 0 0,-1 0-1,0 0 1,1 1 0,-1-1 0,0 0 0,1 0 0,-1 0-1,0 0 1,1 0 0,-1 0 0,0 0 0,1 0-1,-1 0 1,1 0 0,-1 0 0,0 0 0,1 0 0,-1 0-1,0 0 1,1 0 0,-1 0 0,0 0 0,1 0 0,-1 0-1,0-1 1,1 1 0,-1 0 0,0 0 0,1 0 0,-1-1-1,1 1 1,14-15-4899,-7-5-2536,0-4-5104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6:46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19090,'0'0'8904,"7"10"-7484,4 3-1153,0 1-1,-1 0 0,-1 1 0,-1 0 0,0 0 0,-1 1 0,0 0 0,-1 0 0,-1 1 0,-1-1 0,4 32 0,-8-16-217,-1 0 0,-1 0 0,-2-1 0,-1 1 1,-2-1-1,-1 0 0,-14 35 0,5-24-598,-1 0-1,-3-2 1,-1 0-1,-38 52 1,21-48-7123,6-21-7414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8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11435,'0'0'17979,"9"2"-16425,-6-1-1456,1 1 0,-1-1-1,0 0 1,0 1 0,1-1 0,-1 1 0,0 0 0,-1 0-1,1 0 1,0 1 0,0-1 0,3 5 0,26 48 429,-24-37-751,2-1 0,0 1-1,1-2 1,0 1 0,1-2 0,1 1 0,1-2-1,0 0 1,1-1 0,0 0 0,1-1-1,22 13 1,-28-19-277,-6-1-6162,-23-2-3918,-8-3 2414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1 431 16047,'0'0'14531,"14"-11"-13121,38-25-1267,2 2 0,1 2 0,2 3 0,66-24 0,-121 52-4332,-4 2 1041,-13 5-1126,-25 6-3851,9-7-2151</inkml:trace>
  <inkml:trace contextRef="#ctx0" brushRef="#br0" timeOffset="1">118 1 18962,'0'0'4388,"3"76"-2850,0-42-674,5 3-255,-2 0-513,-4 5-448,0-3-737,-2 0-353,0-3-159,0-5 416,-9-4 1185,0-3 32,5-3 32,1-6-353,1 0-2593,2-11-3076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0 19314,'0'0'8072,"-14"92"-7079,3-38-641,2 5-288,-2 1-32,4-2-384,-1-5-417,2-10-1249,1-10-768,3-8 672,-1-13 1025,-2-10-321,-5-2-608,-7-9-2818</inkml:trace>
  <inkml:trace contextRef="#ctx0" brushRef="#br0" timeOffset="1">1 175 15310,'0'0'10346,"81"-19"-9289,-33 29-768,5 2-257,7-1-1250,-5-4-2177,-4-7-3363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8:59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337 1 13645,'-12'6'2669,"-10"4"-2339,1 2 1,0 1-1,1 1 0,1 0 1,0 2-1,1 0 0,-31 35 1,31-26-231,0 1 1,2 0 0,1 1 0,1 1 0,-12 32-1,20-44-28,1 0 1,0 1-1,1-1 0,1 1 0,0 1 0,2-1 1,0 0-1,1 0 0,0 0 0,5 30 0,-3-40-43,0 0 0,0 0 0,0-1 0,1 1-1,0-1 1,0 1 0,1-1 0,0 0 0,0 0-1,0-1 1,1 1 0,0-1 0,0 0 0,11 8-1,-7-6 23,1-1-1,0-1 0,0 0 1,1-1-1,-1 1 0,1-2 1,0 0-1,19 3 0,-2-3 243,0-1 0,0-1 0,0-1 0,0-2 0,0-1 0,51-12 0,-36 3 426,-1-2-1,0-2 0,57-29 1,-78 33-189,1 0 1,-2-1-1,0-1 0,0-1 0,-1-1 1,-1-1-1,29-34 0,-41 43-429,0-1 0,-1 1 0,0-1 0,-1 0-1,1-1 1,-2 1 0,1-1 0,-1 1-1,-1-1 1,0 0 0,0 0 0,-1 0 0,0 0-1,0 0 1,-2-1 0,1 1 0,-1 0 0,-1 0-1,1 0 1,-7-17 0,4 15-120,-2 0 0,0 0-1,0 0 1,-1 1 0,0 0 0,-1 0 0,0 1-1,-1 0 1,0 0 0,-1 1 0,0 0 0,0 1 0,-1 0-1,0 0 1,-14-7 0,3 5-316,-1 0 1,1 1-1,-2 1 0,1 1 0,-46-6 1,54 11-305,-1 1 1,0 0 0,0 1-1,-19 3 1,26-1-253,0-1 0,0 1 1,1 1-1,-1 0 0,1 0 0,0 0 0,0 1 0,-10 6 0,-14 17-9460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 21364,'0'0'1879,"-9"3"-69,3 0-1576,0 0 1,0 0-1,0 1 0,0 0 1,0 1-1,1-1 0,0 1 1,0 0-1,0 0 0,0 0 1,1 1-1,0 0 0,0 0 1,0 0-1,1 0 0,0 0 1,0 1-1,-2 9 0,1-3 26,1 0-1,0 1 0,1-1 1,0 1-1,1 0 1,1 0-1,0-1 0,1 1 1,0 0-1,1-1 0,1 1 1,0-1-1,1 0 1,0 0-1,8 16 0,-8-21-410,0 0-1,1 0 0,0 0 0,1-1 1,0 0-1,0 0 0,1-1 1,-1 1-1,1-1 0,10 6 0,-10-8-795,0 0 0,1 0 0,-1-1 0,17 5 0,-15-5-746,1-1 0,0-1 0,-1 0 0,16 0 0,14-1-14210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5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18353,'0'0'13613,"66"14"-13196,-33-14-289,1 0-1089,1-1-2274,-8-7-3684,-6-1-4452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00.3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134 22 5765,'0'0'14393,"-9"2"-12205,-27 4-234,54-7 3333,10 2-3598,41-1-1271,24-5-16,-50 3-308,0-1-1,46-10 1,-190 8 296,98 5-390,-38-2 0,1 3 0,0 1 0,0 2 0,0 2 0,-46 13 0,164-14 0,175-17 0,-664 44 0,904-67 0,-728 50 0,6-4 0,350-11 0,-1-4 0,128-22 0,-286 27 0,-46-3 0,-6 0 0,74 2 0,-25 0 0,1 1 0,-79 13 0,107-6-3860,27-11-6117,9-13-5334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1 213 20916,'0'0'10751,"10"-12"-9800,162-182-871,-172 194-93,0-1 1,0 1-1,0 0 1,0-1-1,0 1 1,0 0-1,0 0 1,1-1 0,-1 1-1,0 0 1,0 0-1,0-1 1,0 1-1,1 0 1,-1 0-1,0-1 1,0 1 0,1 0-1,-1 0 1,0 0-1,0 0 1,1 0-1,-1-1 1,0 1-1,0 0 1,1 0 0,-1 0-1,0 0 1,1 0-1,-1 0 1,0 0-1,1 0 1,-1 0-1,0 0 1,0 0 0,1 0-1,-1 0 1,0 0-1,1 0 1,-1 0-1,0 0 1,1 1-1,-1-1 1,0 0-1,0 0 1,1 0 0,-1 0-1,0 1 1,0-1-1,0 0 1,1 0-1,-1 0 1,0 1-1,1-1 1,-1 25-245,-12 29 227,-2-11 183,7-24-56,1 0 0,1 0 1,0 0-1,2 1 0,-2 22 1,5-42-120,0 1 0,0-1 0,0 0 1,0 1-1,0-1 0,0 1 0,0-1 1,0 1-1,0-1 0,0 1 0,0-1 1,1 1-1,-1-1 0,0 1 0,0-1 0,1 1 1,-1-1-1,0 0 0,0 1 0,1-1 1,-1 1-1,0-1 0,1 0 0,-1 1 1,0-1-1,1 0 0,-1 0 0,1 1 1,-1-1-1,1 0 0,-1 0 0,1 1 0,18-5-2253,16-19-5947,-14-1-629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15118,'0'0'4901,"-21"50"-1474,9-23-1313,1 0-192,5 4-1121,3-3-481,3-4-576,2-9-4260,13-10-5510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7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32 15855,'0'0'16165,"12"-5"-15498,-7 3-645,5-3-9,1 1 0,-1 0 0,1 1 0,0 0 0,14-1 0,-22 3-14,-1 1 1,0 0-1,0 0 1,0 0-1,1 0 1,-1 0-1,0 0 1,0 0-1,1 1 1,-1-1-1,0 1 1,0 0-1,0 0 1,0-1-1,0 1 1,0 1-1,0-1 1,0 0-1,0 0 1,-1 1-1,1-1 1,0 1-1,-1-1 1,1 1-1,-1 0 1,0 0-1,1 0 1,-1-1-1,0 1 1,0 0-1,0 0 1,0 1-1,-1-1 1,1 0-1,-1 0 1,1 0-1,-1 0 1,1 4-1,-1-2 1,0 0 0,0 0 0,0 0 0,-1 0 0,1 0 0,-1 0 0,0 0 0,0-1 0,0 1 0,-1 0 0,1-1 0,-1 1 0,0-1 0,0 1 0,0-1 0,0 0 0,-1 0 0,1 0 0,-1 0 0,0 0 0,0-1 0,0 1 0,-4 2 0,-25 27 0,32-31 0,0 0 0,1-1 0,-1 1 0,0 0 0,0 0 0,1-1 0,-1 1 0,0 0 0,1-1 0,-1 1 0,1-1 0,-1 1 0,1-1 0,-1 1 0,1-1 0,-1 1 0,1-1 0,-1 1 0,1-1 0,0 1 0,-1-1 0,1 0 0,0 1 0,-1-1 0,1 0 0,0 0 0,-1 0 0,1 1 0,0-1 0,1 0 0,37 13 0,-26-9 0,-9-3 0,1 1 0,-1 0 0,1 1 0,-1-1 0,0 1 0,0 0 0,0 0 0,0 0 0,7 7 0,-11-9 0,1 0 0,0 0 0,0 1 0,-1-1 0,1 0 0,0 1 0,-1-1 0,1 0 0,-1 1 0,0-1 0,1 0 0,-1 1 0,0-1 0,0 1 0,0-1 0,0 1 0,0-1 0,0 0 0,-1 1 0,1-1 0,0 1 0,-1-1 0,1 0 0,-1 1 0,1-1 0,-1 0 0,0 1 0,0-1 0,1 0 0,-1 0 0,0 0 0,0 0 0,0 0 0,0 0 0,0 0 0,0 0 0,-1 0 0,-1 1 0,-11 8 0,0-1 0,-1-1 0,0 0 0,0-1 0,0 0 0,-1-1 0,0-1 0,0 0 0,-1-2 0,1 0 0,-1 0 0,-28-1 0,45-2-5,-1 0-1,1 0 1,0 0 0,-1 0 0,1 0-1,-1 0 1,1 0 0,0 0 0,-1 0-1,1 0 1,0 0 0,-1 0-1,1 0 1,0 0 0,-1 0 0,1-1-1,0 1 1,-1 0 0,1 0-1,0 0 1,-1-1 0,1 1 0,0 0-1,-1 0 1,1-1 0,0 1 0,0 0-1,0-1 1,-1 1 0,1 0-1,0-1 1,0 1 0,0 0 0,0-1-1,0 1 1,-1 0 0,1-1-1,0 1 1,0 0 0,0-1 0,0 1-1,0-1 1,0 0 0,10-21-868,22-19-3852,2 6-3923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7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0 20371,'0'0'7591,"51"37"-5637,-30-18-288,1 6-833,-1 6-481,-5 6-352,-8 8 0,-8 5 0,0 4 0,-21 7 0,-14 1 0,-12-1 0,-4-4 0,-4-11 0,2-15-3171,8-19-6694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8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3876,'0'0'1692,"9"-8"-117,-9 7-1538,4-4 819,1 1-1,0-1 0,0 1 1,0-1-1,1 2 0,-1-1 1,1 0-1,0 1 0,0 0 1,0 1-1,0-1 0,1 1 0,-1 0 1,1 1-1,-1 0 0,1 0 1,10-1-1,-16 2-759,0 1 0,-1-1 0,1 0 0,0 0 0,0 0 1,-1 0-1,1 1 0,0-1 0,0 0 0,-1 0 0,1 1 0,0-1 0,-1 1 0,1-1 0,0 1 0,-1-1 0,1 1 1,-1-1-1,1 1 0,-1-1 0,1 1 0,-1 0 0,1-1 0,-1 1 0,0 0 0,1 0 0,-1 0 0,2 28 1383,-16 27-422,-2-21-942,5-14-56,1 2 1,1-1-1,-10 44 1,17-59-96,1 0 0,0 0 0,1 0 0,0 0 0,0-1 0,0 1 0,1 0 0,0 0 0,1 0 0,-1 0 0,1-1 0,0 1 0,1-1 0,0 1 0,0-1 0,0 0 0,1 0 0,4 6 0,-1-4-385,-1 1-1,0-1 0,-1 1 1,0 0-1,-1 1 1,0-1-1,0 1 0,-1 0 1,0-1-1,2 13 1,-4-14 429,-1 0 1,1 0 0,-2 1 0,1-1-1,-1 0 1,0 0 0,-1 0 0,-3 11-1,1-9 63,1 0-1,1 0 0,-1 0 0,2 1 0,-1 12 1,2-20-166,0 0 1,0 0 0,0 0 0,1-1-1,-1 1 1,1 0 0,0 0-1,0-1 1,0 1 0,0 0-1,0-1 1,0 1 0,1-1 0,-1 0-1,1 1 1,0-1 0,0 0-1,0 0 1,0 0 0,0 0-1,0 0 1,0-1 0,5 4 0,-4-4 13,9 5-454,0 1-1,0 1 0,0-1 1,17 18-1,-25-22 579,-1 1 0,0 1 0,0-1 0,0 0 0,-1 1 0,1-1-1,-1 1 1,0 0 0,0 0 0,-1 0 0,0 0 0,0 0 0,0 0 0,0 0 0,-1 0 0,1 7 0,-1 7 1290,-1 0 1,-1 0-1,0-1 1,-7 26-1,7-37-917,0 1 0,-1-1-1,1 0 1,-1 0 0,-1-1-1,1 1 1,-1-1 0,0 1 0,-1-1-1,1 0 1,-1-1 0,0 1-1,-1-1 1,-6 5 0,11-9-394,0 0 0,0 0 0,-1 0 0,1 0 0,0 0 1,-1 0-1,1-1 0,-1 1 0,1 0 0,-1-1 0,0 1 0,1-1 0,-1 0 0,1 0 1,-1 1-1,0-1 0,1 0 0,-1 0 0,1 0 0,-1-1 0,0 1 0,1 0 0,-1-1 1,1 1-1,-1-1 0,1 1 0,-1-1 0,1 0 0,-1 1 0,1-1 0,-1 0 0,1 0 1,0 0-1,0 0 0,0 0 0,-1-1 0,1 1 0,0 0 0,0 0 0,-1-2 0,-11-30-2076,8-1-3802,4 3-1404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16400,'0'0'15267,"-6"8"-14322,-4 8-921,1 0 1,1 1-1,0-1 0,1 1 0,1 1 0,1 0 1,-6 29-1,4-4-37,2 1 0,1 58 0,3-100 13,1-1 0,0 1 0,0 0 0,0 0 0,1-1 0,-1 1 0,0 0 0,1 0 0,-1-1 0,1 1 0,-1 0 0,1-1 0,0 1 0,0-1 0,0 1 0,0-1 0,0 1 0,0-1 0,0 0 0,0 1 0,1-1 0,-1 0 0,0 0 0,1 0 0,-1 0 0,1 0 0,-1 0 0,1 0 0,0-1 0,-1 1 0,1 0 0,0-1 0,-1 0 0,1 1 0,0-1 0,0 0 0,-1 0 0,4 0 0,9 0 0,-1-2 0,0 0 0,1 0 0,19-7 0,17-1 0,-49 10 0,-1 1 0,1-1 0,-1 1 0,1-1 0,-1 1 0,1 0 0,-1-1 0,1 1 0,-1-1 0,0 1 0,1 0 0,-1-1 0,0 1 0,1 0 0,-1 0 0,0-1 0,0 1 0,0 0 0,0 0 0,0-1 0,0 1 0,0 0 0,0-1 0,0 1 0,0 0 0,0 0 0,0-1 0,0 1 0,-1 0 0,1 0 0,0-1 0,-1 2 0,-8 27 0,4-21 0,-1 0 0,1 0 0,-2 0 0,1-1 0,-1 0 0,0 0 0,0 0 0,-15 9 0,17-13 0,0 0 0,0 0 0,-1-1 0,1 1 0,-1-1 0,1-1 0,-1 1 0,0-1 0,0 0 0,0 0 0,0-1 0,0 1 0,0-1 0,0-1 0,-9-1 0,13 2-140,0-1 0,0 1 1,0-1-1,0 0 0,1 1 0,-1-1 0,0 0 1,0 0-1,1-1 0,-1 1 0,1 0 1,-1 0-1,1-1 0,-1 1 0,1-1 0,0 1 1,0-1-1,0 0 0,0 1 0,0-1 0,0 0 1,0 0-1,1 0 0,-1 0 0,0 1 0,1-1 1,0 0-1,-1 0 0,1 0 0,0 0 1,0 0-1,0 0 0,0 0 0,1-2 0,-1-1-445,1 1-1,0-1 1,0 1-1,0-1 0,0 1 1,1 0-1,0 0 0,0 0 1,0 0-1,0 0 1,0 0-1,1 0 0,0 1 1,4-5-1,19-13-8094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89 16656,'0'0'13303,"8"3"-11515,0 0-1710,0-1 0,1 0 0,-1 0 0,1-1 0,0 0 0,-1 0 0,1-1 0,0 0 0,-1 0 1,12-3-1,-17 2-74,1 1 1,-1-1 0,0 0 0,0 0 0,0-1 0,0 1 0,0-1 0,0 1 0,0-1-1,0 0 1,0 0 0,-1 0 0,1 0 0,-1-1 0,0 1 0,1-1 0,-1 0 0,0 1-1,0-1 1,-1 0 0,1 0 0,-1 0 0,1 0 0,-1 0 0,0-1 0,0 1 0,-1 0-1,1 0 1,-1-1 0,1 1 0,-1-1 0,0-4 0,0 8-5,0-1 0,0 0 0,0 1 0,0-1 0,0 0 0,0 1 0,0-1 0,-1 0 0,1 1 0,0-1 0,0 0 0,0 1 0,-1-1 0,1 1 0,0-1 0,-1 0 0,1 1 0,0-1 0,-1 1 0,1-1 0,-1 1 0,1-1 0,-1 1 0,1 0 0,-1-1 0,1 1 0,-1-1 0,0 1 0,1 0 0,-1 0 0,1-1 0,-1 1 0,0 0 0,1 0 0,-1 0 0,0 0 0,1-1 0,-1 1 0,0 0 0,1 0 0,-1 0 0,0 1 0,1-1 0,-1 0 0,0 0 0,1 0 0,-1 0 0,0 1 0,1-1 0,-1 0 0,1 1 0,-1-1 0,0 0 0,1 1 0,-1-1 0,1 1 0,-1-1 0,0 1 0,-3 2 0,-1 0 0,1 0 0,0 0 0,0 0 0,0 1 0,-5 5 0,2 1 0,0 0 0,1 1 0,-8 20 0,12-27 0,0 1 0,1 0 0,0 0 0,-1-1 0,2 1 0,-1 0 0,1 0 0,-1 0 0,1 0 0,1 0 0,-1 0 0,2 5 0,-2-9 0,1 1 0,0-1 0,0 0 0,0 1 0,0-1 0,0 0 0,0 0 0,0 0 0,0 0 0,1 0 0,-1 0 0,0 0 0,1 0 0,-1-1 0,1 1 0,-1 0 0,0-1 0,1 1 0,-1-1 0,1 0 0,0 1 0,-1-1 0,1 0 0,-1 0 0,1 0 0,-1 0 0,1 0 0,2-1 0,3 1 0,0-1 0,0 0 0,0 0 0,0-1 0,8-2 0,-3-2 0,-1 0 0,1 0 0,-1-1 0,-1 0 0,1-1 0,-1 0 0,14-15 0,56-72 0,-74 87 0,-18 59 0,3-32 3,5-13-7,1 0 1,0 1-1,0-1 0,1 1 1,0 0-1,0 0 0,0 0 1,1 0-1,0 0 0,0 13 1,1-20-64,0 0-1,0 0 1,0 1 0,0-1 0,1 0 0,-1 0 0,0 1 0,0-1 0,0 0 0,0 0 0,0 0 0,1 1 0,-1-1 0,0 0-1,0 0 1,0 0 0,1 0 0,-1 1 0,0-1 0,0 0 0,0 0 0,1 0 0,-1 0 0,0 0 0,0 0 0,1 0 0,-1 0-1,0 0 1,0 0 0,1 1 0,-1-1 0,0-1 0,0 1 0,1 0 0,-1 0 0,0 0 0,0 0 0,1 0 0,-1 0 0,0 0-1,0 0 1,1 0 0,-1 0 0,0 0 0,0-1 0,0 1 0,1 0 0,-1 0 0,0 0 0,0-1 0,12-9-4136,-2-14-2176,-2-8-3540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09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10922,'0'0'3876,"13"73"-3844,4-43-2851,2-1-3683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0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131 240 13837,'0'0'4799,"-9"5"-955,-3 1-2926,1 2 0,0-1 0,0 1 0,-17 18 0,23-21-640,0 0 0,1 0 0,-1 1 0,1-1 0,1 1 0,-1 0 0,1 0 0,0 0 0,0 0 0,1 1 0,0-1 1,0 1-1,-1 9 0,3-15-268,-1 0 1,1-1-1,0 1 1,0 0 0,1 0-1,-1 0 1,0-1 0,0 1-1,0 0 1,0 0-1,1-1 1,-1 1 0,0 0-1,1 0 1,-1-1 0,1 1-1,-1 0 1,1-1-1,-1 1 1,1 0 0,-1-1-1,1 1 1,-1-1 0,1 1-1,0-1 1,-1 1-1,1-1 1,0 0 0,0 1-1,-1-1 1,1 0-1,0 0 1,0 1 0,-1-1-1,1 0 1,0 0 0,0 0-1,0 0 1,-1 0-1,1 0 1,0 0 0,0 0-1,0 0 1,1-1 0,38-11 722,-27 4-676,0 0-1,-1-2 0,0 1 0,0-1 1,-1-1-1,0 0 0,11-16 0,60-92 87,-81 118-143,103-185 0,-114 207 0,-56 125 0,59-129 0,1 0 0,1 1 0,1 0 0,0 0 0,1 0 0,1 0 0,1 23 0,1-39 0,0 1 0,1-1 0,-1 0 0,1 1 0,0-1 0,-1 0 0,1 1 0,0-1 0,0 0 0,1 0 0,-1 0 0,0 0 0,1 0 0,0 0 0,-1-1 0,1 1 0,0 0 0,0-1 0,3 3 0,0-1 0,0 0 0,0-1 0,0 0 0,0 0 0,1 0 0,-1 0 0,1-1 0,8 1 0,-7-1 0,0 0 0,0-1 0,0 0 0,0 0 0,0 0 0,0-1 0,0 0 0,0 0 0,0-1 0,-1 0 0,1 0 0,0-1 0,-1 0 0,10-6 0,-4-2 0,-1-1 0,0-1 0,-1 0 0,0 0 0,-1-1 0,-1 0 0,0-1 0,-1 0 0,0 0 0,6-24 0,-13 38 0,1 1 0,-1 0 0,0-1 0,0 1 0,0 0 0,0-1 0,0 1 0,1 0 0,-1-1 0,0 1 0,0 0 0,0-1 0,0 1 0,0 0 0,0-1 0,0 1 0,0 0 0,0-1 0,-1 1 0,1 0 0,0-1 0,0 1 0,0 0 0,0-1 0,0 1 0,-1 0 0,1-1 0,0 1 0,0 0 0,0 0 0,-1-1 0,1 1 0,0 0 0,0 0 0,-1-1 0,1 1 0,-1 0 0,-13 5 0,-14 18 0,22-16 0,-1 0 0,2 1 0,-1 0 0,1 0 0,1 1 0,-1-1 0,1 1 0,1 0 0,0 0 0,0 0 0,1 1 0,0-1 0,0 1 0,1-1 0,0 1 0,1-1 0,0 1 0,3 15 0,-2-22 2,0-1 0,0 1 0,1 0 0,-1-1 0,1 1 0,-1-1 0,1 0 0,0 0 0,0 0 0,0 0 0,0 0 0,1 0 0,-1 0 0,0 0 0,1-1 0,-1 0 0,1 1 0,0-1 0,-1 0 0,1 0 0,0 0 0,0-1 0,-1 1 0,1 0 0,5-1 0,1 1-34,-1 0-1,1-1 0,0 0 1,0 0-1,0-1 1,0 0-1,12-3 1,22-18-2472,0-11-6059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0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10378,'0'0'16079,"-16"55"-14894,2-11-352,-3 9-545,2 7-192,2 2-96,3-4-1057,5-7-1249,4-8-1570,1-14-1280,0-10-610,-2-13 161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1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82 5830,'0'0'5583,"-5"-8"-4355,-19-26-149,24 33-919,0 0-1,-1 0 1,1 1 0,-1-1 0,1 0 0,-1 0 0,0 0 0,1 1 0,-1-1 0,0 0 0,0 1 0,1-1 0,-1 1-1,0-1 1,0 1 0,0-1 0,0 1 0,0-1 0,0 1 0,-1-1 0,-4 14 855,9 25-856,0-32-145,0-1 1,0 1 0,1-1-1,0 0 1,0 0-1,0 0 1,0 0-1,1-1 1,0 0-1,0 0 1,0 0 0,0 0-1,1-1 1,0 0-1,-1 0 1,1 0-1,11 2 1,8 3 39,0-1 1,1-1 0,25 2-1,541 22 3367,-459-28-3260,984-20 1768,-478 1-1156,486-21-503,289-1 68,-1014 39-174,967-26 1023,-1331 24-1156,137-13 498,-145 11-424,0-2-1,0 0 0,53-21 0,-58 19-1129,-5 3-3321,-6 0-1868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1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4164,'0'-11'11883,"-1"4"-11300,1-1-1,0 1 0,0 0 1,1 0-1,0 0 1,0-1-1,1 1 0,0 0 1,0 0-1,0 1 0,1-1 1,0 0-1,1 1 1,-1 0-1,1 0 0,0 0 1,1 0-1,-1 0 1,1 1-1,11-10 0,-1 6-507,-1 1-1,1 0 0,1 2 0,-1-1 0,1 2 0,1 0 0,-1 1 1,0 0-1,1 1 0,0 1 0,0 1 0,0 0 0,0 2 0,-1 0 1,1 0-1,0 2 0,17 4 0,-30-6-80,0 1 0,0-1 1,-1 1-1,1 0 0,-1 0 0,1 0 0,-1 0 1,0 1-1,1-1 0,-1 1 0,0 0 0,-1 0 1,1 0-1,-1 0 0,1 1 0,-1-1 0,0 1 1,0-1-1,0 1 0,-1 0 0,1 0 0,-1 0 1,0 0-1,0 0 0,-1 0 0,1 0 0,-1 0 1,0 0-1,0 0 0,0 0 0,0 0 0,-1 0 1,1 0-1,-1 0 0,0 0 0,0 0 0,-1 0 1,1-1-1,-1 1 0,0 0 0,0-1 0,0 1 1,-1-1-1,1 0 0,-6 6 0,-17 13 474,-1-1-1,-1-1 1,-1-2 0,0 0-1,-1-2 1,-46 18-1,36-15-318,39-19-168,0 0 0,0 0 1,0 0-1,0 0 0,0 0 0,0 0 0,0 0 0,0 0 1,0 0-1,0 0 0,0 0 0,0 1 0,0-1 1,0 0-1,1 0 0,-1 0 0,0 0 0,0 0 1,0 0-1,0 0 0,0 0 0,0 0 0,0 0 0,0 0 1,0 1-1,-1-1 0,1 0 0,0 0 0,0 0 1,0 0-1,0 0 0,0 0 0,0 0 0,0 0 1,0 0-1,0 0 0,0 0 0,0 0 0,0 1 0,0-1 1,0 0-1,0 0 0,0 0 0,0 0 0,0 0 1,0 0-1,-1 0 0,1 0 0,0 0 0,0 0 0,0 0 1,0 0-1,0 0 0,13 0-2552,19-4-4380,3-5-736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2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194 347 18225,'0'0'3737,"-9"4"-176,-6 2-2127,-10 6-77,0 0 0,-30 20 1,51-29-1274,-1-1 0,0 1 0,1 1 1,0-1-1,0 1 0,0 0 0,0 0 1,1 0-1,-1 0 0,1 1 0,0-1 1,0 1-1,1 0 0,-1 0 0,1 0 1,0 0-1,0 0 0,1 0 0,-2 9 1,4-13-83,0 0 1,1 0-1,-1 0 1,0-1-1,1 1 0,-1 0 1,0 0-1,1-1 1,-1 1-1,1-1 1,-1 0-1,1 1 1,-1-1-1,1 0 1,-1 0-1,1 0 1,0 0-1,-1 0 1,1 0-1,-1 0 1,1-1-1,1 0 1,4 1-7,76-6 4,-60 3 0,-1 1 0,0 1 0,1 1 0,25 4 0,-47-4 0,1 1 0,-1 0 0,0-1 0,0 1 0,1 0 0,-1 0 0,0 0 0,0 0 0,0 0 0,0 0 0,0 0 0,0 0 0,-1 1 0,1-1 0,0 0 0,-1 0 0,1 1 0,0-1 0,-1 1 0,0-1 0,1 0 0,-1 1 0,0-1 0,0 1 0,0-1 0,0 3 0,5-130 0,-2 105 0,11 25 0,3 3 0,-9-4 0,1-1 0,-1 0 0,1 0 0,0-1 0,0 0 0,0 0 0,0-1 0,-1-1 0,1 1 0,0-1 0,0-1 0,0 0 0,-1 0 0,14-5 0,-17 4 0,1 1 0,-1-1 0,0 0 0,0 0 0,0-1 0,0 1 0,0-1 0,-1 0 0,0-1 0,0 1 0,0-1 0,0 1 0,-1-1 0,0 0 0,0-1 0,0 1 0,-1 0 0,1-1 0,-1 0 0,0 1 0,-1-1 0,2-10 0,-25 58 0,16-28 0,1 0 0,0 1 0,0-1 0,2 1 0,0 1 0,1-1 0,0 0 0,1 0 0,2 24 0,-1-38 0,0 1 0,1-1 0,-1 0 0,0 0 0,1 0 0,-1 1 0,1-1 0,0 0 0,-1 0 0,1 0 0,0 0 0,0 0 0,-1 0 0,1 0 0,0 0 0,0-1 0,0 1 0,0 0 0,0 0 0,0-1 0,0 1 0,1-1 0,-1 1 0,0-1 0,0 1 0,0-1 0,1 0 0,-1 0 0,0 1 0,0-1 0,1 0 0,-1 0 0,0 0 0,0 0 0,1-1 0,-1 1 0,2-1 0,2 0 0,0 0 0,0 0 0,0-1 0,-1 0 0,1 0 0,-1 0 0,1 0 0,6-5 0,1-4-87,0-1 0,0 0 0,-1 0 1,-1-1-1,0-1 0,-1 0 0,0 0 0,10-24 0,46-133-1027,-46 113 987,30-76 1333,-68 190-1050,2-12-45,2 0-1,3 0 0,1 1 0,2 1 0,-5 80 0,14-103-110,-1-11 0,0 1 0,2-1 0,-1 0 0,2 0 0,-1 0 0,2 0 0,-1 0 0,8 18 0,-7-81 0,-3 28 0,-1-1 0,-6-29 0,6 43 0,-1 1 0,-1-1 0,0 1 0,0 0 0,-1 0 0,0 1 0,-1-1 0,-7-12 0,-1 12 0,6 13 0,7-3 0,0 1 0,0-1 0,0 0 0,0 0 0,0 0 0,0 0 0,0 0 0,0 0 0,1 0 0,-1 0 0,0 0 0,1 0 0,-1 0 0,1 0 0,-1 0 0,1 0 0,-1 0 0,1 0 0,0 0 0,-1 0 0,1 0 0,0-1 0,0 1 0,0 0 0,1 0 0,5 4-564,1-1-1,-1 0 1,1-1 0,0 1 0,0-2-1,0 1 1,0-1 0,0 0 0,12 0-1,77 2-9401,-56-5-370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2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66 14990,'0'0'9967,"-11"3"-6881,4-1-2873,1 1 1,-1-1 0,0 1 0,1 1-1,-1-1 1,1 1 0,0 0 0,0 1 0,1-1-1,-1 1 1,1 0 0,0 1 0,1-1-1,-1 1 1,1 0 0,0 0 0,0 1 0,1-1-1,0 1 1,0-1 0,-2 9 0,3-10-213,0 1 1,1-1 0,-1 0-1,1 1 1,0-1 0,1 1-1,0 0 1,0-1 0,0 1-1,0-1 1,1 1 0,0-1-1,0 1 1,0-1 0,3 6-1,-2-8-1,0-1 0,-1 1 0,2-1 0,-1 1-1,0-1 1,1 0 0,-1 0 0,1 0 0,-1 0-1,1 0 1,0-1 0,0 1 0,0-1 0,0 1-1,0-1 1,0 0 0,0-1 0,0 1 0,0 0-1,1-1 1,-1 0 0,0 0 0,0 0 0,0 0-1,1 0 1,3-1 0,0-1 0,0 1 0,0-1 0,-1 0 0,1-1 0,-1 1 0,0-1 0,0-1 0,0 1 0,0-1 0,-1 0 0,1 0 0,-1-1 0,0 1 0,0-1 0,-1 0 0,1-1 0,-1 1 0,5-10 0,0 2 0,-1-1 0,-1 0 0,-1 0 0,1-1 0,-2 1 0,0-1 0,2-17 0,-5 27 0,-1-1 0,0 1 0,-1-1 0,0 0 0,1 1 0,-2-1 0,1 0 0,-1 1 0,0-1 0,0 0 0,-2-5 0,2 9 0,0 0 0,-1 0 0,1 0 0,0 1 0,-1-1 0,0 1 0,1-1 0,-1 1 0,0-1 0,0 1 0,0 0 0,0 0 0,0 0 0,0 0 0,0 0 0,0 0 0,0 1 0,0-1 0,0 0 0,-1 1 0,1 0 0,0 0 0,0 0 0,-1 0 0,1 0 0,0 0 0,0 0 0,-1 1 0,-2 0 0,2 0-95,0 0-1,0 0 1,0 0-1,0 0 1,0 0 0,0 1-1,1-1 1,-1 1 0,0 0-1,1 0 1,0 0-1,-1 0 1,1 0 0,-2 4-1,-5 2-1446,-3 2-5767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3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 7207,'0'0'20019,"58"8"-18706,-24-8-576,2 0-385,5-2-288,2-4-416,-2-7-2627,-5-3-3908,-3-4-11498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0 493 19218,'0'0'8595,"9"0"-7671,-2-2-778,-1 1 0,1-1 1,0 0-1,-1 0 0,0 0 1,1-1-1,-1 0 1,0 0-1,-1-1 0,1 0 1,-1 0-1,1 0 1,-1-1-1,0 1 0,-1-1 1,1-1-1,-1 1 0,5-8 1,-4 7-105,-1 0 0,0-1 0,0 0 1,-1 1-1,0-1 0,0 0 0,0-1 1,-1 1-1,0 0 0,1-12 0,-3 20-45,0-1-1,0 0 1,0 0-1,0 1 1,0-1 0,-1 0-1,1 0 1,0 0-1,0 1 1,0-1-1,-1 0 1,1 0-1,0 0 1,0 0 0,0 0-1,-1 1 1,1-1-1,0 0 1,0 0-1,-1 0 1,1 0-1,0 0 1,0 0-1,-1 0 1,1 0 0,0 0-1,0 0 1,-1 0-1,1 0 1,0 0-1,0 0 1,-1 0-1,1 0 1,0 0 0,0 0-1,-1-1 1,1 1-1,0 0 1,0 0-1,-1 0 1,1 0-1,0 0 1,0-1 0,0 1-1,0 0 1,-1 0-1,1 0 1,0 0-1,0-1 1,0 1-1,0 0 1,0 0-1,-1-1 1,1 1 0,0 0-1,0 0 1,0-1-1,0 1 1,0 0-1,0 0 1,0-1-1,0 1 1,0 0 0,0 0-1,0-1 1,0 1-1,0 0 1,0 0-1,0-1 1,0 1-1,-7 10-36,-1 0 0,1 1 0,1 0 1,0 0-1,0 1 0,1-1 1,-6 26-1,1-12 37,5-10 0,-25 74 223,28-82-121,0 0 1,0 1-1,1-1 1,0 1 0,1-1-1,0 1 1,0-1-1,0 1 1,3 11-1,-2-18-96,-1 0 1,0-1-1,1 1 0,-1 0 0,1 0 1,0-1-1,-1 1 0,1-1 0,-1 1 0,1 0 1,0-1-1,-1 1 0,1-1 0,0 0 0,0 1 1,-1-1-1,1 1 0,0-1 0,0 0 1,0 0-1,-1 0 0,1 1 0,0-1 0,0 0 1,0 0-1,0 0 0,0 0 0,-1 0 0,1 0 1,0-1-1,0 1 0,0 0 0,0 0 1,-1-1-1,1 1 0,0 0 0,0-1 0,1 0 1,30-17 9,-10-1-13,-1-1 0,-1 0 0,-1-2 0,-1 0 0,0-2 0,25-45 0,-7 0 0,35-94 0,-2-50 0,-163 458 0,-20 61 0,88-224 0,-28 151 0,49-186 0,5-47 0,0 1 0,0-1 0,0 0 0,0 1 0,0-1 0,0 0 0,0 0 0,0 1 0,0-1 0,0 0 0,0 1 0,0-1 0,1 0 0,-1 0 0,0 1 0,0-1 0,0 0 0,0 0 0,1 1 0,-1-1 0,0 0 0,0 0 0,1 0 0,-1 0 0,0 1 0,0-1 0,1 0 0,-1 0 0,0 0 0,0 0 0,1 0 0,-1 0 0,0 0 0,1 1 0,-1-1 0,0 0 0,1 0 0,-1 0 0,0 0 0,0 0 0,1-1 0,-1 1 0,0 0 0,1 0 0,-1 0 0,0 0 0,0 0 0,1 0 0,-1 0 0,0-1 0,1 1 0,-1 0 0,0 0 0,0 0 0,0 0 0,1-1 0,-1 1 0,0 0 0,0 0 0,0-1 0,1 1 0,-1 0 0,0 0 0,0-1 0,0 1 0,0 0 0,0-1 0,0 1 0,1-1 0,12-14 0,0-1 0,-2 0 0,1-1 0,-2 0 0,15-34 0,-6 14 0,130-273 0,74-129 0,-287 565 0,29-54 0,-59 137 0,84-182 0,1 0 0,1 1 0,2 0 0,1 0 0,-3 56 0,8-82 0,0 0 0,-1-1 0,1 1 0,0 0 0,1-1 0,-1 1 0,0 0 0,0-1 0,1 1 0,-1-1 0,1 1 0,-1 0 0,1-1 0,0 1 0,0-1 0,-1 1 0,1-1 0,0 0 0,0 1 0,1-1 0,1 2 0,-2-2 0,1-1 0,-1 1 0,1-1 0,-1 0 0,1 0 0,-1 1 0,1-1 0,-1 0 0,1 0 0,-1 0 0,1-1 0,-1 1 0,0 0 0,1-1 0,-1 1 0,1-1 0,-1 1 0,0-1 0,2 0 0,6-4 0,0 0 0,-1-1 0,1 0 0,-2-1 0,12-11 0,5-7 0,-2-2 0,-1 0 0,-1-2 0,-2 0 0,0-1 0,-2-1 0,-2 0 0,17-52 0,-59 118 0,11-7 0,2 1 0,1 0 0,1 2 0,1-1 0,-7 34 0,17-37-4919,3-14-161,-1-13 4988,0 0 0,0 0 0,1 0 0,-1 0 0,0 0 1,0 0-1,0 1 0,0-1 0,0 0 0,0 0 0,0 0 1,0 0-1,0 0 0,0 0 0,0 0 0,1 0 0,-1 0 1,0 0-1,0 0 0,0 0 0,0 0 0,0 0 1,0 0-1,0 0 0,1 0 0,-1 0 0,0 0 0,0 0 1,0 0-1,0 0 0,0 0 0,0 0 0,1 0 0,-1 0 1,0 0-1,0 0 0,0 0 0,0 0 0,0 0 0,0 0 1,0 0-1,0 0 0,1 0 0,-1 0 0,0 0 0,0 0 1,0 0-1,0-1 0,0 1 0,0 0 0,0 0 1,0 0-1,0 0 0,0 0 0,0 0 0,0 0 0,0-1 1,0 1-1,0 0 0,0 0 0,0 0 0,0 0 0,0 0 1,8-16-15102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66 23158,'0'0'9609,"-9"-51"-9609,9 44 0,8 2 0,4 3 0,-2 2 0,2 0-4228,-4 6-3940,0 6-7495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4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16720,'0'0'7740,"1"11"-4830,1-4-2522,-1 1 0,-1 0 0,1-1 0,-1 1 0,-1-1 0,0 1 0,0-1 0,0 1 0,-1-1 0,0 1 1,0-1-1,-6 13 0,-34 50-76,25-44-302,2 1 0,0 0 0,-12 35 0,26-60-10,0 0 0,1 1 0,-1-1 0,0 0 0,1 0 0,0 1 0,0-1 0,0 0 0,0 1 0,0-1 0,0 0 0,0 1 0,2 3 0,-2-5 0,1 0 0,-1 0 0,1 0 0,0 0 0,-1 0 0,1 0 0,0 0 0,0 0 0,0 0 0,0 0 0,0 0 0,0-1 0,0 1 0,0 0 0,0-1 0,0 1 0,0-1 0,0 1 0,2 0 0,2 0 0,0-1 0,0 1 0,0-1 0,1 0 0,-1-1 0,0 1 0,0-1 0,0 0 0,0 0 0,0 0 0,7-3 0,3-3-434,-1 1-1,1-2 1,-1 0 0,24-19 0,-32 24 122,-1-2 0,0 1 0,0 0 0,0-1 0,-1 0 1,1 0-1,-1-1 0,0 1 0,-1-1 0,1 0 0,-1 0 0,-1 0 1,1 0-1,2-9 0,-5 1-6212,-5 2-3613</inkml:trace>
  <inkml:trace contextRef="#ctx0" brushRef="#br0" timeOffset="1">65 172 16816,'0'0'11050,"51"4"-10954,-18-4-1697,4-8-3588,-2-9-6470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22005,'0'0'8007,"-37"66"-5925,17-28-1409,2 2-673,6 1 0,5-5 0,6-4 0,1-9 0,1-7-320,10-11-2435,-1-5-1153,2-9-384,1-16-3779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16 364 8072,'0'0'20371,"10"-2"-20045,-8 2-315,1-1 0,-1 1 0,1-1 0,0 1 0,-1-1 0,1 0 1,-1 0-1,1 0 0,-1-1 0,0 1 0,0 0 0,1-1 0,-1 0 1,0 1-1,0-1 0,0 0 0,-1 0 0,1 0 0,0 0 1,-1 0-1,1-1 0,-1 1 0,0 0 0,0-1 0,0 1 0,0-1 1,0 1-1,0-1 0,-1 1 0,1-1 0,-1 0 0,0 1 0,0-5 1,0 6-12,1 1 1,-1 0 0,0-1 0,0 1 0,0 0-1,0-1 1,0 1 0,0 0 0,-1-1 0,1 1-1,0 0 1,0-1 0,0 1 0,0 0 0,0-1-1,0 1 1,0 0 0,-1-1 0,1 1 0,0 0-1,0 0 1,0-1 0,-1 1 0,1 0-1,0 0 1,-1-1 0,1 1 0,0 0 0,0 0-1,-1 0 1,1-1 0,0 1 0,-1 0 0,1 0-1,0 0 1,-1 0 0,1 0 0,0 0 0,-1 0-1,1 0 1,0 0 0,-1 0 0,1 0 0,0 0-1,-1 0 1,1 0 0,0 0 0,-1 0 0,1 0-1,0 0 1,-1 1 0,1-1 0,0 0 0,-1 0-1,1 0 1,0 0 0,0 1 0,-1-1 0,1 0-1,0 0 1,0 1 0,-1-1 0,1 0 0,0 0-1,0 1 1,-1 0 0,-18 18 180,12-6-62,0-1-1,0 1 0,1 0 0,-5 18 0,9-25-84,0 0 0,0 0 1,1 0-1,0-1 0,0 2 0,1-1 1,0 0-1,0 0 0,0 0 0,0 0 1,1 0-1,3 11 0,-3-15-25,1-1 0,-1 1 0,0-1 0,1 1 0,-1-1 0,1 0 0,-1 0 0,1 0 0,-1 0 0,1 0 0,0 0 0,-1 0 0,1 0 0,0-1 0,0 1 1,0-1-1,0 1 0,-1-1 0,1 0 0,0 0 0,0 0 0,0 0 0,0 0 0,0 0 0,3-1 0,50-10 124,-25-4-372,0-1-1,-1-1 1,0-1-1,36-31 1,-38 28 134,-10 13 80,-15 17 224,-17 29 422,8-21-407,7-16-195,0-1 1,-1 1 0,1 0-1,0 0 1,-1-1-1,1 1 1,0 0 0,0 0-1,0 0 1,0-1-1,0 1 1,0 0-1,0 0 1,0 0 0,0-1-1,0 1 1,1 0-1,-1 0 1,0-1 0,0 1-1,1 0 1,-1 0-1,1-1 1,-1 1 0,0 0-1,1-1 1,-1 1-1,1 0 1,0 0-1,1-1 17,-1 0 0,0 0 0,0 0 0,1 0 0,-1 0 0,0-1 0,0 1-1,0 0 1,1-1 0,-1 1 0,0-1 0,0 1 0,0-1 0,0 1-1,0-1 1,2-1 0,41-37 545,3-18-547,-2-3 0,-3-2 0,-3-1 0,38-82 0,-93 206-562,0-21 623,1 0 0,3 1 0,1 0-1,2 1 1,2 0 0,1 0 0,3 1 0,3 68 0,8-70-682,-8-39 557,1-1 0,-1 0 0,0 1 0,1-1 0,0 0 0,-1 1 0,1-1 0,-1 0 0,1 0 0,0 0 0,0 0 0,0 0 0,0 0 0,0 0 0,0 0 0,0 0 0,0 0 0,0 0 0,0 0 0,0-1 0,1 1 0,-1-1 0,0 1 0,0-1 0,3 1 0,-3-3 3,0-1-1,0 1 1,0-1-1,0 1 1,0-1-1,0 1 0,-1-1 1,1 0-1,-1 1 1,0-1-1,0 0 1,0 0-1,0 1 1,0-1-1,-1-3 0,1 1-43,0-11 36,-1 1 1,-1-1-1,0 0 1,-1 0-1,-1 1 1,0 0-1,-1 0 1,-1 0-1,0 0 1,-1 1-1,-1 0 1,0 0-1,-1 1 1,-11-13-1,20 26 42,0 0 0,0 0 0,-1-1 0,1 1 0,0 0 0,0 0 0,0-1 0,0 1 0,0 0 0,-1 0 0,1-1 0,0 1 0,0 0 0,0 0 0,0-1 0,0 1 0,0 0 0,0 0 0,0-1 0,0 1 0,0 0 0,0 0 0,0-1 0,0 1 0,0 0 0,0-1 0,0 1 0,0 0 0,0 0 0,0-1 0,1 1 0,-1 0 1,0 0-1,0-1 0,0 1 0,0 0 0,1 0 0,13-5 569,30 3 691,-26 2-980,-12-1-311,6 0-843,0 0 0,0-1-1,0 0 1,21-7-1,-31 8 479,1 0-1,0 0 0,-1 0 1,0-1-1,1 1 0,-1-1 0,0 1 1,0-1-1,0 0 0,0 0 0,0 0 1,0 0-1,0 0 0,-1-1 0,1 1 1,-1 0-1,1-1 0,-1 1 0,0-1 1,0 0-1,0 1 0,-1-1 1,1 0-1,-1 1 0,1-1 0,-1-4 1,0-25-17495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5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39 23863,'0'0'6181,"-48"-25"-3458,60 25-2723,11 0-448,5-4-3428,3-6-8840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31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80 12396,'0'0'592,"-10"-5"391,9 5-853,-51-27 868,28 7 1856,22 33-94,10 10-2861,-2-18 94,0 0 0,0-1 1,1 0-1,-1 0 0,1 0 1,0-1-1,0 1 0,0-2 1,0 1-1,0-1 1,1 0-1,-1-1 0,14 2 1,8-1 31,1-1 1,33-3-1,-8-4 38,-1-3-1,71-20 1,-66 14-79,91-11 1,-129 24-3,0 1-1,0 1 0,0 1 1,0 1-1,0 0 1,0 2-1,-1 0 0,27 10 1,-5 3-90,0-2 1,2-2-1,-1-2 1,1-2-1,1-2 1,64 2-1,-108-9 130,0 0 1,1 0-1,-1 0 0,1 0 1,-1-1-1,0 1 0,1 0 1,-1-1-1,0 1 0,1-1 1,-1 0-1,0 1 0,0-1 1,1 0-1,-1 0 0,0 0 1,0 0-1,0 0 0,0 0 0,0 0 1,1-2-1,-2 3-2,1-1 0,-1 0 0,0 0 0,0 1 0,0-1-1,0 0 1,0 0 0,0 0 0,0 0 0,0 1 0,0-1 0,0 0 0,0 0 0,0 0-1,0 1 1,-1-1 0,1 0 0,0 0 0,-1 1 0,1-1 0,-1 0 0,1 1 0,0-1-1,-1 0 1,0 1 0,1-1 0,-1 1 0,1-1 0,-1 0 0,0 1 0,1 0 0,-1-1-1,0 1 1,1-1 0,-1 1 0,0 0 0,0 0 0,1-1 0,-2 1 0,-18-6 5,1 1 0,-1 0 0,0 2 0,0 1 1,0 0-1,0 1 0,-36 3 0,9-1 35,-14 2 71,0 1 1,0 4-1,-99 25 0,-176 71 1524,154-44 153,203-68-1777,-2 0 1,31-18-1,7-3 3,26-9-245,2 4 0,2 3 1,1 5-1,0 3 0,2 4 0,1 4 0,127-5 0,-156 18-269,-20 0-201,0 1 1,0 2-1,70 11 0,-95-5 750,-19 1 582,-29 4 562,-319 55 204,-439 27 0,751-88-1321,38-7-97,0 1 0,1 0 0,-1 0 0,0 0 0,0 0 0,0 0 0,0 0 0,1 0 0,-1 0 0,0 0 0,0 1 0,0-1 1,0 0-1,0 0 0,1 0 0,-1 0 0,0 0 0,0 0 0,0 0 0,0 0 0,0 0 0,0 0 0,1 0 0,-1 1 0,0-1 0,0 0 0,0 0 0,0 0 0,0 0 0,0 0 0,0 0 0,0 1 0,0-1 0,0 0 0,1 0 0,-1 0 0,0 0 1,0 1-1,0-1 0,0 0 0,0 0 0,0 0 0,0 0 0,0 0 0,0 1 0,0-1 0,0 0 0,-1 0 0,1 0 0,0 0 0,0 0 0,0 1 0,0-1 0,0 0 0,0 0 0,0 0 0,0 0 0,0 0 0,0 1 0,0-1 0,-1 0 0,69 11-147,72-3-343,0-5 0,180-20 0,74-45-5942,-372 58 6019,-13 3 246,1-1 1,-1-1-1,0 1 0,1-1 1,11-7-1,-21 10 176,0 0 0,0 0-1,0 0 1,0 0 0,-1 0 0,1 0-1,0 0 1,0-1 0,0 1 0,0 0 0,0 0-1,0 0 1,0 0 0,0 0 0,-1-1-1,1 1 1,0 0 0,0 0 0,0 0-1,0 0 1,0-1 0,0 1 0,0 0 0,0 0-1,0 0 1,0 0 0,0-1 0,0 1-1,0 0 1,0 0 0,0 0 0,0 0-1,0-1 1,0 1 0,1 0 0,-1 0 0,0 0-1,0 0 1,0-1 0,0 1 0,0 0-1,0 0 1,0 0 0,1 0 0,-1 0-1,0 0 1,0 0 0,0-1 0,0 1 0,0 0-1,1 0 1,-1 0 0,0 0 0,0 0-1,0 0 1,0 0 0,0 0 0,1 0-1,-1 0 1,0 0 0,0 0 0,0 0 0,1 0-1,-1 0 1,0 0 0,-19-1 1214,-35 3-89,0 2 0,-72 15 0,-109 37 659,163-38-1180,-175 47 1221,-176 41 546,415-106-2661,8-2-235,14-9-998,-12 11 1389,116-81-7022,-40 20 358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1:52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14286,'0'2'68,"0"-1"1,0 1 0,1-1-1,-1 1 1,1-1 0,-1 1-1,1-1 1,-1 0 0,1 1-1,0-1 1,0 0 0,0 1-1,0-1 1,0 0 0,0 0 0,0 0-1,0 0 1,0 0 0,0 0-1,1 0 1,-1 0 0,0-1-1,1 1 1,-1 0 0,0-1-1,1 1 1,-1-1 0,3 1-1,46 7-60,-44-7 96,78 1 190,1-3 1,-1-4-1,119-22 0,80-6 3205,429 24-133,-503 11-2867,290 3-307,865-13 1410,-1109-2-956,1931-113 945,-2013 107-1530,265-58 1,-400 63 12,-32 6-29,-25 3-143,-104 4-7440,78-2 993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6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13293,'0'0'12620,"4"73"-10923,-19-18 545,0 12-1057,0 6-256,2 4-384,8-1-385,5-4-64,0-8-96,18-7-512,7-15-2307,7-12-4420,1-15-13485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9:16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0 22389,'0'0'7207,"-34"72"-4036,31-50-3171,3-7 0,8-11 0,10-4-1505,6-26-8713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5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14830,'0'0'7928,"10"5"-7096,2 1-645,0-1 0,1 0 0,-1-1 0,1-1 0,0 0 0,0-1 0,19 2 0,110-2 347,-93-2-487,66 2-43,101-3-593,-177-1-1644,62-14 1,-95 15 1400,-1 0 1,1-1 0,-1 0 0,1 0-1,-1 0 1,0 0 0,0-1-1,0 0 1,-1 0 0,9-7-1,5-14-8110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6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7 14253,'0'0'7485,"12"-2"-6215,16-1-889,-1 1-1,1 2 1,0 1-1,0 1 0,53 12 1,-60-10-219,-1 1 1,1 1-1,-1 1 1,-1 1-1,0 1 1,0 0-1,0 2 1,-2 0 0,20 15-1,-34-24-145,0 0 0,0 1 1,-1-1-1,1 1 0,0 0 0,-1 0 0,0-1 0,1 2 0,-1-1 0,-1 0 1,1 0-1,0 1 0,-1-1 0,1 1 0,-1-1 0,0 1 0,0-1 1,-1 1-1,1 0 0,-1 0 0,0-1 0,0 1 0,0 0 0,0 0 0,-1-1 1,1 1-1,-1 0 0,0-1 0,0 1 0,0-1 0,-1 1 0,1-1 1,-1 1-1,0-1 0,0 0 0,-4 5 0,-4 3 103,0 0 1,-1 0-1,-1-1 0,1 0 0,-2-1 1,1 0-1,-24 11 0,-85 41 511,-33 18-506,127-62-2379,-40 31-1,52-34-3894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7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402 164 7655,'10'-8'2856,"-5"5"-2579,46-45 4570,-47 44-4315,-1 0 0,1-1 0,-1 1 0,0-1-1,0 0 1,-1 0 0,0 0 0,0 0 0,0 0 0,0 0 0,-1-1-1,2-9 1,-3 14-453,0 0 0,0-1-1,0 1 1,0 0-1,0 0 1,0 0 0,0 0-1,-1 0 1,1 0-1,0 0 1,-1 0 0,1 0-1,-1 0 1,1 0-1,-1 0 1,1 0 0,-1 1-1,0-1 1,1 0-1,-1 0 1,0 0 0,0 1-1,0-1 1,1 0-1,-1 1 1,0-1 0,-2 0-1,0 0 28,0 0 0,-1 0 0,1 0-1,-1 1 1,1-1 0,0 1 0,-1 0 0,1 0 0,-5 1-1,-2 0 49,-1 0-1,1 2 1,-1-1-1,1 1 1,-13 6-1,1 3 23,1 1-1,0 1 1,0 1 0,2 1-1,0 0 1,0 2-1,-28 35 1,19-16 61,1 1 1,2 2-1,-27 54 1,42-71-163,0 0 1,2 0 0,-9 34 0,15-48-60,0 0 0,1 0 0,0 0 0,0 0 0,1 0 0,0 0 0,1 0 1,0 0-1,0 0 0,1 0 0,0 0 0,4 12 0,-3-17-4,0 1 0,0-1-1,1 0 1,-1 0 0,1 0 0,0-1 0,0 0-1,0 1 1,0-1 0,1-1 0,-1 1 0,1 0-1,0-1 1,-1 0 0,1 0 0,0-1 0,0 0 0,0 1-1,1-1 1,-1-1 0,8 1 0,-2 0 21,1 0 1,-1-1-1,1-1 0,-1 0 1,1 0-1,-1-1 1,0-1-1,22-7 1,-23 5 62,1 0 1,-1-1 0,1 0-1,-2-1 1,1 0 0,-1-1 0,0 0-1,0 0 1,9-12 0,-13 14 0,-1 0 0,0-1 1,0 1-1,-1-1 0,1 1 1,-1-1-1,-1 0 1,1 0-1,-1-1 0,-1 1 1,1 0-1,-1-1 0,-1 1 1,1 0-1,-2-15 1,1 19-95,-1 0 0,0 0 1,0 1-1,0-1 1,0 0-1,-1 0 1,1 1-1,-1-1 1,1 1-1,-1 0 0,0-1 1,0 1-1,0 0 1,0 0-1,0 0 1,-1 0-1,1 1 1,0-1-1,-1 0 0,0 1 1,1 0-1,-1 0 1,0 0-1,0 0 1,1 0-1,-1 0 1,0 1-1,0-1 0,0 1 1,-4 0-1,5-1-3,0 1-1,0 0 1,0 0-1,0 0 1,0 0-1,0 0 1,0 1-1,0-1 1,0 0-1,0 1 1,0 0-1,0-1 1,0 1-1,0 0 1,0 0-1,0 0 1,1 0-1,-1 0 1,0 1-1,1-1 1,-1 0-1,1 1 1,0-1-1,-1 1 1,1 0-1,0-1 1,0 1-1,0 0 1,0 0-1,0-1 1,0 1-1,0 0 1,1 0-1,-1 0 1,1 0-1,0 0 1,-1 0-1,1 0 1,0 0-1,0 0 1,1 4-1,-1-5 1,1 0 0,-1 1 0,1-1 0,-1 0 0,1 0 0,0-1 0,0 1 0,-1 0 0,1 0 0,0 0 0,0 0 0,0-1 0,0 1 0,0 0 0,0-1 0,0 1 0,0-1 0,0 1 0,1-1 0,-1 1 0,0-1 0,0 0 0,0 0 0,0 0 0,1 0 0,-1 1 0,0-1 0,2-1 0,42 0 0,-41 0 0,18-3 0,0 0 0,0-2 0,0-1 0,38-17 0,-37 14 0,1 1 0,0 0 0,37-6 0,-61 15 0,1 0 0,-1 0 0,0-1 0,1 1 0,-1 0 0,1 0 0,-1 0 0,1 0 0,-1 1 0,0-1 0,1 0 0,-1 0 0,1 0 0,-1 0 0,1 0 0,-1 0 0,0 1 0,1-1 0,-1 0 0,0 0 0,1 1 0,-1-1 0,0 0 0,1 0 0,-1 1 0,0-1 0,1 0 0,-1 1 0,0-1 0,0 1 0,1-1 0,-1 0 0,0 1 0,0-1 0,0 1 0,0-1 0,0 1 0,-1 24 0,-15 22 0,-24 30 0,29-57 0,0 0 0,2 0 0,0 0 0,1 2 0,1-1 0,-6 29 0,13-49-19,-1 0-1,1 0 1,0 0-1,0 0 1,0 0-1,0 0 1,0 0-1,0-1 1,0 1-1,0 0 1,0 0-1,0 0 1,1 0-1,-1 0 1,0 0-1,0-1 1,1 1-1,-1 0 1,1 0-1,-1 0 1,1-1-1,-1 1 1,1 0-1,-1-1 1,1 1 0,0 0-1,-1-1 1,1 1-1,0-1 1,0 1-1,1 0-93,0-1 0,0 0-1,0 1 1,0-1 0,0 0 0,0 0 0,-1-1-1,1 1 1,0 0 0,0-1 0,0 1 0,0-1-1,2 0 1,3-2-565,1-1-1,-1 1 0,-1-1 0,1 0 1,-1-1-1,9-7 0,14-24-6314,-3-7-4634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7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0 530 15535,'0'0'10810,"12"3"-9694,-2-1-1026,0 0 1,-1-1 0,1 0 0,0-1-1,0 0 1,0-1 0,0 0 0,0 0-1,0-1 1,0 0 0,-1-1 0,1 0-1,-1-1 1,16-8 0,-1 1 212,-1-2 0,0 0 0,24-21 0,-41 30-222,-1 0 0,0 0 0,0-1 0,-1 1 0,1-1-1,-1 0 1,0-1 0,0 1 0,-1-1 0,1 1 0,-1-1 0,-1 0 0,1-1 0,-1 1 0,0 0-1,0-1 1,-1 1 0,1-8 0,-2 13-68,0 1 1,0-1-1,0 0 0,0 1 0,0-1 1,0 1-1,0-1 0,0 0 0,0 1 0,-1-1 1,1 1-1,0-1 0,0 1 0,-1-1 0,1 1 1,0-1-1,-1 1 0,1-1 0,0 1 1,-1-1-1,1 1 0,-1 0 0,1-1 0,0 1 1,-1 0-1,1-1 0,-1 1 0,0 0 0,1-1 1,-1 1-1,0 0 0,-22 2 102,17 0-124,0 0-1,0 1 1,0 0-1,0 0 0,-8 6 1,-5 7 36,1 1 0,1 1 0,1 0 1,-24 36-1,32-42 33,0 1 0,1 0 1,0 1-1,1-1 0,1 1 0,0 1 0,1-1 0,-4 28 1,7-39-60,1-1 0,0 1 0,0-1 0,0 1 1,0-1-1,0 1 0,0-1 0,1 0 0,0 1 1,-1-1-1,1 0 0,0 1 0,0-1 0,0 0 1,0 0-1,0 0 0,1 0 0,-1 0 0,1 0 1,-1 0-1,1 0 0,0 0 0,-1-1 0,1 1 1,0-1-1,0 1 0,0-1 0,1 0 0,-1 0 1,0 0-1,0 0 0,1 0 0,-1 0 0,0-1 1,1 1-1,-1-1 0,1 0 0,3 1 0,5-1-2,0 0 0,0 0 0,0-1 0,0 0 0,0-1-1,0 0 1,15-6 0,-4-1 1,0-1 0,-1-1 0,0-1 0,-1-1 0,0-1 0,-1 0 0,-1-2 0,0 0 0,-1-1 0,-1 0 0,14-21 0,18-28 0,73-131 0,-117 189 0,17-27 0,-2-1 0,-2-1 0,19-57 0,-38 92 0,-5 8 0,-9 14 0,-6 16 0,1 0 0,2 2 0,2 0 0,1 2 0,2-1 0,2 2 0,2 0 0,-6 44 0,3 34 0,3 188 0,10-280 0,-2 65 0,1-85 0,1 1 0,-2 0 0,1-1 0,-1 1 0,-1 0 0,1-1 0,-1 0 0,-1 0 0,-3 7 0,7-14 0,0-1 0,0 1 0,0 0 0,0 0 0,0-1 0,0 1 0,0 0 0,0 0 0,-1-1 0,1 1 0,0 0 0,0 0 0,0 0 0,0-1 0,0 1 0,-1 0 0,1 0 0,0 0 0,0-1 0,0 1 0,-1 0 0,1 0 0,0 0 0,0 0 0,0 0 0,-1-1 0,1 1 0,0 0 0,0 0 0,-1 0 0,1 0 0,0 0 0,0 0 0,-1 0 0,1 0 0,0 0 0,-1 0 0,1 0 0,0 0 0,0 0 0,-1 0 0,1 0 0,0 0 0,0 0 0,-1 0 0,1 1 0,0-1 0,0 0 0,0 0 0,-1 0 0,1 0 0,0 0 0,0 1 0,0-1 0,-1 0 0,1 0 0,0 0 0,0 1 0,0-1 0,0 0 0,0 0 0,-1 1 0,1-1 0,0 0 0,0 0 0,0 1 0,0-1 0,-3-23 0,3 20 0,-5-67-2186,-5-145-16883,16 124 13440,0 62-254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8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1 182 3235,'8'0'150,"75"13"625,-60-8-218,1-2 0,45 2 0,-60-5 45,-1 0 1,0-1-1,0 0 0,0-1 1,0 0-1,0 0 0,0-1 0,0 0 1,-1 0-1,1-1 0,-1 0 1,11-8-1,4-5 3093,35-36 0,-50 46-2957,-1 0 1,0 0-1,0-1 0,-1 0 0,0 0 0,0 0 0,-1 0 0,0-1 0,3-9 0,-7 18-671,0-1 0,0 1-1,0-1 1,0 1 0,0 0 0,0-1-1,0 1 1,0-1 0,0 1 0,0 0-1,0-1 1,0 1 0,0 0-1,0-1 1,0 1 0,0-1 0,0 1-1,0 0 1,-1-1 0,1 1 0,0 0-1,0-1 1,0 1 0,-1 0-1,1-1 1,0 1 0,-1 0 0,1 0-1,0-1 1,-1 1 0,1 0 0,0 0-1,-1 0 1,1-1 0,0 1-1,-1 0 1,1 0 0,0 0 0,-1 0-1,1 0 1,-1 0 0,1 0 0,0 0-1,-1 0 1,1 0 0,0 0-1,-1 0 1,1 0 0,-1 0 0,1 0-1,0 0 1,-1 0 0,1 0 0,0 1-1,-1-1 1,1 0 0,0 0-1,-1 0 1,1 1 0,0-1 0,-1 0-1,1 1 1,-26 13 37,19-9-102,1 1-1,0-1 1,0 1 0,0 0-1,1 1 1,0 0-1,0 0 1,1 0-1,-1 0 1,2 1 0,-1-1-1,1 1 1,0 0-1,1 0 1,0 0-1,-2 16 1,4-23-2,0 1 0,0-1 0,0 0 0,1 1 0,-1-1 0,0 0 0,1 1 0,-1-1 0,1 0 0,0 0 0,-1 0 0,1 1 0,0-1 0,0 0 0,0 0 0,0 0 0,-1 0 0,2 0 0,-1 0 0,0-1 0,0 1 0,0 0 0,0 0 0,0-1 0,1 1 0,-1-1 0,0 1 0,1-1 0,-1 1 0,0-1 0,1 0 0,-1 0 0,0 0 0,3 0 0,53-1 0,-31-5 0,0 0 0,0-2 0,0-1 0,-2-1 0,27-14 0,41-16 0,-90 39 0,1-1 0,0 1 0,0 0 0,0 1 0,0-1 0,0 0 0,0 1 0,0 0 0,0 0 0,5 0 0,-7 0 0,0 1 0,0 0 0,0-1 0,0 1 0,0-1 0,0 1 0,0 0 0,-1 0 0,1 0 0,0 0 0,-1-1 0,1 1 0,0 0 0,-1 0 0,1 0 0,-1 0 0,0 0 0,1 0 0,-1 0 0,0 1 0,0-1 0,1 0 0,-1 0 0,0 0 0,0 0 0,0 0 0,0 0 0,0 0 0,-1 2 0,1 17 0,-1-16 0,1 0 0,0 0 0,0 1 0,0-1 0,0 0 0,1 0 0,0 0 0,0 0 0,2 5 0,-2-7 0,0 0 0,0-1 0,1 0 0,-1 1 0,1-1 0,0 0 0,-1 0 0,1 0 0,0 0 0,-1 0 0,1 0 0,0 0 0,0-1 0,0 1 0,0-1 0,0 1 0,0-1 0,0 0 0,0 1 0,-1-1 0,1 0 0,0-1 0,3 1 0,17-2 0,0-1 1,0-1-1,-1 0 1,1-2-1,-2-1 1,1 0-1,-1-2 1,28-14-1,-13 6-13,51-17 1,-86 34 1,1 1 0,-1-1 0,0 0 0,0 0 0,1 0 0,-1 1 0,0-1 1,0 0-1,1 0 0,-1 0 0,0 1 0,0-1 0,0 0 0,0 1 0,1-1 0,-1 0 1,0 0-1,0 1 0,0-1 0,0 0 0,0 1 0,0-1 0,0 0 0,0 1 0,0-1 1,0 0-1,0 1 0,0-1 0,0 0 0,0 1 0,0-1 0,0 0 0,0 0 1,0 1-1,0-1 0,0 0 0,-1 1 0,1-1 0,0 1 0,-4 15-12,-17 23 182,18-35-136,-1 1 0,1 0 0,1 0 0,-1 0 0,1 0 0,-1 1 0,1-1 0,1 1 0,-1-1-1,1 1 1,0 0 0,0-1 0,1 8 0,0-12-23,1 1 0,0-1 0,0 1 0,0-1 0,-1 0 0,1 0 0,0 1 0,1-1 0,-1 0 0,0 0 0,0 0 0,0 0 0,1 0 0,-1-1 0,0 1 0,1 0 0,-1 0 0,2 0 0,35 13 0,-23-8 0,-6-3-49,-1 1 0,1 0 0,-1 1 1,0 0-1,0 0 0,-1 0 0,0 1 0,0 1 0,12 12 1,-17-16 39,0 0-1,-1 0 1,1 0 0,-1 0 0,1 0 0,-1 0 0,0 0 0,0 0 0,0 1 0,-1-1 0,1 0 0,-1 1 0,0-1 0,0 0 0,0 1 0,0-1 0,-1 0 0,1 1 0,-1-1 0,0 0 0,0 0 0,0 0 0,0 1 0,-1-1 0,1 0-1,-1-1 1,0 1 0,0 0 0,0 0 0,-4 3 0,-7 10 172,0 0 0,-26 22 0,35-34-143,-1-1 0,1 1 0,-1 0 0,0-1 0,-1 0 0,1 0 0,0-1 0,-1 0 0,0 1 0,1-2 0,-1 1 0,0-1 0,-9 1 0,13-2-20,0-1 0,0 1 0,0-1 0,0 1 0,0-1 0,0 0 0,0 0 0,0 0 0,0 0 0,0-1 0,1 1 0,-1 0 0,0-1 0,1 1 0,0-1 0,-1 0 0,1 1 0,0-1 0,0 0 0,-1 0 0,1 0 0,1 0 0,-1 0 0,0 0 0,0 0 0,1 0 0,-1 0 0,1 0 0,0 0 0,0-3 0,-2-6 0,0-1 0,2 1 0,-1 0 0,3-17 0,-1 21 0,1 0 0,0 0 0,0 0 0,1 0 0,0 0 0,0 1 0,0 0 0,1-1 0,0 1 0,0 1 0,1-1 0,7-7 0,12-11 0,39-29 0,-20 17 0,-27 23 0,67-67 0,-76 73 0,0-1 0,-1 0 0,0-1 0,0 1 0,-1-1 0,0 0 0,0-1 0,5-14 0,-10 23 0,0 1 0,0-1 0,0 1 0,0-1 0,0 1 0,0-1 0,0 1 0,0-1 0,0 1 0,0 0 0,0-1 0,0 1 0,-1-1 0,1 1 0,0-1 0,0 1 0,0-1 0,-1 1 0,1 0 0,0-1 0,-1 1 0,1 0 0,0-1 0,0 1 0,-1 0 0,1-1 0,-1 1 0,1 0 0,0 0 0,-1-1 0,1 1 0,-1 0 0,1 0 0,-1 0 0,1-1 0,0 1 0,-1 0 0,1 0 0,-1 0 0,1 0 0,-1 0 0,1 0 0,-1 0 0,1 0 0,-1 0 0,1 0 0,-1 0 0,1 1 0,0-1 0,-1 0 0,1 0 0,-1 0 0,1 1 0,-1-1 0,1 0 0,0 0 0,-1 1 0,0-1 0,-28 13 0,16-4 0,1 0 0,0 0 0,-14 16 0,21-21 0,1 1 0,-1 0 0,1 0 0,1 1 0,-1-1 0,1 1 0,0 0 0,0 0 0,1 0 0,-3 8 0,5-12 0,-1-1 0,1 1 0,0-1 0,1 1 0,-1-1 0,0 1 0,0 0 0,1-1 0,-1 1 0,0-1 0,1 1 0,0-1 0,-1 0 0,1 1 0,0-1 0,0 0 0,0 1 0,0-1 0,0 0 0,0 0 0,0 0 0,0 1 0,0-1 0,0-1 0,1 1 0,-1 0 0,0 0 0,1 0 0,-1-1 0,1 1 0,-1-1 0,1 1 0,-1-1 0,1 1 0,-1-1 0,1 0 0,-1 0 0,4 0 0,10 2 0,0-1 0,0 0 0,18-2 0,-18 1 0,23-3 0,0-1 0,71-18 0,-62 12 0,52-6 0,-98 16 0,0 0 0,-1-1 0,1 1 0,0 0 0,-1 0 0,1 0 0,0 0 0,-1 0 0,1 0 0,0 0 0,-1 0 0,1 0 0,0 0 0,-1 0 0,1 0 0,0 1 0,-1-1 0,1 0 0,-1 1 0,1-1 0,0 0 0,-1 1 0,1-1 0,-1 0 0,1 1 0,-1-1 0,1 1 0,-1-1 0,1 1 0,-1-1 0,0 1 0,1 1 0,-5 19 0,3-19 0,1-1 0,-1 0 0,1 1 0,-1-1 0,1 1 0,-1 0 0,1-1 0,0 1 0,0-1 0,0 1 0,-1-1 0,2 1 0,-1 0 0,0-1 0,0 1 0,0-1 0,1 1 0,0 2 0,2-3 0,0 0 0,0 0 0,1-1 0,-1 1 0,0-1 0,0 0 0,1 0 0,-1 0 0,0 0 0,6-1 0,1 0 0,42 2 5,-23 1-935,0-2-1,31-4 0,-34-3-5955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9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36 172 10602,'-3'3'2503,"-23"32"6885,25-34-9280,1-1-1,-1 1 0,1-1 1,-1 1-1,1 0 1,-1-1-1,1 1 0,-1 0 1,1 0-1,0-1 1,0 1-1,-1 0 0,1 0 1,0-1-1,0 1 1,0 0-1,0 0 0,0 0 1,0-1-1,0 1 1,0 0-1,0 0 0,0 0 1,0-1-1,0 1 0,1 0 1,-1 0-1,0-1 1,1 1-1,-1 0 0,0-1 1,1 1-1,-1 0 1,1-1-1,-1 1 0,1 0 1,-1-1-1,1 1 1,0-1-1,-1 1 0,1-1 1,0 1-1,-1-1 1,1 0-1,0 1 0,1-1 1,9 2 154,0-1-1,0 0 1,0 0 0,1-2 0,-1 1 0,0-1-1,0-1 1,0 0 0,0-1 0,0 0 0,-1 0-1,18-9 1,-2 0-207,-1-1 1,0-1-1,42-33 0,-55 38-41,-1-1 0,0-1-1,11-13 1,-19 20-28,0 0 0,0 0 0,0 0 0,0-1 0,-1 1 0,0-1 0,0 0 0,0 0 0,0 1 0,-1-1-1,0 0 1,1-7 0,-2 11 9,0 1 0,0-1 0,0 1 0,0 0 0,0-1 0,0 1-1,0-1 1,0 1 0,0 0 0,0-1 0,0 1 0,0-1 0,0 1-1,0 0 1,0-1 0,0 1 0,-1 0 0,1-1 0,0 1 0,0 0 0,0-1-1,-1 1 1,1 0 0,0-1 0,0 1 0,-1 0 0,1 0 0,0-1-1,-1 1 1,1 0 0,0 0 0,-1 0 0,1-1 0,-1 1 0,1 0 0,0 0-1,-1 0 1,0 0 0,-17 7-129,-15 20 31,24-17 177,0 1 0,1 0 1,1 1-1,0 0 0,1 0 1,0 1-1,1-1 0,0 1 1,1 1-1,0-1 0,1 0 1,-1 19-1,3-31-62,2 1 0,-1-1 0,0 1-1,0-1 1,0 1 0,1-1 0,-1 0 0,1 1 0,-1-1 0,1 1 0,-1-1 0,1 0 0,0 0-1,0 1 1,-1-1 0,1 0 0,0 0 0,0 0 0,0 0 0,1 0 0,-1 0 0,0 0-1,0 0 1,0-1 0,2 2 0,2 0 33,-1-1-1,0 0 0,1 1 1,-1-1-1,1-1 0,-1 1 1,1-1-1,6 0 1,6-1 78,0-1 0,0 0 0,28-9 0,-13 0-123,59-30 0,-60 26 0,55-20 0,-85 35 0,0 0 0,-1-1 0,1 1 0,0 0 0,0 0 0,0-1 0,0 1 0,0 0 0,0 0 0,-1 0 0,1 0 0,0 0 0,0 1 0,0-1 0,0 0 0,0 0 0,0 0 0,0 1 0,-1-1 0,1 1 0,0-1 0,0 0 0,-1 1 0,1-1 0,0 1 0,0 0 0,-1-1 0,1 1 0,-1 0 0,1-1 0,0 1 0,-1 0 0,1 0 0,-1-1 0,0 1 0,1 0 0,-1 0 0,0 0 0,1-1 0,-1 1 0,0 0 0,0 0 0,0 0 0,0 0 0,0 0 0,0 0 0,0 0 0,0 0 0,0-1 0,0 1 0,0 0 0,-1 1 0,-12 68 0,6-34 0,7-35 0,0 0 0,0 0 0,1 0 0,-1 0 0,1 0 0,-1 0 0,1 0 0,-1 0 0,1 0 0,0 0 0,-1 0 0,1-1 0,0 1 0,0 0 0,0 0 0,0-1 0,-1 1 0,1-1 0,0 1 0,0-1 0,0 1 0,0-1 0,0 1 0,0-1 0,0 0 0,1 0 0,-1 1 0,0-1 0,0 0 0,0 0 0,0 0 0,0 0 0,2-1 0,47-1 0,-43 2 0,128-23 0,-52 7 0,-31 5-2446,-18-2-4199,-2-3-8191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09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13901,'0'0'7719,"74"-14"-4419,-33 13-1379,12 1-1120,18 0-673,15 0-64,15 0-1825,6-12-2403,3-6-4292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18161,'0'0'2563,"-43"78"-642,40-38-671,3 7-450,2 4-704,13 2-384,0 1-1281,-3-2-481,-7-5-673,-5-6-992,-10-8-353,-16-13 192,-7-8-96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3:14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10122,'0'0'14552,"12"5"-13789,114 49 980,-33-15-870,-2 3 0,142 88 0,203 150 1593,-380-236-2361,-2 1 0,-1 4-1,74 88 1,44 41-22,-134-145-83,-15-14 0,0 0 0,-2 1 0,-1 0 0,0 2 0,19 29 0,-38-51 0,-1 0 0,1 0 0,0 0 0,0 0 0,0 0 0,0 0 0,0 0 0,0 0 0,0 0 0,0 0 0,-1 0 0,1 0 0,0 0 0,0 0 0,0 1 0,0-1 0,0 0 0,0 0 0,0 0 0,0 0 0,0 0 0,0 0 0,0 0 0,0 0 0,0 0 0,0 1 0,0-1 0,0 0 0,0 0 0,0 0 0,0 0 0,0 0 0,0 0 0,0 0 0,0 0 0,0 1 0,0-1 0,0 0 0,0 0 0,0 0 0,0 0 0,0 0 0,0 0 0,0 0 0,0 0 0,0 1 0,0-1 0,0 0 0,0 0 0,0 0 0,0 0 0,0 0 0,0 0 0,1 0 0,-1 0 0,0 0 0,0 0 0,0 0 0,0 0 0,-11-8 0,-15-14 0,-30-32-33,-198-185-610,185 180 394,-141-92 0,3 13-222,34 21 322,62 52 171,-2 5-1,-130-49 0,175 88 91,57 19-77,0 0 0,1-1 0,-1 0 0,1-1 0,-1 0 0,1-1 0,1 0 0,-1-1 0,1 0 0,-11-8 0,63 34 659,491 257-396,-1 0-57,-474-241-241,-2 3 0,-1 3 0,-2 1 0,-3 4 0,-1 1 0,74 94 0,-113-128-18,-1 1 1,-1 0-1,0 1 1,-1 0-1,-1 1 0,0-1 1,-1 1-1,-1 1 0,3 19 1,-8-37-113,0 0 1,0 1-1,0-1 1,0 0-1,0 0 0,0 1 1,0-1-1,0 0 1,0 0-1,0 0 1,0 1-1,0-1 1,0 0-1,0 0 0,0 1 1,0-1-1,0 0 1,-1 0-1,1 1 1,0-1-1,0 0 1,0 0-1,0 0 0,-1 0 1,1 1-1,0-1 1,0 0-1,0 0 1,-1 0-1,1 0 0,0 0 1,0 0-1,0 1 1,-1-1-1,1 0 1,0 0-1,0 0 1,-1 0-1,1 0 0,0 0 1,0 0-1,-1 0 1,1 0-1,0 0 1,0 0-1,-1 0 0,1 0 1,0-1-1,0 1 1,-1 0-1,1 0 1,0 0-1,-17-6-6899,-15-13-7758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373 638 1505,'-54'-44'2065,"3"-2"1,1-2-1,3-3 0,2-1 0,-43-65 0,82 107-1227,0 1 1,1-1 0,0 0-1,1 0 1,-5-16 0,8 23-622,1 0 0,-1-1 0,1 1 1,-1-1-1,1 1 0,0-1 1,0 1-1,1 0 0,-1-1 0,1 1 1,0-1-1,-1 1 0,1 0 1,1 0-1,-1-1 0,0 1 0,1 0 1,0 0-1,0 0 0,0 1 0,3-5 1,4-1 97,1 0 1,0 0 0,0 0-1,0 1 1,1 1-1,0 0 1,1 0-1,22-7 1,7 1 431,56-11 1,-41 13-534,-1 3 0,2 2 1,83 3-1,-109 3-244,0 2 0,0 1 1,0 2-1,0 0 0,-1 3 0,0 0 1,51 24-1,-72-28-11,1 0-1,-1 1 1,0 0 0,-1 0 0,0 1-1,0 0 1,0 0 0,-1 1 0,0 0-1,0 1 1,9 16 0,-13-19 99,0 0-1,-1 0 1,0 0 0,0 1-1,0-1 1,-1 1-1,0 0 1,0-1 0,-1 1-1,0 0 1,0-1 0,-1 1-1,1 0 1,-1-1-1,-1 1 1,1-1 0,-1 1-1,-1-1 1,1 0 0,-4 6-1,-4 7 84,-1-2 1,0 0-1,-2 0 1,0-1-1,0 0 0,-2-1 1,0-1-1,0 0 0,-2-1 1,1-1-1,-2-1 1,1 0-1,-36 15 0,24-14 16,-1 0 0,0-2 0,-1-1-1,0-2 1,0 0 0,-1-3 0,0 0-1,-41-2 1,67-2-157,-1 0 0,0-1 0,1 0 0,-1 0 0,0-1 0,1 0 0,-1 0 0,-6-3 0,12 4 0,-1 0 0,0 0 0,1 0 0,-1 0 0,1 0 0,-1 0 0,1-1 0,-1 1 0,1-1 0,0 1 0,0-1 0,0 1 0,0-1 0,0 0 0,0 1 0,0-1 0,0 0 0,1 0 0,-1 0 0,1 0 0,-1 1 0,1-1 0,0 0 0,0 0 0,0 0 0,0 0 0,0 0 0,0 0 0,0 0 0,1 0 0,0-2 0,0 0-195,1 1 1,0-1-1,0 1 1,0 0-1,0 0 0,1 0 1,-1 0-1,1 0 1,0 1-1,-1-1 0,1 1 1,0 0-1,1 0 1,-1 0-1,0 0 0,1 0 1,-1 1-1,1-1 1,-1 1-1,7-1 0,13-5-2259,0 2 0,25-3 0,-34 6 1294,62-8-5321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0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18289,'0'0'14478,"-12"51"-14478,10-26 0,2-2 0,0-3 0,14-6-1025,1-10-3107,-3-4-1473,-1-19-1666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1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16015,'0'0'16357,"-2"12"-16021,-11 55-271,3-16-68,-7 84 0,15-6-921,26 220 1,-24-345 482,4 16-2276,1-10-1962,2-7-2549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1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0 168 11307,'0'0'20003,"10"5"-18776,-6-3-1219,0 1-1,1-1 1,-1 0-1,0-1 0,1 1 1,0-1-1,-1 0 1,1 0-1,0 0 0,-1 0 1,1-1-1,0 0 1,0 0-1,0 0 1,-1-1-1,1 0 0,0 0 1,-1 0-1,1 0 1,-1-1-1,1 1 0,-1-1 1,1 0-1,-1-1 1,0 1-1,0-1 0,0 0 1,-1 0-1,1 0 1,6-7-1,-5 4-7,0 0 0,0-1 0,0 1 0,-1-1 0,0 0 0,-1 0 0,1-1 0,-1 1 0,-1-1 0,1 0 0,-1 1 0,-1-1 0,1 0 0,-1 0 0,-1 0 0,0-15 0,0 22 0,0 1 0,0-1 0,-1 1 0,1-1 0,0 0 0,0 1 0,0-1 0,-1 1 0,1-1 0,0 1 0,-1 0 0,1-1 0,0 1 0,-1-1 0,1 1 0,-1-1 0,1 1 0,-1 0 0,1-1 0,-1 1 0,1 0 0,-1 0 0,1-1 0,-1 1 0,1 0 0,-1 0 0,1 0 0,-1 0 0,1 0 0,-1 0 0,0-1 0,1 1 0,-1 0 0,1 1 0,-1-1 0,1 0 0,-1 0 0,1 0 0,-1 0 0,0 0 0,1 0 0,-1 1 0,1-1 0,-1 0 0,1 1 0,-1-1 0,-24 16 0,11-4 0,0 2 0,1-1 0,1 2 0,1 0 0,0 0 0,-17 33 0,22-38 0,1 2 0,0-1 0,1 1 0,0-1 0,1 1 0,0 0 0,1 1 0,0-1 0,1 0 0,0 1 0,2 19 0,-1-29 0,1 0 0,0 0 0,-1 0 0,1 0 0,0 0 0,1 0 0,-1 0 0,0-1 0,1 1 0,0 0 0,-1-1 0,1 1 0,0-1 0,0 0 0,1 0 0,-1 0 0,0 0 0,1 0 0,4 3 0,-1-2 0,0-1 0,0 1 0,0-1 0,1 0 0,-1-1 0,0 1 0,1-1 0,13 0 0,-4-1 0,0 0 0,0-2 0,0 0 0,0-1 0,-1 0 0,1-1 0,16-7 0,15-13 0,-2-1 0,0-3 0,72-59 0,-48 35 0,-46 36 0,-23 16 0,-1 0 0,1 1 0,0-1 0,0 0 0,0 0 0,0 0 0,0 0 0,0 0 0,0 1 0,0-1 0,0 0 0,0 0 0,0 0 0,0 0 0,0 0 0,0 1 0,0-1 0,0 0 0,0 0 0,0 0 0,0 0 0,0 0 0,0 0 0,0 1 0,0-1 0,0 0 0,1 0 0,-1 0 0,0 0 0,0 0 0,0 0 0,0 0 0,0 1 0,0-1 0,0 0 0,0 0 0,1 0 0,-1 0 0,0 0 0,0 0 0,0 0 0,0 0 0,0 0 0,0 0 0,1 0 0,-1 0 0,0 0 0,0 0 0,0 0 0,0 0 0,0 0 0,1 0 0,-1 0 0,0 0 0,0 0 0,0 0 0,0 0 0,1 0 0,-7 12 0,-13 13 0,12-18 0,1 1 0,0-1 0,1 1 0,-1 1 0,2-1 0,-1 1 0,1 0 0,0 0 0,1 0 0,0 1 0,-2 12 0,5-21 0,0 0 0,0 0 0,0 1 0,1-1 0,-1 0 0,0 0 0,1 0 0,-1 0 0,1 1 0,-1-1 0,1 0 0,0 0 0,-1 0 0,1 0 0,0 0 0,0 0 0,0 0 0,-1-1 0,1 1 0,0 0 0,0 0 0,0-1 0,0 1 0,1 0 0,-1-1 0,0 1 0,0-1 0,0 0 0,0 1 0,1-1 0,-1 0 0,0 0 0,0 1 0,1-1 0,0 0 0,54 0 0,-49-1 0,20-3 0,0-2 0,-1-1 0,0-1 0,0-1 0,-1-1 0,0-1 0,24-16 0,37-15 0,-86 43 0,-1-1 0,1 0 0,0 1 0,0-1 0,0 1 0,0-1 0,-1 1 0,1-1 0,0 1 0,0-1 0,0 0 0,0 1 0,0-1 0,0 1 0,0-1 0,0 1 0,0-1 0,0 1 0,0-1 0,0 1 0,1-1 0,-1 0 0,0 1 0,0-1 0,0 1 0,1-1 0,-1 0 0,0 1 0,0-1 0,1 1 0,-1-1 0,0 0 0,1 1 0,-1-1 0,0 0 0,1 0 0,-1 1 0,1-1 0,-1 0 0,0 0 0,1 0 0,-1 1 0,1-1 0,-1 0 0,1 0 0,-1 0 0,1 0 0,-1 0 0,1 0 0,-1 0 0,0 0 0,1 0 0,-1 0 0,1 0 0,-1 0 0,1 0 0,-1-1 0,1 1 0,-1 0 0,0 0 0,1 0 0,-1-1 0,1 1 0,-1 0 0,1-1 0,-25 47 0,17-31 0,4-11 0,2 0 0,-1 0 0,0 0 0,1 0 0,0 1 0,0-1 0,0 0 0,0 1 0,0 8 0,2-12 0,-1 1 0,1-1 0,-1 0 0,1 1 0,-1-1 0,1 0 0,0 1 0,-1-1 0,1 0 0,0 0 0,0 0 0,0 0 0,0 0 0,0 0 0,0 0 0,0 0 0,0 0 0,1 0 0,-1-1 0,0 1 0,0 0 0,1-1 0,-1 1 0,0-1 0,1 0 0,-1 1 0,1-1 0,-1 0 0,1 0 0,-1 0 0,0 0 0,1 0 0,2 0 0,28-2 0,1 0 0,-1-3 0,0 0 0,0-3 0,-1 0 0,0-2 0,34-15 0,53-16 0,-93 35 0,-25 6 0,0 0 0,1 0 0,-1-1 0,0 1 0,1 0 0,-1 0 0,1 0 0,-1 0 0,0 0 0,1 0 0,-1 0 0,0 0 0,1 0 0,-1 0 0,1 0 0,-1 0 0,0 0 0,1 0 0,-1 0 0,1 0 0,-1 1 0,0-1 0,1 0 0,-1 0 0,0 0 0,1 1 0,-1-1 0,0 0 0,0 0 0,1 1 0,-1-1 0,0 0 0,0 0 0,1 1 0,-1-1 0,0 0 0,0 1 0,0-1 0,1 0 0,-1 1 0,0-1 0,0 1 0,0-1 0,0 0 0,0 1 0,0-1 0,0 0 0,0 1 0,0-1 0,0 1 0,0-1 0,0 0 0,0 1 0,0-1 0,0 1 0,0-1 0,-1 0 0,1 1 0,0-1 0,0 0 0,0 1 0,0-1 0,-1 0 0,0 1 0,-24 47 31,21-43-46,0 0 1,1 1-1,0-1 1,0 1-1,0 0 0,0 0 1,1 1-1,0-1 1,1 0-1,-1 1 0,0 8 1,4-10-2111,5-4-5760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13421,'0'0'12636,"-9"9"-10688,1 0-1668,0 0 0,0 1 0,1 0 1,0 0-1,1 1 0,0 0 0,1 0 0,0 1 0,1-1 0,0 1 0,0 0 0,2 0 1,-1 0-1,2 1 0,0-1 0,0 18 0,1-28-280,1 0 0,-1-1 0,0 1 0,1 0 0,-1-1 0,1 1 0,0 0 0,-1-1 0,1 1 0,0-1 0,0 1 0,0-1 0,0 1 0,1-1 0,-1 0 0,0 1 0,0-1 0,1 0 0,-1 0 0,3 1 0,1 1 0,-1-2 0,1 1 0,-1 0 0,1-1 0,-1 0 0,1 0 0,8 1 0,2-2 0,0 0 0,0-1 0,0 0 0,18-4 0,-8-2 0,-1-2 0,0 0 0,0-1 0,-1-1 0,23-16 0,-14 8 0,50-19 0,-81 37 0,0 0 0,1 0 0,-1 1 0,0-1 0,1 1 0,-1-1 0,0 1 0,1 0 0,-1-1 0,1 1 0,-1 0 0,1 0 0,-1 0 0,1 0 0,-1 0 0,1 0 0,-1 1 0,0-1 0,1 0 0,-1 1 0,1-1 0,-1 1 0,2 0 0,-2 0 0,-1 1 0,1-1 0,-1 0 0,1 0 0,-1 0 0,0 1 0,1-1 0,-1 0 0,0 0 0,0 1 0,0-1 0,0 0 0,0 1 0,0-1 0,0 0 0,0 1 0,0-1 0,-1 0 0,1 0 0,-1 2 0,-4 11 0,-1 0 0,0 0 0,-10 15 0,14-25 0,-1 0 0,1 0 0,0-1 0,0 1 0,1 0 0,-1 0 0,1 0 0,0 1 0,-1 5 0,2-9 0,0 0 0,0-1 0,0 1 0,0-1 0,0 1 0,0 0 0,0-1 0,1 1 0,-1-1 0,0 1 0,0-1 0,1 1 0,-1 0 0,0-1 0,1 1 0,-1-1 0,0 1 0,1-1 0,-1 0 0,1 1 0,-1-1 0,1 1 0,0-1 0,24 4 0,-11-6 0,1-1 0,-1 0 0,0-1 0,0 0 0,0-1 0,16-9 0,81-47 0,-63 33 0,-42 24 0,7-3 0,0-1 0,0 2 0,1 0 0,25-8 0,-38 14 0,-1 0 0,1 0 0,-1 0 0,1 0 0,0 0 0,-1-1 0,1 1 0,-1 0 0,1 0 0,-1 0 0,1 1 0,-1-1 0,1 0 0,-1 0 0,1 0 0,-1 0 0,1 0 0,-1 1 0,1-1 0,-1 0 0,1 0 0,-1 1 0,1-1 0,-1 0 0,0 1 0,1-1 0,-1 0 0,1 1 0,-1-1 0,0 1 0,1-1 0,-1 1 0,0-1 0,0 1 0,1-1 0,-1 2 0,0 25 0,-17 26 0,14-45 0,0-1 0,-1 0 0,2 0 0,-1 1 0,1-1 0,0 0 0,0 1 0,1-1 0,0 1 0,1 0 0,-1-1 0,2 9 0,0-14 0,-1-1 0,1 0 0,0 0 0,0 0 0,0 0 0,0 0 0,0 0 0,0 0 0,0 0 0,0 0 0,0 0 0,0 0 0,0-1 0,1 1 0,-1 0 0,0-1 0,0 1 0,1-1 0,-1 0 0,0 1 0,1-1 0,-1 0 0,1 0 0,1 0 0,42 2 0,-34-3 0,65-6-3169,-44-1-2050,47-18-1,-20 5-4170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12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95 7175,'0'0'10223,"3"-11"-3443,-2 6-5738,4-28 2132,-5 31-3033,0 1 0,0 0 0,0-1 1,0 1-1,-1 0 0,1-1 1,0 1-1,-1 0 0,1-1 1,-1 1-1,0 0 0,1 0 1,-1-1-1,0 1 0,0 0 1,0 0-1,0 0 0,0 0 0,0 0 1,0 0-1,0 0 0,0 1 1,0-1-1,0 0 0,-3-1 1,-6-1-68,-1 0 1,1 0-1,-1 1 1,0 1 0,0-1-1,0 2 1,0-1 0,1 2-1,-20 2 1,14-1-82,1 1 0,-1 1 1,0 0-1,1 1 0,0 1 1,-14 7-1,21-9 7,1 1 0,0 0 0,0 0 0,0 0 0,1 1 0,0 0 0,0 1 0,0-1 0,-6 11 0,10-15 0,0 1 0,1-1 0,-1 1 0,1 0 0,0-1 0,0 1 0,0 0 0,0 0 0,1 0 0,-1-1 0,1 1 0,-1 0 0,1 0 0,0 0 0,0 0 0,1 0 0,-1 0 0,1 0 0,-1 0 0,1 0 0,0-1 0,0 1 0,0 0 0,0 0 0,0-1 0,1 1 0,-1-1 0,1 1 0,0-1 0,0 0 0,3 4 0,3 0 0,0 0 0,0 0 0,1-1 0,0 0 0,0-1 0,0 0 0,1 0 0,-1-1 0,1 0 0,0 0 0,0-1 0,17 1 0,0-1 0,0-1 0,0-1 0,44-6 0,-40 0 0,-1-2 0,0-2 0,0 0 0,-1-2 0,0-1 0,-1-2 0,-1 0 0,0-2 0,-1-1 0,31-28 0,-52 42 0,0 0 0,0-1 0,0 0 0,0 0 0,-1 0 0,0 0 0,0-1 0,0 1 0,3-9 0,-7 13 0,1 1 0,-1-1 0,0 1 0,0-1 0,0 1 0,0-1 0,0 1 0,0-1 0,0 1 0,0-1 0,0 1 0,-1-1 0,1 1 0,0-1 0,0 1 0,0-1 0,-1 1 0,1-1 0,0 1 0,0-1 0,-1 1 0,1-1 0,0 1 0,-1 0 0,1-1 0,0 1 0,-1-1 0,1 1 0,-1 0 0,1 0 0,-1-1 0,1 1 0,-1 0 0,1 0 0,-1-1 0,1 1 0,-1 0 0,1 0 0,-1 0 0,1 0 0,-1 0 0,1 0 0,-1 0 0,1 0 0,-1 0 0,0 0 0,1 0 0,-1 0 0,1 0 0,-1 1 0,1-1 0,-1 0 0,-33 7 0,22-2 0,0 1 0,0 0 0,0 1 0,1 0 0,0 0 0,0 2 0,0-1 0,2 1 0,-12 13 0,16-17 0,0 0 0,1 0 0,-1 1 0,2 0 0,-1-1 0,0 1 0,1 1 0,0-1 0,1 0 0,-1 1 0,1-1 0,0 1 0,1 0 0,0 0 0,0 0 0,0 0 0,1-1 0,0 1 0,2 13 0,-1-16-25,0 1 0,1-1 0,0 0 0,0 0 0,0 0 0,0 0 0,1 0 1,0 0-1,0-1 0,0 1 0,0-1 0,0 0 0,1 0 0,-1 0 0,1 0 0,0-1 0,-1 1 0,1-1 0,1 0 0,-1 0 0,5 1 0,6 1-1130,-1 0 0,0-1 0,1 0 0,0-2 0,20 1 0,42-1-16894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0:59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0 10154,'0'0'7260,"-10"5"-6390,4-2-661,0-1 22,0 0 0,1 1 1,-1-1-1,1 2 0,0-1 0,0 0 1,0 1-1,0 0 0,0 0 1,1 1-1,-8 8 0,35-13-60,28-23 1637,-45 19-1573,-1 1 0,2-1 0,-1 1 0,0 1 0,0-1 0,1 1 0,-1 0 0,1 0 0,0 1 0,0 0 0,0 0 0,7 0 0,-9 3-113,0 0 0,0 0 0,0 1 0,0-1 0,0 1 0,-1 0 0,0 0 0,8 8 0,15 9-51,-9-11-74,1 0-1,0-1 1,0-1-1,0-1 1,1-1-1,-1 0 1,41 3-1,149-6 632,-115-3 134,214 21-159,-198-13-643,0-4 0,-1-6 0,152-22 0,-175 18-50,0 5 1,-1 3-1,168 24 1,376 35 158,-562-55-69,1-4-1,0-2 0,-1-4 0,0-2 0,75-18 0,-11-8 9,113-24 19,-186 47-25,1 2 1,76 0 0,-2 14 3,152 27 0,89 4-2,226-45 272,-220-1-130,109-26-140,75 0-18,-483 41 7,0 5 0,-1 2 0,103 33 0,68 12 36,-117-39-25,2-6 1,0-6-1,0-6 1,216-26-1,-62-2 79,0 14 1,347 27-1,-520-9-101,-1-5 0,0-5 0,128-23 0,344-13 79,-267 28-56,-155-8 1968,-165 21-1441,-39-6-2995,8-12-3155,-12-11-4517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15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396 82 5093,'-4'-7'1728,"0"0"1,-1 0 0,0 1-1,-12-12 1,12 14-1192,0 0 1,0 0 0,0 1-1,0-1 1,-1 1 0,-8-4-1,9 6-417,0-1 1,0 1-1,0 0 0,0 0 0,0 0 0,0 1 0,0-1 0,-1 1 0,1 1 0,0-1 1,0 1-1,0-1 0,0 2 0,0-1 0,0 0 0,0 1 0,1 0 0,-1 0 0,-8 5 0,-4 4 74,-1 1 0,1 0 0,1 1 0,0 1 0,1 1 0,1 0 0,-22 29 0,28-31-114,0-1 1,1 1 0,1 0 0,0 0-1,1 1 1,1 0 0,0-1-1,1 2 1,0-1 0,1 0 0,0 29-1,2-13 78,7 53 0,-7-76-145,2 0 0,-1 0 0,1 0-1,0-1 1,0 1 0,1-1 0,-1 1-1,2-1 1,-1 0 0,1 0-1,-1-1 1,2 1 0,-1-1 0,6 6-1,-7-9 75,1 0-1,0 0 1,0 0 0,0 0-1,0-1 1,0 0-1,0 0 1,0 0-1,0 0 1,0-1-1,0 1 1,1-1-1,-1 0 1,0 0 0,0-1-1,5 0 1,3-1 128,-1 0 0,1-1 0,0-1 0,15-6 0,18-10 15,0-2 1,-1-3-1,-1 0 1,-2-3-1,72-62 0,-109 86-171,0 0 1,0 0-1,0 0 0,0 0 0,-1-1 0,0 0 0,1 0 0,-2 0 0,1 0 0,-1 0 0,0 0 0,0-1 1,0 1-1,0-1 0,-1 0 0,0 1 0,-1-1 0,1 0 0,-1 0 0,0 1 0,0-1 0,-1 0 0,0 0 0,0 1 1,0-1-1,-1 1 0,1-1 0,-2 1 0,1-1 0,0 1 0,-1 0 0,0 0 0,0 0 0,0 1 0,-1-1 1,0 1-1,0-1 0,0 1 0,0 1 0,-1-1 0,1 0 0,-1 1 0,-6-4 0,-4 1-41,0 0 0,-1 1 0,1 0 0,-1 1 1,0 1-1,0 0 0,0 1 0,0 1 0,0 1 0,-22 1 0,22-1-9,-3 4 138,17 6-798,3-9 464,-1 1 0,1-1 0,0 0-1,1 0 1,-1 0 0,0 0-1,0 0 1,0 0 0,1 0-1,-1 0 1,0 0 0,1 0 0,-1-1-1,1 1 1,-1-1 0,1 1-1,-1-1 1,2 1 0,24 0-4345,5-1-2125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22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45 6342,'0'0'5322,"-11"-7"-2610,1 1-2309,0 0-1,1 1 1,-2 1-1,1 0 1,-13-3-1,18 5-186,-1 1-1,0 0 0,1 0 0,-1 1 0,0 0 0,1 0 1,-1 0-1,0 1 0,1 0 0,-1 0 0,0 0 0,1 1 1,0-1-1,-11 6 0,6 0-91,1-1 0,-1 1 0,1 1 0,1 0 0,0 0 1,0 0-1,0 1 0,1 1 0,1-1 0,-1 1 0,2 0 0,-1 0 0,1 1 0,1-1 1,-4 13-1,-2 11 64,1 1 0,2 0 0,-5 57 1,7-39-184,2-1 0,8 88 0,-3-123-61,0-1 0,1 1 0,0-1-1,2 0 1,0 0 0,1 0 0,0-1-1,1 0 1,1 0 0,1-1 0,0 0-1,16 20 1,-22-31 59,0 1 0,0-1 0,0-1 0,1 1 0,-1 0 0,1-1 0,-1 0 0,1 1 0,0-2 0,0 1 0,0 0-1,0-1 1,0 0 0,0 1 0,0-2 0,0 1 0,1 0 0,6-1 0,-5-1 92,0 0-1,1 0 1,-1 0-1,0-1 1,0 0 0,0-1-1,0 1 1,0-1-1,-1 0 1,1-1 0,5-4-1,11-10 385,-1-1 0,-1-1 0,-1-1 0,23-33 0,-40 53-467,34-48 799,-2 0 0,36-71 0,-59 99-559,0-1-1,-2-1 1,-1 0 0,-1 0-1,-1-1 1,-1 0 0,-1 0-1,2-38 1,-6 59-233,0 1-1,0-1 1,0 0-1,0 1 1,-1-1-1,1 1 1,-1-1-1,1 0 1,-1 1-1,0 0 1,0-1-1,0 1 1,-1 0-1,1-1 1,-1 1 0,1 0-1,-1 0 1,1 0-1,-1 0 1,0 0-1,0 1 1,-4-4-1,2 3-20,0 1 0,0-1 0,0 1-1,-1-1 1,1 1 0,0 0 0,-1 1 0,1-1-1,-1 1 1,1 0 0,-1 0 0,-5 1 0,-1 0-358,0 1 0,0 0 0,1 0 0,0 2 0,-1-1 1,1 1-1,0 1 0,1-1 0,-1 2 0,-14 10 0,21-13-455,0-1 0,0 1 0,0 0 0,1 1-1,-1-1 1,1 0 0,0 1 0,0-1 0,-3 8 0,3 6-7017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23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452 84 11275,'0'0'1345,"-1"-9"-267,0 6-898,1 0 0,0 0 0,-1-1-1,1 1 1,-1 0 0,0 0 0,0-1 0,0 1-1,-1 0 1,1 0 0,-1 0 0,1 1-1,-1-1 1,0 0 0,0 1 0,-1-1 0,1 1-1,0-1 1,-1 1 0,1 0 0,-1 0 0,0 0-1,0 1 1,0-1 0,0 1 0,0-1-1,0 1 1,0 0 0,0 0 0,-5-1 0,-2 2-117,-1 0 0,1 1 0,0 0 0,0 0 1,-1 1-1,1 1 0,0-1 0,1 2 0,-1-1 1,1 1-1,-1 1 0,1 0 0,0 0 0,1 0 0,-1 1 1,1 1-1,0 0 0,1 0 0,-12 14 0,-3 4 174,2 0 0,1 2 0,2 0 0,0 1 0,-13 31 0,19-33-11,0-1 0,2 2 0,1-1 1,1 1-1,1 0 0,1 1 0,2-1 1,0 52-1,4-68-194,0 0 0,0 1 0,2-1 0,-1 0 0,1 0 0,1 0 1,0-1-1,0 1 0,1-1 0,9 14 0,-8-16-30,0-1 0,0 0 0,1-1 0,0 1 0,0-1 0,0-1 0,1 1-1,-1-1 1,1 0 0,1-1 0,-1 0 0,1 0 0,-1-1 0,13 3 0,-5-2 192,0-1 0,0 0-1,1-1 1,-1-1 0,0-1 0,0 0-1,1-1 1,-1-1 0,0 0 0,0-1 0,0-1-1,0 0 1,-1-1 0,0-1 0,0-1-1,0 0 1,-1-1 0,0 0 0,0-1 0,19-17-1,-18 13 20,0-1-1,-2-1 1,1 0-1,-2-1 1,0-1-1,-1 1 1,0-2-1,-2 0 1,0 0-1,-1 0 1,-1-1-1,0-1 1,-2 1-1,0-1 1,-1 0-1,1-26 1,-4 29-146,-1 0 0,0 0 0,-1 0 0,-1 0 0,-1 0 0,0 0 0,-1 1 0,-12-32 0,13 40-123,-1 2-1,0-1 0,0 0 0,0 1 0,0-1 0,-1 1 0,0 1 0,-1-1 1,1 1-1,-1 0 0,0 0 0,0 0 0,-1 1 0,1 0 0,-1 0 0,0 1 1,0 0-1,0 0 0,-1 0 0,1 1 0,-1 0 0,-8-1 0,6 2-252,-1 1 0,0-1 0,0 2-1,1-1 1,-1 2 0,0-1-1,1 1 1,-1 1 0,1 0 0,0 1-1,-17 7 1,1 3-2022,1 1 0,1 1-1,-24 21 1,4-1-5960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24:12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1520 121 5445,'0'0'3892,"-1"-10"-2157,1 6-1467,0 0 0,0 1 0,-1-1 0,1 0 0,-1 0 0,0 0-1,0 0 1,0 1 0,-1-1 0,1 0 0,-1 1 0,0-1 0,0 1 0,0 0 0,0 0 0,-1-1 0,1 1 0,-1 1 0,0-1 0,0 0 0,0 1 0,0 0 0,0-1 0,-1 1 0,1 0 0,-1 1 0,1-1-1,-1 1 1,0-1 0,-4 0 0,-31-5 29,-1 2 0,0 1 0,0 2 0,0 2 0,0 1 0,0 3 0,0 1 0,0 1 0,1 3 0,-49 17 0,-195 81 1436,225-80-1563,0 3 0,-89 62 0,93-54-95,1 3 1,3 1-1,-74 81 1,109-106 56,1 2 1,0-1 0,2 2 0,0 0 0,1 1 0,1 0 0,1 0-1,1 1 1,1 0 0,1 0 0,0 1 0,2 0 0,-2 43 0,5-41-114,2 0 1,1 0-1,0 0 1,2 0-1,1 0 1,1-1 0,1 0-1,2-1 1,0 1-1,1-1 1,1-1-1,1 0 1,1-1 0,21 26-1,-19-28-50,1-1 0,0 0 0,2-2 0,0 0 0,1-1 0,0-1 0,1 0 0,39 18 0,-31-19 32,1-2 1,0-1-1,1-1 1,0-1-1,1-2 1,37 3-1,-16-7 109,-1-2 0,0-2 0,0-2 0,0-2 0,-1-3 0,0-2 0,0-2 0,54-22 0,582-273 1096,-629 278-750,-1-2 1,-2-3-1,89-75 0,-127 96-352,0-1 1,-2 0-1,0-1 1,-1 0-1,0-1 1,-1-1-1,-1 0 1,-1 0-1,-1-1 1,0-1-1,-2 1 1,0-1-1,-1-1 1,-1 1-1,4-34 1,-8 36-105,0 0 0,-1-1 0,-1 1 0,-1-1 0,-1 1 0,0 0 0,-2 0 0,-6-19 0,6 24 0,-1 0 0,-1 0 0,0 1 0,-1-1 0,0 2 0,-1-1 0,0 1 0,-1 1 0,0 0 0,0 0 0,-14-9 0,-1 2 0,0 2 0,0 1 0,-2 0 0,0 2 0,0 2 0,-1 0 0,0 2 0,-49-9 0,6 8 0,0 2 0,-101 4 0,134 4-333,0 2-1,0 2 1,-52 14 0,50-8-1417,2 2 0,-74 35 1,75-29-7972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50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2385 405 5349,'0'0'326,"4"-12"-209,5-11 518,1 1 1,22-35-1,-31 56-415,1-1 1,-1 0-1,0 0 0,1 0 1,-1 0-1,0 0 1,0 0-1,0-1 0,-1 1 1,1 0-1,0 0 0,-1-1 1,0 1-1,1-1 0,-1 1 1,0 0-1,0-1 1,0 1-1,-1 0 0,1-1 1,0 1-1,-1 0 0,0-1 1,1 1-1,-1 0 0,0 0 1,0 0-1,0 0 1,-1 0-1,1 0 0,0 0 1,-1 0-1,1 0 0,-1 0 1,-2-1-1,-5-4-33,-2 1 0,1 0-1,-1 1 1,1 0 0,-24-7 0,5 1-257,-41-18-339,0 3 0,-2 4 0,-1 3-1,0 3 1,-124-11 0,34 20 1218,0 8 0,-1 6 0,2 8 0,0 6 1,1 8-1,-211 66 0,335-83-804,1 1 0,1 2 0,0 1 0,1 2 0,-52 35 1,73-44-17,1 2 0,0-1 0,1 1 0,0 1 0,0 0 0,2 0 0,-1 1 0,2 0 0,-1 1 0,2 0 0,0 0 1,1 1-1,0 0 0,1 0 0,1 0 0,-3 21 0,4-20-1,1-1 0,1 1 0,0 0 1,1 0-1,1 0 0,1 0 0,0 0 0,1-1 0,0 1 0,2-1 1,-1 0-1,2 0 0,0 0 0,1-1 0,1 0 0,0 0 0,0-1 0,2 0 1,-1 0-1,2-1 0,-1-1 0,2 0 0,0 0 0,0-1 0,1 0 1,26 14-1,-10-9 10,2-2 1,-1-1-1,2-2 1,-1-1-1,1-1 1,1-2-1,48 4 1,238-6 213,-271-5-172,177-9 20,0-9 1,437-98-1,-535 83 115,156-64 0,-205 64 0,-1-3 1,-2-3-1,70-50 1,-129 80 120,-1-2 0,-1 0 1,0 0-1,0-1 0,-2-1 0,1 0 0,18-29 0,-28 38-158,0-1-1,0 1 0,-1-1 0,1 0 0,-1 0 0,-1 0 0,1 0 0,-1 0 0,0 0 1,0 0-1,-1 0 0,0-1 0,0 1 0,0 0 0,-1 0 0,0 0 0,0 0 1,0 0-1,-1 0 0,0 0 0,0 0 0,-1 0 0,0 1 0,0-1 0,0 1 0,0 0 1,-6-6-1,-4-4-43,-1 0 0,-1 2-1,-1 0 1,1 0 0,-2 1 0,0 1 0,0 1 0,-1 1 0,-34-13 0,0 2-174,-2 4 0,-75-15 0,-8 12-957,-1 6 0,-197 7 0,92 4-3998,129-5-587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7:55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1565 192 7399,'1'-13'-176,"0"11"63,0-3 289,0-1 0,-1 1-1,1 0 1,-1-1-1,0 1 1,0-1-1,0 1 1,-1 0-1,0 0 1,0-1-1,0 1 1,-1 0-1,0 0 1,0 0 0,0 0-1,0 0 1,-1 0-1,0 1 1,0 0-1,0-1 1,0 1-1,-1 0 1,0 0-1,-8-6 1,-1 3 205,0 0 1,0 1-1,-1 1 1,0 0-1,0 1 1,-1 0-1,1 2 0,-1-1 1,-15 1-1,-15 0 752,-79 7 0,55 4-357,1 2 0,-104 32 0,-129 62 1066,252-85-1747,1 2 1,1 1 0,1 3 0,1 2-1,1 2 1,-49 43 0,73-55-36,0 2-1,2-1 1,0 2-1,2 1 1,0 0 0,1 0-1,1 2 1,2 0 0,0 0-1,1 1 1,2 1 0,1 0-1,-10 51 1,14-57-58,2 1 0,1-1 0,0 0-1,1 1 1,2-1 0,0 0 0,1 1 0,1-1 0,0-1 0,2 1-1,0-1 1,2 0 0,0 0 0,1-1 0,0 0 0,2 0 0,0-1-1,1-1 1,1 0 0,0 0 0,1-1 0,31 25 0,-14-17 32,1-1 0,0-2 0,2-1 0,0-2 0,1-1 0,1-2 0,0-1 0,1-2 0,52 9 0,1-6 504,0-4 0,169-3 0,-187-10-375,-1-2 0,1-4 1,-1-3-1,-1-3 0,0-3 1,95-37-1,-124 37 65,-1-2-1,-1-1 1,-1-2-1,64-50 1,-78 53 47,-1-2-1,-1 0 1,0-2 0,-2-1-1,-1 0 1,-1-1 0,21-41-1,-28 45-99,-2 0-1,0-1 1,-1 0-1,-2-1 1,0 0-1,-1 0 1,2-39-1,-6 49-87,-1 0 1,-1 0-1,0 0 1,-1 0-1,0 0 0,-1 0 1,-1 0-1,0 0 1,0 1-1,-2 0 0,0 0 1,0 0-1,-1 1 1,-12-16-1,6 13-64,0 0 0,-1 0 0,-1 2-1,0 0 1,-1 0 0,-1 2 0,-32-18 0,21 15-3,-1 2 0,0 1-1,-1 1 1,-43-8 0,-16 5-4,-1 4 1,-132 3-1,200 6-16,-290 17-2292,186-6-242,62-11-5981,62 0 7213,0-1 0,0 1 0,1 0 0,-1-1 0,0 0-1,1 1 1,-1-1 0,1 0 0,-1 0 0,1 0 0,-1 0 0,-2-2-1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8:15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13687 368 13293,'-14'-5'137,"-1"0"1,0 1 0,-1 1-1,1 0 1,0 1 0,-1 1-1,1 1 1,-1 0-1,0 1 1,1 0 0,0 1-1,-1 1 1,-14 5 0,-30 10-72,0-2 0,-1-3 0,0-2 1,-81 3-1,-727 4 3012,-2-44-1261,850 26-1756,-1197-32 1314,126 19-72,1-47-1367,448-5-14,-173-13 27,-416 2 189,160 12 237,-323 29-663,1207 46 533,2 8 0,-193 45 0,-354 134 498,523-135-741,-181 62 8,316-96-5,1 3 0,1 4 0,-70 45 0,113-61-4,0 1 0,2 2 0,0 1 0,2 1 0,-40 47 0,55-58-9,1 1 0,0 0 0,0 1 0,2 0 0,0 0 0,1 1 0,1 0 0,0 0 0,1 1 0,1-1 0,1 1 0,0 0 0,1 22 0,2-31-7,1 0 1,1-1 0,0 1 0,0-1-1,1 0 1,0 0 0,0 0-1,1 0 1,0 0 0,0-1 0,1 1-1,-1-1 1,2 0 0,-1-1 0,1 1-1,0-1 1,1 0 0,-1-1-1,1 0 1,0 0 0,9 5 0,20 11-80,0-2 0,2-1 0,43 14 0,-62-25 84,303 112-19,343 78 0,17-83-6,-269-53 38,-247-33 2,494 79-3,6-42-9,361-52 100,-160-5-5,967-29 29,-666-37 22,92-5 251,280 18 411,-1429 45-801,655-15-47,-593 2 33,-1-7-1,238-59 0,-150-3 20,-229 70 1,-1-2-1,0-1 0,0-2 1,-2-1-1,0-1 0,26-23 1,-43 31 53,0-1-1,-1 0 1,0 0 0,-1-1 0,-1 0 0,0-1 0,0 0 0,-2 0 0,0 0 0,0-1 0,-1 0-1,3-19 1,-3 5 88,-1 1-1,-1-1 1,-2-1-1,0 1 0,-7-49 1,1 50-126,-2 1-1,0 0 1,-1 1-1,-2 0 1,-1 1 0,-1-1-1,-20-31 1,-15-16 19,-59-68 1,53 76-47,-2 3 0,-3 1 1,-3 4-1,-2 2 1,-89-59-1,103 82-356,-3 2 1,0 3-1,-2 2 0,0 2 1,-2 3-1,0 2 0,-1 3 1,-77-11-1,-75 8-3151,-20 14-2861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08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318 516 5701,'-21'-13'593,"2"-1"0,-1-1 0,2-1 0,0-1 0,1-1 0,1 0 0,1-1 0,0 0 0,1-2 0,1 1 0,-19-44 0,-59-187 8221,84 241-7013,6 15-95,4 19-931,12 16-518,2-1 1,1-1 0,2 0 0,39 54 0,-56-87-245,106 149 397,137 146 0,-1-1 772,-188-223-558,-4 3 1,45 89 0,-87-148-772,0 1 0,-2 0 0,-1 1 1,0 0-1,5 28 0,-13-50 88,0 1 1,1-1-1,-1 1 1,0-1-1,0 1 1,1-1-1,-1 1 1,0-1-1,0 1 1,0-1-1,0 1 1,0-1-1,0 1 1,0-1-1,0 1 1,0 0-1,0-1 1,0 1-1,0-1 1,0 1-1,0-1 0,-1 1 1,1-1-1,0 1 1,0-1-1,-1 1 1,1-1-1,0 1 1,-1-1-1,1 1 1,0-1-1,-1 0 1,1 1-1,-1-1 1,1 1-1,-1-1 1,1 0-1,0 0 1,-1 1-1,1-1 1,-1 0-1,0 0 1,1 0-1,-1 1 1,1-1-1,-1 0 0,1 0 1,-1 0-1,1 0 1,-1 0-1,1 0 1,-1 0-1,0 0 1,1 0-1,-1 0 1,1-1-1,-1 1 1,1 0-1,-1 0 1,1 0-1,-1-1 1,1 1-1,-1 0 1,1-1-1,-1 1 1,0-1-1,-31-24-2309,-98-116-8100,77 86 3517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0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39 344 4837,'0'0'9363,"-7"8"-7030,6-7-2296,-1 1 134,-1 1-1,0-1 1,1 0 0,0 1 0,0 0 0,0 0 0,0-1 0,0 1-1,0 0 1,1 0 0,-1 1 0,1-1 0,0 0 0,0 0-1,0 1 1,0-1 0,1 1 0,0-1 0,-1 0 0,1 1 0,0-1-1,1 1 1,-1-1 0,1 1 0,-1-1 0,1 0 0,0 1-1,0-1 1,0 0 0,1 0 0,3 6 0,8 11 428,2-1 1,0-1-1,1 0 1,1-2 0,1 0-1,27 20 1,128 76 1613,-136-90-1843,-9-4 99,-19-11-138,0-1-1,1 0 0,0 0 1,-1-1-1,1-1 1,1 0-1,-1 0 0,21 4 1,-30-8-318,1 0 0,-1 0 1,1 0-1,-1 0 0,1 0 0,-1-1 0,1 1 1,-1-1-1,1 1 0,-1-1 0,1 0 1,-1 1-1,0-1 0,1 0 0,-1 0 0,0 0 1,0 0-1,0 0 0,0 0 0,0 0 1,0 0-1,0 0 0,0-1 0,0 1 1,0 0-1,-1-1 0,1 1 0,0-3 0,12-47 110,-13 47-122,8-70-365,-4-1-1,-6-94 1,-1 103-726,2 0 1,4 0 0,17-108 0,-12 142-5985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1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10 239 7111,'-3'-45'11638,"1"23"-3758,9 52-5778,22 192-1776,-7-34 640,-9-145-210,-1-28-239,-11-15-495,0 0 0,-1 0 0,1 0 0,-1-1 0,1 1 1,0 0-1,-1 0 0,1 0 0,-1-1 0,1 1 0,-1 0 0,1-1 1,-1 1-1,1-1 0,-1 1 0,1 0 0,-1-1 0,1 1 0,-1-1 1,1 1-1,-1-1 0,0 1 0,1-1 0,-1 0 0,0 1 1,0-1-1,0 1 0,1-1 0,-1 0 0,0 0 0,5-14 51,-1 1 0,0 0 1,-1-1-1,-1 0 0,-1 1 0,1-17 0,-5-97 193,2 107-259,-1-17-7,-2 0 0,-1 0 0,-2 0 0,-2 0 0,-1 1 0,-2 1 0,-1 0 0,-24-44 0,37 79 0,0 1 0,0-1 0,-1 1 0,1-1 0,0 1 0,0-1 0,0 1 0,-1-1 0,1 1 0,0-1 0,-1 1 0,1 0 0,0-1 0,-1 1 0,1-1 0,0 1 0,-1 0 0,1-1 0,-1 1 0,1 0 0,-1 0 0,1-1 0,-1 1 0,1 0 0,-1 0 0,1 0 0,-1-1 0,1 1 0,-1 0 0,1 0 0,-1 0 0,0 0 0,-5 18 0,5 45 0,1-53 0,3 48 0,2 1 0,3-1 0,2-1 0,3 1 0,22 62 0,-30-109 0,-1 0 0,1 0 0,1 0 0,11 16 0,-17-26 0,1 1 0,0-1 0,0 0 0,0 1 0,0-1 0,0 0 0,0 0 0,0 1 0,0-1 0,0 0 0,1 0 0,-1 0 0,0-1 0,1 1 0,-1 0 0,1 0 0,-1-1 0,1 1 0,-1-1 0,1 1 0,-1-1 0,1 0 0,-1 1 0,1-1 0,0 0 0,-1 0 0,1 0 0,-1 0 0,1 0 0,0-1 0,-1 1 0,1-1 0,-1 1 0,1-1 0,-1 1 0,1-1 0,-1 0 0,0 1 0,1-1 0,-1 0 0,0 0 0,1 0 0,-1 0 0,0 0 0,2-2 0,3-6 0,-1 1 0,1-1 0,-1 0 0,-1-1 0,0 1 0,0-1 0,-1 1 0,0-1 0,2-15 0,11-96 0,-12-49 0,3 281 0,1-25 0,-8-64 0,1 1 0,0-1 0,1 0 0,7 31 0,-9-52 0,0 0 0,1 0 0,-1 0 0,0 0 0,0 0 0,0 0 0,1 0 0,-1 0 0,1 0 0,-1 0 0,1 0 0,-1 0 0,1 0 0,-1 0 0,1 0 0,0 0 0,-1 0 0,1-1 0,0 1 0,0 0 0,0 0 0,0-1 0,0 1 0,0-1 0,-1 1 0,1-1 0,2 1 0,-2-1 0,1-1 0,-1 1 0,0-1 0,0 0 0,1 1 0,-1-1 0,0 0 0,0 0 0,0 0 0,0 0 0,0 0 0,0 0 0,0 0 0,0 0 0,0 0 0,-1 0 0,2-3 0,26-59 0,-8-34 0,-16 72 0,1 0 0,11-33 0,-16 59 0,0-1 0,0 0 0,0 0 0,0 1 0,0-1 0,0 0 0,0 0 0,1 0 0,-1 1 0,0-1 0,0 0 0,0 0 0,1 0 0,-1 1 0,0-1 0,0 0 0,0 0 0,1 0 0,-1 0 0,0 0 0,0 1 0,1-1 0,-1 0 0,0 0 0,0 0 0,1 0 0,-1 0 0,0 0 0,0 0 0,1 0 0,-1 0 0,0 0 0,0 0 0,1 0 0,-1 0 0,0 0 0,1 0 0,-1 0 0,0 0 0,0-1 0,1 1 0,-1 0 0,0 0 0,0 0 0,0 0 0,1 0 0,-1-1 0,0 1 0,0 0 0,0 0 0,0 0 0,1-1 0,-1 1 0,0 0 0,0 0 0,0-1 0,0 1 0,6 25 0,-6-25 0,12 77 0,-5-22 0,17 59 0,-22-109 0,-1 0 0,1 0 0,0 0 0,0-1 0,1 1 0,3 6 0,-5-11 0,-1 1 0,1 0 0,0 0 0,-1-1 0,1 1 0,0-1 0,-1 1 0,1 0 0,0-1 0,-1 0 0,1 1 0,0-1 0,0 1 0,0-1 0,-1 0 0,1 1 0,0-1 0,0 0 0,0 0 0,0 0 0,0 0 0,0 0 0,0 0 0,-1 0 0,1 0 0,0 0 0,0 0 0,0 0 0,0-1 0,0 1 0,-1 0 0,1 0 0,0-1 0,0 1 0,0-1 0,-1 1 0,1-1 0,0 1 0,0-1 0,-1 1 0,1-1 0,-1 0 0,1 1 0,-1-1 0,1 0 0,0-1 0,6-8-141,0 0-1,-1 0 1,-1 0 0,1-1-1,-2 0 1,1 0 0,-2 0-1,4-16 1,-1-4-1561,-1 1-1,2-33 1,-5-2-7262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2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15503,'0'0'1873,"5"9"-2075,-2-4 340,-1 0 1,1 0 0,-1 1 0,0-1 0,0 1-1,-1-1 1,0 1 0,0 0 0,0 0 0,0-1-1,-1 1 1,0 0 0,-1 0 0,1 0 0,-2 5-1,-2 22 891,1 0 0,2 0-1,1 0 1,2 0 0,1 0-1,1 0 1,2-1 0,1 0-1,2 0 1,1 0 0,2-1-1,25 49 1,-37-80-1029,-1 1 0,1-1 0,0 1 0,0-1 0,-1 1 0,1-1 0,-1 1 0,1-1 0,0 1 0,-1-1 0,1 1 0,-1-1 0,1 0 0,-1 1 0,1-1 0,-1 0 0,1 1 0,-1-1 0,1 0 0,-1 0 0,1 0 0,-1 1 0,0-1 0,1 0 0,-1 0 0,1 0 0,-1 0 0,0 0 0,1 0 0,-1 0 0,1 0 0,-1-1 0,0 1 0,1 0 0,-2 0 0,-25-1 0,20-1-26,-1 0 1,1 0-1,0-1 0,-1 0 1,2 0-1,-1 0 0,0-1 1,1 0-1,-1 0 0,1-1 1,0 0-1,0 0 0,1 0 1,0-1-1,0 0 0,-5-7 1,4 6 13,1-1 1,1 0 0,-1 0 0,1 0 0,1 0 0,0 0 0,0-1-1,0 1 1,1-1 0,0 0 0,1 0 0,0 0 0,0-13-1,2 19 26,-1 0 0,1 1-1,-1-1 1,1 0 0,0 0-1,0 0 1,0 1 0,0-1-1,0 0 1,1 1-1,-1-1 1,1 1 0,0 0-1,0-1 1,0 1 0,0 0-1,0 0 1,0 0-1,1 1 1,-1-1 0,0 0-1,6-2 1,4-1 36,1 0 1,0 1-1,26-6 1,-30 8-40,1 0 0,-1 0 0,0-1 0,0-1 0,0 1 0,9-6 0,-16 7-10,0 0-1,-1 0 1,1 1 0,-1-1-1,0 0 1,0 0-1,1 0 1,-1 0 0,0 0-1,-1-1 1,1 1 0,0 0-1,-1 0 1,1-1 0,-1 1-1,0 0 1,0-3 0,0-48-457,-2 30-242,2-2-2219,1-40-9947,1 37 4931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2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8552,'0'0'18594,"-1"12"-16966,-1 70-434,10 89 1,-4-131-874,2 0-1,1 0 1,3-1 0,20 58 0,-4-53-321,-26-44 0,1 1 0,-1 0 0,1 0 0,-1 0 0,1-1 0,-1 1 0,1 0 0,0 0 0,-1-1 0,1 1 0,0-1 0,0 1 0,-1 0 0,1-1 0,0 1 0,0-1 0,0 0 0,0 1 0,0-1 0,0 0 0,-1 0 0,1 1 0,0-1 0,0 0 0,0 0 0,0 0 0,0 0 0,0 0 0,0 0 0,0 0 0,0-1 0,0 1 0,0 0 0,0 0 0,0-1 0,-1 1 0,1-1 0,0 1 0,0-1 0,0 1 0,-1-1 0,1 1 0,0-1 0,0 0 0,-1 1 0,1-1 0,0 0 0,-1 1 0,1-3 0,2-3 0,0 0 0,-1-1 0,0 1 0,0-1 0,0 0 0,-1 1 0,0-1 0,-1 0 0,1 0 0,-2-9 0,-7-73 0,5 70 0,-1 0 0,-1 1 0,0-1 0,-1 1 0,-1 0 0,-1 1 0,-12-21 0,20 93 0,2-50 0,-1 0 0,1 0 0,0 0 0,0 0 0,0-1 0,0 1 0,1-1 0,0 1 0,0-1 0,0 0 0,0 0 0,1 0 0,0-1 0,0 1 0,0-1 0,0 0 0,7 4 0,-8-5 0,0-1 0,0 0 0,0 0 0,0 0 0,0 0 0,1-1 0,-1 1 0,0-1 0,1 1 0,-1-1 0,0 0 0,0-1 0,1 1 0,-1-1 0,0 1 0,1-1 0,-1 0 0,0 0 0,0 0 0,0-1 0,0 1 0,0-1 0,0 1 0,-1-1 0,1 0 0,0 0 0,-1 0 0,4-5 0,2-1 0,0-1 0,-1-1 0,0 1 0,-1-1 0,0 0 0,-1-1 0,0 1 0,0-1 0,-1 0 0,-1 0 0,0 0 0,0-1 0,-1 1 0,0-1 0,-1 1 0,-1-15 0,0 26 0,0-1 0,0 1 0,1-1 0,-1 1 0,0-1 0,0 1 0,0-1 0,0 1 0,0-1 0,-1 1 0,1-1 0,0 1 0,0-1 0,0 1 0,0-1 0,-1 1 0,1-1 0,0 1 0,0-1 0,-1 1 0,1-1 0,0 1 0,-1 0 0,1-1 0,0 1 0,-1 0 0,1-1 0,0 1 0,-1 0 0,1 0 0,-1-1 0,1 1 0,-1 0 0,1 0 0,-1 0 0,1-1 0,-1 1 0,1 0 0,-1 0 0,1 0 0,-1 0 0,1 0 0,-1 0 0,1 0 0,-1 0 0,0 0 0,0 1 0,-1-1 0,0 1 0,1 0 0,-1-1 0,1 1 0,-1 0 0,1 0 0,0 0 0,-1 0 0,1 0 0,0 1 0,0-1 0,0 0 0,-2 2 0,-2 7 0,-1 0 0,2 0 0,-1 1 0,1-1 0,1 1 0,0 0 0,1 0 0,-3 20 0,3-11 0,1 1 0,1-1 0,1 1 0,4 20 0,-4-36 8,1 1 1,0-1-1,0 0 1,0 0-1,1 0 0,0 0 1,0 0-1,0-1 1,1 1-1,-1-1 0,1 0 1,0 0-1,0 0 1,1-1-1,-1 1 0,1-1 1,-1 0-1,1 0 1,0-1-1,0 0 0,1 1 1,-1-2-1,9 3 1,-10-2-39,0-1 0,0 0 1,-1-1-1,1 1 0,0-1 1,0 1-1,0-1 0,0 0 1,0-1-1,0 1 1,0-1-1,0 1 0,0-1 1,-1 0-1,1-1 0,0 1 1,0-1-1,-1 1 0,1-1 1,-1 0-1,0-1 1,0 1-1,1 0 0,-2-1 1,1 0-1,0 0 0,0 0 1,-1 0-1,1 0 0,-1 0 1,0 0-1,0-1 1,2-6-1,1-19-4892,-4-6-4372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16816,'0'0'14061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0 486 15310,'0'0'10256,"2"9"-6077,7 24-1776,-9-32-2388,0-1 1,0 1-1,0-1 0,0 1 1,0-1-1,1 0 1,-1 1-1,0-1 1,0 0-1,1 1 0,-1-1 1,0 0-1,1 1 1,-1-1-1,0 0 0,1 0 1,-1 1-1,0-1 1,1 0-1,-1 0 1,1 0-1,-1 1 0,0-1 1,1 0-1,-1 0 1,1 0-1,-1 0 1,1 0-1,-1 0 0,0 0 1,1 0-1,-1 0 1,1 0-1,-1 0 1,1 0-1,-1 0 0,0 0 1,1 0-1,-1-1 1,1 1-1,-1 0 0,0 0 1,1 0-1,0-1 1,13-14-91,-4-2 75,0-1 0,-1 0 0,-1-1 0,-1 0 0,8-32 0,15-104 0,-26 132 0,5-65 0,-7 58 0,9-47 0,-11 77 0,0 0 0,0 0 0,0 0 0,0 0 0,0-1 0,0 1 0,0 0 0,0 0 0,0 0 0,0 0 0,0 0 0,0 0 0,0-1 0,0 1 0,0 0 0,0 0 0,0 0 0,0 0 0,0 0 0,0 0 0,0 0 0,0 0 0,0-1 0,0 1 0,0 0 0,0 0 0,0 0 0,0 0 0,1 0 0,-1 0 0,0 0 0,0 0 0,0 0 0,0 0 0,0 0 0,0 0 0,0-1 0,0 1 0,1 0 0,-1 0 0,0 0 0,0 0 0,0 0 0,0 0 0,0 0 0,0 0 0,0 0 0,1 0 0,-1 0 0,0 0 0,0 0 0,0 0 0,0 0 0,0 1 0,0-1 0,0 0 0,0 0 0,1 0 0,-1 0 0,0 0 0,0 0 0,0 0 0,0 0 0,0 0 0,4 9 0,39 194 0,-8-25 0,-35-176-15,1 0 0,-1 1 0,1-1-1,0 0 1,0 1 0,0-1 0,0 0 0,0 0 0,0 0 0,1 0 0,1 3-1,-2-5-1,-1 0-1,0 0 0,1 1 0,-1-1 0,1 0 0,-1 0 0,1 0 0,-1 0 0,0 0 0,1 1 0,-1-1 0,1 0 0,-1 0 0,1 0 0,-1 0 0,1 0 0,-1 0 1,0-1-1,1 1 0,-1 0 0,1 0 0,-1 0 0,1 0 0,-1 0 0,0-1 0,1 1 0,-1 0 0,0 0 0,1-1 0,-1 1 0,1 0 0,-1 0 0,0-1 0,0 1 0,1-1 1,3-4-395,-1 0 0,0 0 0,0-1 1,0 1-1,-1-1 0,0 0 0,2-8 1,9-39-5755,0-10-2093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1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0 257 14830,'0'0'14878,"13"-9"-13805,16-16-905,0-2-1,-2-1 1,-2-1 0,42-58-1,-58 70-154,-7 12-20,0 1-1,1 0 1,-1 0 0,1 0 0,0 0 0,6-6 0,-6 54-479,-16 86 589,6-85-43,0 56 1,11-96-494,3-13-680,4-13-2273,-8-4-2022,-3-4-2728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3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18514,'0'0'6753,"-4"15"-4079,-5 30-1612,2 1 1,2-1-1,0 56 0,11-76-1016,-6-25-43,0 1 0,0-1 0,1 0 0,-1 1 0,0-1 0,1 0 0,-1 0 0,0 1 0,1-1 0,-1 0 0,0 0 0,1 0 0,-1 1 0,0-1 0,1 0 0,-1 0 0,1 0 0,-1 0 0,0 0 0,1 0 0,-1 0 0,1 0 0,-1 0 0,0 0 0,1 0 0,-1 0 0,1 0 0,-1 0 0,0 0 0,1 0 0,0-1 0,1 0 22,0-1 0,0 0 0,0 1 0,0-1 0,0 0 1,0 0-1,-1 0 0,1 0 0,-1-1 0,1 1 0,-1 0 0,0-1 0,0 1 0,1-4 0,24-94 35,-14 50-88,-5 36-384,-1 23 165,2 30 143,-7-34 136,2 12-23,2 14 73,1 1 0,1-1 0,2-1 0,19 45 0,-25-68-69,1-1 0,-1 1 0,1-1 0,0 0 0,1 0 0,-1 0 0,1-1 0,0 1 0,1-1 0,-1 0 0,1-1 0,0 1 0,0-1 1,0-1-1,1 1 0,0-1 0,-1 0 0,1 0 0,0-1 0,0 0 0,0 0 0,1-1 0,-1 0 0,0 0 0,9 0 0,-91 22-13,55-18 0,-10 2 0,0-1 0,-46 4 0,76-10 0,-1 0 1,1 0-1,-1 0 1,1 0-1,-1 0 1,1 0-1,-1 0 1,1 0-1,-1 0 1,1 0-1,-1-1 1,1 1-1,-1 0 1,1 0-1,0 0 1,-1-1-1,1 1 1,-1 0-1,1 0 1,0-1-1,-1 1 1,1 0-1,-1-1 1,1 1-1,0-1 1,0 1-1,-1 0 1,1-1-1,0 1 1,0-1-1,-1 1 1,1-1-1,0 1 1,0-1-1,0 1 1,0-1-1,5-24-147,21-25-1856,-25 48 1594,23-39-6766,1-2-4441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4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1 225 13293,'0'0'17451,"20"-34"-15428,-20 34-2023,0-1 0,0 1 0,0-1 0,1 1 0,-1-1 0,0 1 0,0-1 0,1 1 0,-1 0 0,0-1 0,1 1 0,-1 0 0,0-1 0,1 1 0,-1 0 0,1-1 0,-1 1 0,1 0 0,-1 0 0,1-1 0,-1 1 0,0 0 0,1 0 0,-1 0 0,1 0 0,-1 0 0,1 0 0,-1 0 0,1 0 0,-1 0 0,1 0 0,-1 0 0,2 0 0,14 14 0,11 33 0,-24-42 0,51 102 0,76 223 0,-129-328 0,11 49 0,-11-50 0,-1 0 0,1 0 0,-1 1 0,1-1 0,-1 0 0,0 0 0,0 0 0,0 1 0,0-1 0,0 0 0,0 0 0,0 0 0,0 1 0,0-1 0,0 0 0,0 0 0,-1 0 0,1 0 0,-1 1 0,1-1 0,-1 0 0,1 0 0,-1 0 0,0 0 0,1 0 0,-1 0 0,0 0 0,0 0 0,0-1 0,1 1 0,-1 0 0,0 0 0,-2 0 0,-1 0 0,-1-1 0,1 0 0,0 0 0,0 0 0,0 0 0,-1-1 0,1 0 0,0 0 0,0 0 0,0 0 0,0-1 0,0 1 0,1-1 0,-1 0 0,0 0 0,1-1 0,-1 1 0,1-1 0,0 0 0,0 1 0,0-1 0,0-1 0,1 1 0,-1 0 0,1-1 0,0 1 0,0-1 0,0 0 0,0 1 0,0-1 0,1 0 0,0 0 0,-1-6 0,-1 0 0,2 0 0,0 0 0,0-1 0,0 1 0,2 0 0,-1 0 0,1 0 0,1 0 0,-1 0 0,2 0 0,-1 0 0,2 0 0,4-10 0,4-5 0,50-116 0,-56 122 0,-1 0 0,0-1 0,-1 0 0,-1 0 0,0-35 0,-3 24 0,-7-54 0,6 78 0,0-1 0,-1 0 0,0 1 0,0-1 0,-1 1 0,0 0 0,0 0 0,0 0 0,-1 0 0,0 1 0,-1 0 0,-9-12 0,14 18 0,-1-1 0,1 1 0,-1-1 0,1 1 0,-1-1 0,1 1 0,-1-1 0,1 1 0,-1-1 0,0 1 0,1 0 0,-1-1 0,0 1 0,1 0 0,-1 0 0,0-1 0,0 1 0,1 0 0,-1 0 0,0 0 0,0 0 0,1 0 0,-1 0 0,0 0 0,0 0 0,1 0 0,-1 0 0,0 1 0,0-1 0,1 0 0,-1 0 0,0 1 0,1-1 0,-1 0 0,0 1 0,1-1 0,-1 1 0,1-1 0,-1 1 0,1-1 0,-1 1 0,1-1 0,-1 1 0,1 0 0,-1-1 0,1 1 0,0 0 0,-1-1 0,1 1 0,0 0 0,-1-1 0,1 2 0,-11 45 0,10-40 0,-5 35 0,2 1 0,2 1 0,6 77 0,-4-117 0,1 0 0,-1 0 0,1 0 0,0-1 0,0 1 0,0 0 0,0-1 0,1 1 0,-1 0 0,1-1 0,0 0 0,0 1 0,0-1 0,1 0 0,-1 0 0,1 0 0,0-1 0,5 6 0,-5-7 0,-1-1 0,1 1 0,-1 0 0,1 0 0,-1-1 0,1 0 0,0 1 0,-1-1 0,1 0 0,0 0 0,-1 0 0,1-1 0,0 1 0,-1-1 0,1 1 0,-1-1 0,1 0 0,-1 0 0,1 0 0,-1 0 0,1-1 0,-1 1 0,0-1 0,0 1 0,0-1 0,0 0 0,3-2 0,24-25 0,28-24 0,-54 51 0,0 0 0,0 0 0,0 0 0,0 0 0,0 0 0,0 1 0,0-1 0,1 1 0,-1 0 0,1 0 0,-1 0 0,1 1 0,-1-1 0,1 1 0,-1 0 0,7 0 0,-8 1 0,0 0 0,0 0 0,0 0 0,0 0 0,0 1 0,-1-1 0,1 1 0,-1-1 0,1 1 0,-1-1 0,1 1 0,-1 0 0,0-1 0,0 1 0,1 0 0,-1 0 0,-1 0 0,1 0 0,1 4 0,13 48 0,-11-39 0,10 22-3655,-2-30-888,-11-7 4192,0 0-1,0-1 1,0 1-1,0-1 0,0 1 1,0-1-1,0 1 1,0-1-1,0 0 1,0 0-1,0 1 1,0-1-1,-1 0 0,1 0 1,0 0-1,-1 0 1,2-1-1,11-20-17889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5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18802,'0'0'11435,"0"50"-8905,-4-19-2530,1 0 0,0-4 0,3-5 0,0-8 0,1-8 0,3-6-2178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39:16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35 535 11275,'-5'9'3656,"0"1"-3278,0 0 0,1-1-1,1 1 1,-1 1-1,2-1 1,-1 0 0,2 1-1,-1-1 1,1 1-1,1 0 1,0-1 0,1 1-1,0 0 1,3 17-1,12 22 1414,41 92-1,-11-33-27,48 174 1341,-57-160-2535,5-2-1,66 131 1,-96-230-551,0-1-1,1 0 1,1-1-1,1 0 1,1-1-1,26 24 0,-33-35-222,0-2-1,0 1 0,0-1 0,1 0 1,0-1-1,20 8 0,-20-10-298,-1-1 0,0 0 0,0 0 0,1-1 0,-1-1 0,1 1 0,-1-1 0,1-1 0,11-1 0,32-7-22,1 2 0,0 2 1,106 5-1,-71 14-515,0 4 0,0 4-1,104 39 1,-64-18 4496,-125-42-3162,1 1 0,0-1 1,0 0-1,0-1 0,0 1 1,0-1-1,0 0 0,0 0 1,0 0-1,0-1 0,-1 0 1,1 0-1,0 0 0,0 0 1,0-1-1,-1 0 0,1 0 1,-1 0-1,7-4 0,2-4 47,-1 0-1,-1-1 1,0 0 0,18-24-1,-14 17-237,44-54 330,-17 18-580,2 2 0,2 3 0,68-58 0,-113 107 164,1-1 1,-1 0 0,0 0-1,1 1 1,-1-1 0,1 0-1,-1 1 1,1-1 0,-1 1 0,1 0-1,-1 0 1,1-1 0,-1 1-1,1 0 1,0 0 0,-1 1-1,1-1 1,-1 0 0,1 0 0,-1 1-1,1-1 1,-1 1 0,1-1-1,-1 1 1,3 1 0,-3-1 0,1 0 0,-1-1-1,0 1 1,1 0 0,-1-1 0,0 1 0,1-1 0,-1 0 0,1 0-1,-1 1 1,1-1 0,-1 0 0,1 0 0,-1 0 0,1 0 0,-1 0 0,1-1-1,-1 1 1,1 0 0,-1-1 0,0 1 0,1-1 0,-1 0 0,0 1 0,1-1-1,-1 0 1,0 0 0,2-1 0,0 0-14,1-1 1,-1 1-1,1 0 0,-1 0 0,1 1 1,0-1-1,0 1 0,0 0 0,0 0 0,0 0 1,0 0-1,0 1 0,0 0 0,0 0 1,0 0-1,5 0 0,11 0-15,-18-1 23,1 1 0,-1-1 0,0 0 0,1-1 1,-1 1-1,0 0 0,1-1 0,-1 1 0,0-1 1,0 0-1,0 1 0,-1-1 0,1 0 0,0 0 0,-1 0 1,1-1-1,1-3 0,26-47 1029,-25 43-541,8-11-318,1 0 1,23-28-1,-27 38-142,1 0 1,-2-1-1,1 0 0,-2-1 1,0 0-1,0 0 1,-1-1-1,-1 0 0,0 0 1,3-17-1,-4-7-39,-1-1 0,-3 0 0,-1 0 0,-1 1 0,-3-1 0,-17-70 0,-88-222 0,42 144 0,46 117-258,-3 0-1,-4 2 1,-2 1-1,-56-88 1,85 151 266,-1 0 0,1-1 0,-1 1 0,0 1 0,-1-1 0,1 0 0,-1 1 0,1 0 0,-1 0 0,0 0 0,0 0 0,0 0 0,-1 1 0,1 0 0,0 0 0,-1 0 0,0 1 0,1-1 0,-1 1 0,0 0 0,0 0 0,0 1 0,0-1 0,0 1 0,1 0 0,-1 1 0,0-1 0,0 1 0,-9 2 0,-22 3 225,-1-2-1,1-2 1,-44-2-1,40-1-218,1 2 0,-64 9 0,-347 104 30,299-70-32,-1-6 0,-177 20 0,-13-45-12,340-13-62,1 0 0,0 0 0,0 0-1,-1 0 1,1 0 0,0 0 0,-1 0 0,1 0 0,0 0-1,0-1 1,-1 1 0,1 0 0,0-1 0,0 1 0,0-1 0,-1 0-1,1 1 1,0-1 0,0 0 0,-1 0 0,2-1-132,0 1 0,1 0 0,-1 0 0,0 0 0,1-1 0,-1 1 0,1 0 0,-1 0 0,1 0 0,0 0 0,-1 0 0,1 0 0,0 0 0,0 0 0,0 0 0,0 0 0,0 1 0,-1-1 0,1 0 0,1 1 0,0-2 0,33-22-7013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40:15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15817 414 11979,'-76'-8'28,"-807"-113"622,477 44-1557,-491-30-1,-292 54 3147,263 15-554,-2199 29 509,3097 11-2176,-1733 107 1185,2 38-919,955-74-656,-241 26 171,8 45 817,234 42-250,586-118-429,-335 156 0,545-220 59,-32 14-9,1 1 0,1 3 0,-41 29 0,69-44 19,0 1-1,0-1 1,1 2-1,0-1 1,0 1-1,1 0 1,1 0-1,-1 1 1,1 0-1,1 0 1,0 1-1,1-1 1,0 1-1,0 0 1,1 0-1,-3 22 1,5-20-8,0 1 0,1 0-1,1 0 1,0 0 0,1 0 0,1-1 0,0 1 0,0-1 0,1 0-1,1 0 1,13 24 0,-7-19-9,0 0 0,1-1 0,1-1 0,1 0 0,0-1 0,2 0 0,20 16 0,1-5-8,1-2-1,1-1 0,1-2 1,1-2-1,0-2 1,80 23-1,-32-19 19,179 18 1,99-19 1,-131-10 4,880 117 198,39 3-43,-151-120-70,0-54 231,1794-5 245,-571 34-774,-260-102 601,1268-54 426,-2021 164-810,-676 10-13,-153-22-156,-339 13 121,0-2-1,-1-2 0,0-2 0,-1-2 1,0-1-1,51-27 0,-82 35 55,0-1-1,-1 0 1,0 0-1,0-1 1,-1 0-1,0-1 1,-1-1-1,0 0 1,0 0-1,-1-1 1,-1 0-1,14-25 1,-17 25 41,-1 0 1,1-1-1,-2 0 1,0 0-1,-1 0 1,0 0-1,-1-1 1,0 1-1,-1 0 1,-1-1-1,0 1 1,0 0-1,-2-1 1,-5-18-1,-1 4 47,-2 0 0,-1 1 0,-1 1 0,-1 0 0,-1 1 0,-2 0 0,-22-25 0,-7-4 197,-100-89 1,62 74 52,-2 3 0,-3 4 0,-2 5 0,-144-68 0,98 65-295,-2 6 1,-244-59-1,-313-3-1867,-1 66-2373,351 32 66,-8-7-3230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40:59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1090 886 12908,'-27'0'512,"0"2"0,0 1 0,-41 9 0,40-4-973,1 2 0,0 0 0,0 2 0,1 1 0,1 1 0,0 1 0,1 1 0,1 1 0,-39 36 0,-28 35 742,-102 130 1,25 3 3143,130-170-2173,3 2 1,-40 82-1,65-116-1179,0 0-1,2 1 1,0 0-1,2 1 1,0-1 0,1 1-1,1 0 1,1 0-1,1 0 1,1 0-1,3 25 1,0-31-96,1 0-1,1 0 1,1 0-1,0-1 1,0 0-1,2 0 1,0 0-1,0-1 1,1-1 0,1 1-1,0-2 1,0 1-1,15 10 1,8 7-159,1-2-1,1-1 1,57 30 0,18 1 86,2-5 1,2-5-1,3-4 0,126 27 0,493 70-322,962 63 1243,-1037-134-662,-623-64-163,1370 143 58,4-39-20,2407 8 1254,-1801-156-666,-1-50 952,998 21-2108,-72 4 777,-1132-71 1890,-19-126-3905,-1107 109 628,-512 103 947,311-134-1,-406 146 265,-1-3-1,95-67 0,-144 88-26,-1-2 0,-1-1-1,-1-2 1,-1 0-1,-1-1 1,-1-1-1,-1-2 1,31-54-1,-45 67-14,0 0 0,-1 0 0,0-1 0,-1 1-1,-1-1 1,-1-1 0,0 1 0,-1 0 0,-1-1 0,-1 1-1,0-1 1,-1 1 0,0-1 0,-8-29 0,3 25 49,-1 1 0,-1 1 1,-1-1-1,-1 1 0,0 1 1,-1 0-1,-1 0 0,-1 1 0,-1 1 1,0 0-1,-18-16 0,-12-5 19,-1 2-1,-2 2 1,-1 2 0,-2 2-1,-54-24 1,-277-93-180,-730-163-282,-23 72 473,-591-60-34,-16 113-366,-650 87-2226,-2 81 2906,-350 87 1680,2 73-2379,1461-72-42,-2452 240 577,910 35-926,2804-345 672,-366 44-2089,17-9-2194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10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94 7783,'2'-9'5104,"2"-8"-3517,11-50 7001,-14 126-5616,1-18-2704,-6 61 358,-20 111-1,4-54-1692,11 1-5582,1-164 670,-4-12 321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1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9 130 11082,'0'0'5472,"-3"11"-4367,1-2-773,1 0 0,0 1 0,0-1 0,0 0 0,1 0 0,1 0 0,0 0 0,0 1 0,0-1 0,5 13 0,-3-12 237,1 3 45,1-1 0,0 1 0,1-1 0,0 0 0,9 12 0,-13-21-581,-1-1-1,1 0 1,0 0 0,0 0 0,0 0 0,1 0-1,-1 0 1,0 0 0,1-1 0,-1 1-1,1-1 1,0 1 0,-1-1 0,1 0-1,0 0 1,0-1 0,0 1 0,-1 0 0,1-1-1,0 0 1,0 0 0,0 1 0,0-2-1,0 1 1,0 0 0,0-1 0,0 1-1,-1-1 1,1 0 0,3-1 0,3-2 33,1-1 0,-1 0 0,0-1 0,-1 1-1,0-2 1,0 1 0,8-9 0,55-62 95,-41 42-278,82-101-3743,-59 62-1974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9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1 0 32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46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0 17232,'0'0'8008,"0"50"-5894,-4-15-481,-9 10-704,3 6 0,-2 0 0,6 1-192,6 0-481,0-5-256,0-3 0,15-6 0,3-4 0,6-10-1281,1-10-3364,3-11-5156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1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14990,'0'0'14029,"50"46"-13228,-24-46-480,7 0-257,0-8-2050,-4-6-4420,-4-4-10987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2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21428,'0'0'769,"-1"16"-625,-56 699 353,52-684-2218,1-20 253,-1-19 199,-29-124-10892,24 93 7832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28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79 5605,'0'0'9684,"-5"10"-7746,-4 11-1299,2-1-1,0 1 1,2 0-1,0 0 1,2 1 0,0 0-1,0 29 1,3-38-401,-1 24 915,6 65 0,-4-91-906,1-1 0,0 1-1,1 0 1,0-1 0,0 0 0,2 0-1,-1 0 1,1 0 0,0 0-1,11 13 1,-15-21-223,0 0 1,1-1-1,-1 1 0,0 0 0,1 0 0,-1-1 1,1 1-1,0-1 0,0 0 0,-1 1 1,1-1-1,0 0 0,0 0 0,0 0 0,0 0 1,1-1-1,-1 1 0,0 0 0,0-1 1,0 1-1,0-1 0,1 0 0,-1 0 0,0 0 1,0 0-1,1 0 0,-1-1 0,0 1 1,0 0-1,0-1 0,1 0 0,-1 0 0,0 1 1,0-1-1,0 0 0,0-1 0,-1 1 1,1 0-1,0 0 0,0-1 0,2-2 1,7-8 19,-1 0 0,0 0 0,-1-1 0,15-26 0,-18 28 53,115-217-380,-51 71-7186,-32 67-4804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5189,'0'0'1457,"0"-9"246,0 1-1418,2-62 2475,6 21 4707,-11 86-1974,5 39-5575,0-34 473,0 543 3287,-2-584-3715,-2-33-8115,-2-5 892,0 16 2504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3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9353,'0'0'4148,"-4"9"-2424,0-1-1208,0 1-1,1-1 0,1 1 1,-1 0-1,1 0 1,1 0-1,0 0 1,-1 10-1,6 48 174,3-1 0,3 0-1,19 69 1,3 17 117,-31-149-688,1 12 322,1-1-1,0 0 1,1 0 0,1 0 0,7 15 0,-11-27-426,0 0-1,0 0 0,0 1 1,1-1-1,-1 0 0,1 0 1,-1 0-1,1-1 0,0 1 1,0 0-1,-1-1 0,1 1 1,1-1-1,-1 1 0,0-1 1,0 0-1,0 0 0,1 0 1,-1 0-1,0 0 0,1-1 1,-1 1-1,1-1 0,-1 1 1,1-1-1,-1 0 0,1 0 1,-1 0-1,1 0 1,-1-1-1,1 1 0,-1-1 1,1 1-1,-1-1 0,0 0 1,1 0-1,-1 0 0,3-2 1,2-1-9,0-1 1,-1 1-1,0-1 0,1-1 1,-2 1-1,1-1 1,-1 0-1,9-12 1,36-64 64,-35 54-61,54-98-554,-44 75-84,3 0 1,2 2-1,63-79 1,-75 111-953,-6 7-4493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29.9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59 62 6438,'0'0'3417,"-8"2"-983,-42 11 2013,54-11 1925,33 4-4315,153 4 1424,97-11-2769,-120-1-570,-32 0-372,0-5 1,148-28-1,-279 34 211,22-6-1906,-25 6 1702,-1 1 0,0-1 0,1 1-1,-1-1 1,1 1 0,-1-1 0,0 1-1,1-1 1,-1 1 0,0-1 0,0 1-1,1-1 1,-1 1 0,0-1 0,0 0-1,0 1 1,0-1 0,0 1 0,0-1 0,0 0-1,0 1 1,0-1 0,0 1 0,0-1-1,0 1 1,0-1 0,0 0 0,-1 1-1,1-1 1,0 1 0,0-1 0,-1 1 0,1-1-1,0 1 1,-1-1 0,1 1 0,0-1-1,-2 0 1,-13-16-12461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30.45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42 260 6662,'0'0'6631,"-9"-2"-4496,1 0-2238,-16-4 3307,24 4-1346,20 1-918,322-14 5599,1-24-4808,333-91-2004,-534 94-2759,-141 36 2835,17-7-2762,-13-2-4060,-4-2-5190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38.48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39 1 3107,'0'0'15588,"-4"2"-14232,3-1-1189,-2-1-21,1 1 1,0 0-1,0 0 0,0 0 1,0 1-1,0-1 1,0 0-1,0 1 1,0-1-1,1 1 1,-1 0-1,0 0 0,1-1 1,-1 1-1,1 0 1,0 0-1,-1 3 1,44-5 2420,384-3 324,213 44-2717,-561-31-118,-24-1 37,-1-3 1,1-3-1,-1-1 0,66-7 1,-92 0 189,-25 4-243,-16 4-27,-43 4 62,-1-2-1,-103-4 1,78-2-101,-258 3 159,-344-4-848,959-8 832,895 17 246,-1615-37-408,-39-3-11,385 32 52,-123 3-19,180 1 19,1 1 0,0 2 0,-47 14 0,76-15-9,13-1-20,24 1-72,40-3-70,565-25 14,-345 9 88,-215 13 19,-31 1 52,-1-1 1,0-2 0,40-9 0,-77 12 3,0 0 0,0 0 1,0 1-1,0-1 0,1 0 0,-1 0 1,0 0-1,0 0 0,0 0 0,0 0 1,0 0-1,0 0 0,0 0 0,1 0 1,-1 0-1,0 0 0,0 0 0,0 0 1,0 0-1,0 0 0,0 0 0,0 0 1,1 0-1,-1 0 0,0-1 0,0 1 1,0 0-1,0 0 0,0 0 0,0 0 1,0 0-1,0 0 0,1 0 0,-1 0 1,0 0-1,0 0 0,0 0 0,0-1 1,0 1-1,0 0 0,0 0 0,0 0 1,0 0-1,0 0 0,0 0 0,0 0 1,0-1-1,0 1 0,0 0 0,0 0 1,0 0-1,0 0 0,0 0 0,0 0 1,0-1-1,0 1 0,0 0 0,0 0 1,0 0-1,0 0 0,0 0 0,0 0 1,0 0-1,0-1 0,0 1 0,0 0 1,0 0-1,-1 0 0,1 0 0,-13-5 55,-18-1-95,-745-9-78,694 16 61,55 0 34,-44-1 288,1 3 0,-103 18 0,156-15-238,14 0-78,5-5 22,-1 0-1,1 0 0,0 0 1,0 0-1,-1-1 0,1 1 1,0 0-1,0-1 0,0 1 1,0-1-1,0 0 0,3 0 1,18 2-1778,0-1 1,41-3-1,3-10-5433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46.33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0 116 10570,'0'0'14221,"14"-7"-13580,-13 6-619,10-4 172,-1 0 0,1 0 0,0 1-1,0 1 1,0 0 0,1 0 0,-1 1 0,23-1 0,797-26 1616,-596 17-1848,-1296 52 375,1177-51-324,165-12 32,434 49-31,-568-16 15,-133-9 23,-40-1-50,-55-2-61,-968-13-37,897 24 69,352-6-69,840-3 123,-1292 3 192,-497-16-139,693 9 81,56 3-159,0 1-1,0 0 1,0 0 0,0 0 0,0 0 0,0 0 0,0 0 0,0 0 0,0 0 0,0-1-1,0 1 1,0 0 0,0 0 0,0 0 0,0 0 0,0 0 0,0 0 0,0 0 0,0-1 0,0 1-1,0 0 1,0 0 0,0 0 0,0 0 0,0 0 0,0 0 0,0 0 0,0 0 0,0-1-1,0 1 1,0 0 0,0 0 0,0 0 0,0 0 0,-1 0 0,1 0 0,0 0 0,0 0-1,0 0 1,0 0 0,0 0 0,0 0 0,0 0 0,0 0 0,-1 0 0,1-1 0,0 1 0,0 0-1,0 0 1,0 0 0,0 0 0,31-5 11,675-43-5917,-1134 86 6452,228-13-1743,0-12-4970,103-12-6162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49.5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113 35 9929,'-10'2'1687,"0"-1"-1156,-46 10 1682,19 4 2336,50-15-233,11 2-3582,185-29 4159,-3 0-4128,466 16 59,-354 11-1498,-391 0-6725,48 0 2103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50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4 110 11018,'0'0'15012,"-1"4"-14601,0-3-385,1-1 0,0 1 0,-1 0 0,1-1 0,0 1 1,0 0-1,0-1 0,0 1 0,0 0 0,0 0 0,0-1 0,0 1 0,0 0 0,0 0 0,0-1 1,0 1-1,0 0 0,0-1 0,1 1 0,-1 0 0,0-1 0,0 1 0,1 0 0,-1-1 0,1 1 0,-1 0 1,1-1-1,-1 1 0,1-1 0,-1 1 0,2 0 0,28 10 746,52-6 521,-73-5-1134,168-8 1215,302-52-1,-226 22-853,-171 27-520,34-5 0,134-2 0,-250 18 0,0 0 0,0 0 0,1 0 0,-1 0 0,0 0 0,0 0 0,0 0 0,1 1 0,-1-1 0,0 0 0,0 0 0,0 0 0,1 0 0,-1 1 0,0-1 0,0 0 0,0 0 0,0 0 0,0 1 0,0-1 0,0 0 0,1 0 0,-1 1 0,0-1 0,0 0 0,0 0 0,0 1 0,0-1 0,0 0 0,0 0 0,0 1 0,0-1 0,0 0 0,0 0 0,0 1 0,0-1 0,-1 0 0,1 0 0,0 0 0,0 1 0,0-1 0,0 0 0,0 0 0,0 1 0,-1-1 0,1 0 0,0 0 0,0 0 0,0 0 0,0 1 0,-1-1 0,1 0 0,0 0 0,0 0 0,-1 0 0,1 0 0,0 0 0,-1 1 0,-10 11-384,6-9-221,-1 0 0,1 0 1,-1-1-1,1 0 1,-1 0-1,0 0 1,-8 1-1,-23 1-7691,2-4-7367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2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12236,'2'0'7623,"-2"10"-5445,0 10-160,0 5 160,0 7-769,-2 4-576,-5 0-577,-2-4-160,4-3-32,3-9-416,-3-6-929,5-10-897,-3-4-801,-1-9-641,-4-10-3843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57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87 4420,'-9'-1'2066,"-3"1"-877,0-1 0,0 0 0,0-1 0,1 0-1,-1-1 1,0 0 0,1-1 0,0 0 0,-13-7 0,24 11-1112,-1 0 0,1-1 0,0 1 0,-1 0 1,1 0-1,0 0 0,-1-1 0,1 1 0,0 0 0,-1-1 1,1 1-1,0 0 0,0 0 0,-1-1 0,1 1 0,0-1 1,0 1-1,0 0 0,0-1 0,-1 1 0,1 0 1,0-1-1,0 1 0,0-1 0,0 1 0,0 0 0,0-1 1,0 1-1,0-1 0,0 1 0,0 0 0,0-1 0,0 1 1,0-1-1,0 1 0,0 0 0,1-1 0,-1 1 0,0 0 1,0-1-1,0 1 0,1 0 0,-1-1 0,0 1 1,0 0-1,1-1 0,-1 1 0,0 0 0,1-1 0,-1 1 1,0 0-1,1 0 0,-1 0 0,0-1 0,1 1 0,-1 0 1,1 0-1,-1 0 0,0 0 0,1 0 0,-1 0 0,1 0 1,0 0-1,27-6 787,82-1-245,172 13 1,-240-4-525,1021 11 978,-986-17-905,-69 2-111,-9 1-9,-41-1-1,1 0-46,-55-9 0,-7-2-8,-93 4-34,1 9 0,-258 31 0,449-30 39,-51 7-112,45-4 47,36-2 37,-13-2 29,977 30-1739,-958-25 1676,-30-4-28,-7 0-13,-58 0-18,-369-22 190,22 1 1265,322 18-1015,17 0-169,-131 13 1,193-10-418,-1 0 0,1 1 0,-1 1 0,1-1 0,0 2 0,0-1 0,-14 8 0,23-11 181,1 0 1,-1 0-1,0 0 0,0 0 0,0 0 0,0 0 0,0 0 0,0 0 0,0 0 0,0 0 1,0 0-1,0 0 0,1 1-1406,-1-1 1406,0 0 0,0 1 0,0-1 0,0 0 0,0 0 0,0 0 0,0 0 1,0 0-1,0 0 0,0 0 0,17 0-6099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0.8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9 2306,'0'0'2082,"-38"-9"-2498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5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32 2594,'0'0'1880,"-12"0"-855,-40 0 356,-38 1 6927,89-1-8170,1 0 0,-1 0 0,1 0 0,-1 0 1,1 0-1,-1 0 0,1 0 0,-1 0 0,1 0 0,-1 0 1,1 0-1,-1 0 0,1 0 0,0 0 0,-1 0 1,1-1-1,-1 1 0,1 0 0,-1 0 0,1-1 0,0 1 1,-1 0-1,1 0 0,-1-1 0,1 1 0,0-1 0,-1 1 1,1 0-1,0-1 0,0 1 0,-1-1 0,1 1 1,0 0-1,0-1 0,0 1 0,-1-1 0,1 1 0,0-1 1,0 1-1,0-1 0,0 0 0,0 0 2,1 1 0,-1-1 1,0 0-1,1 1 0,-1-1 0,1 0 0,-1 1 0,1-1 1,-1 1-1,1-1 0,-1 1 0,1-1 0,0 1 0,-1-1 1,1 1-1,0-1 0,-1 1 0,1 0 0,0-1 0,-1 1 0,1 0 1,0 0-1,0 0 0,-1 0 0,1-1 0,2 1 0,360-3 2540,-189 5-2530,406-6-38,-602 5-97,0 1-1,-25 6 1,-24 3 32,-474-1-53,513-11 6,-7 1 22,-1-1-1,1-3 0,0-1 1,-67-17-1,199 18 27,177 27-48,84 5 70,-79-21-1,-815-22-90,57 1 522,1407 25-319,-918-9-309,-23 2 65,-32 2 59,-228 3 51,-339-31 0,596 18-25,39-2 45,556-14-39,-356 18-26,79 0-180,-298 2 177,0 1 0,0-1 0,0 1 0,0-1 0,0 1-1,0-1 1,0 1 0,0-1 0,0 1 0,0-1 0,0 1-1,0-1 1,0 1 0,0-1 0,-1 0 0,1 1 0,0-1-1,0 1 1,0-1 0,-1 1 0,1-1 0,0 0 0,-1 1-1,1-1 1,0 1 0,-1-1 0,1 0 0,0 1 0,-1-1-1,1 0 1,-1 1 0,-21 3 9,0-1-1,0 0 1,1-2 0,-38-1 0,3-1 6,-650 39-805,620-32-2563,17-5-3101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08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5400 544 13293,'-769'-148'6097,"-10"45"-5399,-246 45-616,-3 103 1171,816-26-916,-371 81 1,504-80-124,1 4 0,0 3 0,2 3-1,2 3 1,1 4 0,2 3 0,-120 87 0,164-104-117,1 0-1,0 2 0,2 0 0,1 2 1,1 1-1,1 0 0,1 2 1,-29 60-1,41-70-66,0 1-1,1 0 1,1 0-1,1 0 1,1 1-1,1-1 1,0 1 0,2 0-1,1 0 1,0 0-1,2 0 1,0-1-1,2 1 1,0 0 0,12 31-1,-4-23-29,2 0-1,2-1 0,0-1 1,2 0-1,0-2 0,2 0 1,2-1-1,0-1 1,1-1-1,49 38 0,-5-13 2,1-2-1,3-4 0,89 40 1,4-10 19,271 79 1,189 0 29,-292-94 80,2-14 1,2-15 0,425-18 0,-523-22 108,0-9 1,-2-12-1,275-73 0,-349 62-237,-2-8-1,-2-7 1,-4-7-1,-2-6 1,190-123-1,-254 137 11,115-101 1,-170 130 131,-2-2 1,-1-1-1,-1-2 0,-2-1 1,-1-1-1,24-44 1,-41 62-76,-1 0 0,-1 0 0,0-1 0,-2 1 1,0-1-1,-1-1 0,-1 1 0,0-1 0,-2 1 1,0-1-1,-1 0 0,-2 1 0,0-1 0,0 1 1,-2-1-1,0 1 0,-2 0 0,0 0 0,-1 1 1,-1 0-1,0 0 0,-1 1 0,-2 0 0,1 0 1,-2 1-1,-16-18 0,-13-10-90,-2 3 1,-1 1-1,-3 2 0,0 2 0,-92-51 1,28 28-404,-205-76 0,-257-37-3317,177 90-3851,15 18-8065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31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7239,'0'0'7751,"48"1"-7623,9-1 161,22 0 31,19-1-160,13-4-96,12 0-32,7 1-160,-6 0-1153,-7-2-1218,-8-3-2657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31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13132,'0'0'4581,"103"-12"-4517,-35 12-32,9 0 32,2 10-32,-4 8-128,-7 3 288,-15 4-224,-20 1 32,-25 5-737,-11 0 289,-35 4 384,-15 4-160,-15 3-1538,-5-3-1153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6.3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18065,'0'0'7618,"-7"14"-6817,-2 3-547,0 1 0,2 0 0,0 0 0,1 1-1,1-1 1,-5 38 0,9-41-207,-3 82 304,4-90-310,0 0 0,1 0 0,0 0 1,0-1-1,1 1 0,0 0 0,0-1 0,0 1 0,1-1 1,0 0-1,5 8 0,-7-12-9,1 0 0,0 0 0,-1 0 1,1 0-1,0 0 0,0-1 0,0 1 0,0-1 0,1 0 1,-1 1-1,0-1 0,0 0 0,1 0 0,-1 0 0,1-1 1,-1 1-1,1-1 0,-1 1 0,1-1 0,-1 0 0,1 0 1,0 0-1,-1 0 0,1 0 0,-1-1 0,1 1 0,-1-1 1,1 1-1,-1-1 0,0 0 0,1 0 0,-1 0 0,0-1 1,0 1-1,1 0 0,2-3 0,4-3 166,0 0-1,-1-1 1,1 0-1,-2 0 1,1 0-1,11-18 1,-2-5-49,-2-1-1,0 0 1,-2-2 0,-2 1 0,-1-1-1,9-57 1,-36 203-149,12-91 0,1 1 0,1-1 0,0 1 0,2 0 0,1 0 0,0 0 0,6 35 0,-5-54-114,0-1 0,0 1 1,1-1-1,-1 1 0,1-1 0,-1 0 0,1 1 0,0-1 1,0 0-1,0 0 0,0 0 0,0-1 0,0 1 0,1 0 1,-1-1-1,1 1 0,-1-1 0,1 0 0,-1 0 0,1 0 1,0 0-1,-1 0 0,1-1 0,0 1 0,0-1 0,-1 0 1,1 0-1,0 0 0,0 0 0,0 0 0,0 0 0,-1-1 1,4 0-1,-1-6-6485,-4-3-3303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11115,'0'0'14846,"-11"0"-13512,7 0-1237,-1 0 0,0 0 0,0 0 0,0 1 0,1 0 1,-1 0-1,0 0 0,1 0 0,-1 1 0,1 0 0,0 0 0,-1 0 0,1 0 0,0 1 0,0 0 0,0 0 0,1 0 0,-1 0 0,1 0 0,0 1 0,-4 4 1,-7 10 334,0 1 1,-12 23-1,24-38-397,-1 1 1,1 0-1,-1 0 0,1 0 0,1 0 0,-1 1 1,1-1-1,0 0 0,0 1 0,0-1 0,1 1 1,0-1-1,0 1 0,2 10 0,-1-15-35,-1 1 0,1-1 0,0 0 0,0 0 0,0 1 0,0-1 0,1 0 0,-1 0 0,0 0 0,0 0 0,1 0 0,-1 0 0,0-1 0,1 1 0,-1 0 0,1-1 0,-1 1 0,1-1 0,-1 1 0,1-1 0,0 0 0,-1 0 0,3 1 0,44 0-109,-38-1-1,-5 0 27,13 0-265,-1 0 0,1 1 0,-1 1 0,26 7 0,-40-9 360,-1 0 1,1 1 0,-1-1-1,0 1 1,1 0 0,-1 0-1,0 0 1,0 0 0,0 0 0,0 1-1,0-1 1,0 0 0,0 1-1,0 0 1,0-1 0,-1 1-1,1 0 1,-1 0 0,1 0-1,-1 0 1,0 0 0,1 0 0,-1 0-1,0 1 1,-1-1 0,1 0-1,0 1 1,-1-1 0,1 0-1,-1 1 1,0-1 0,0 1 0,0-1-1,0 0 1,0 1 0,0-1-1,-1 1 1,1-1 0,-1 0-1,1 1 1,-1-1 0,0 0 0,-1 3-1,-1 0 100,-1 0 0,1 0 0,-1 0 0,0-1-1,0 1 1,0-1 0,-1 0 0,1 0 0,-1 0 0,0-1-1,0 0 1,-1 0 0,1 0 0,-9 3 0,2-1 107,0 0 1,-1-1-1,1-1 1,-1 0-1,-22 2 1,29-4-469,0-1-1,-1 0 1,1-1-1,0 1 1,0-1 0,-9-2-1,14 3 151,0-1 0,0 1-1,0-1 1,0 1 0,0-1-1,0 1 1,0-1-1,0 1 1,1-1 0,-1 0-1,0 0 1,0 1 0,0-1-1,1 0 1,-1 0-1,0 0 1,1 0 0,-1 0-1,1 0 1,-1 0 0,1 0-1,0 0 1,-1 0 0,1 0-1,0 0 1,0 0-1,0 0 1,-1 0 0,1 0-1,0-1 1,1 1 0,-1 0-1,0 0 1,0 0 0,0 0-1,1 0 1,-1 0-1,0 0 1,1 0 0,-1 0-1,1 0 1,-1 0 0,2-1-1,9-11-6466,9-1-2563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7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0 443 12396,'0'0'15647,"12"-9"-14206,23-21-1023,-2-2-1,-2 0 1,48-65 0,28-74-183,-65 100-139,-46 114-667,-6-9 603,-6 17 159,3 0 0,1 0 0,3 1 0,-4 77 0,13-127-196,0 0 0,0 1 0,0-1 0,0 0-1,0 0 1,1 1 0,-1-1 0,1 0 0,0 0 0,-1 0 0,1 0-1,0 0 1,0 0 0,0 0 0,1 0 0,-1 0 0,0 0 0,1 0-1,-1-1 1,1 1 0,0-1 0,-1 1 0,1-1 0,3 2 0,23 1-3401,-28-5 2997,1 1 0,0-1-1,0 1 1,-1-1 0,1 0-1,0 1 1,-1-1 0,1 0-1,-1 0 1,1 1 0,-1-1-1,1 0 1,-1 0 0,1 0-1,-1 0 1,0 0 0,0 1-1,1-1 1,-1 0 0,0 0-1,0 0 1,0 0 0,0 0-1,0 0 1,0 0 0,0 0-1,0 0 1,-1 0 0,1 0-1,0 0 1,0 1 0,-1-1-1,0-1 1,-4-18-7252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7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13164,'0'0'17713,"66"-37"-17713,-23 30-704,-4-2-3172,-1-1-4740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7:52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16 9865,'0'0'13875,"9"-2"-12343,11-2-810,0 0 1,0 1-1,0 2 1,0 0-1,21 2 1,-39-1-693,-1 1 0,1 0-1,-1-1 1,1 1 0,-1 0 0,1 0 0,-1 0 0,0 0 0,1 0 0,-1 0 0,0 0 0,0 0 0,1 0 0,-1 1 0,0-1-1,0 1 1,-1-1 0,1 0 0,0 1 0,0 0 0,-1-1 0,1 1 0,-1-1 0,1 1 0,-1 0 0,0-1 0,0 1 0,1 0 0,-1-1-1,0 1 1,-1 0 0,1-1 0,0 1 0,0 0 0,-1-1 0,0 4 0,-1 3 177,0 1 0,0-1 0,0 1 0,-1-1 0,-7 13 0,-32 42 604,85-70-811,-37 5 0,0 1 0,1 0 0,-1 0 0,1 1 0,-1-1 0,1 1 0,-1 1 0,12 1 0,-16-1 0,0-1 0,-1 1 0,1 0 0,0 0 0,-1 0 0,1 0 0,0 0 0,-1 1 0,0-1 0,1 0 0,-1 1 0,0-1 0,0 1 0,0-1 0,0 1 0,0 0 0,0-1 0,0 1 0,0 0 0,-1 0 0,1 0 0,0 0 0,-1-1 0,0 1 0,0 0 0,1 0 0,-1 0 0,0 0 0,0 0 0,-1 0 0,1 0 0,-1 2 0,0 2 0,0 0 0,-1 0 0,0 0 0,0 0 0,0-1 0,-1 1 0,0-1 0,0 0 0,0 0 0,-1 0 0,1 0 0,-1 0 0,0-1 0,-1 1 0,1-1 0,-1 0 0,0-1 0,0 1 0,0-1 0,0 0 0,-1 0 0,1-1 0,-1 1 0,-7 1 0,-4 2 0,1-1 0,-1-1 0,1 0 0,-1-1 0,0-1 0,0-1 0,-27 0 0,41-1 0,-1-1 0,1 1 0,-1 0 0,0-1 0,1 0 0,-1 0 0,1 0 0,0 0 0,-1-1 0,1 1 0,0-1 0,0 0 0,-1 0 0,2 0 0,-1 0 0,0 0 0,0-1 0,1 1 0,-1-1 0,1 0 0,0 0 0,0 0 0,0 0 0,0 0 0,0 0 0,1-1 0,-1 1 0,1 0 0,0-1 0,-1-4 0,2 6-70,1 1 0,-1-1 0,0 1 0,1-1-1,-1 1 1,1-1 0,-1 1 0,1 0 0,0-1 0,0 1 0,0 0 0,0 0 0,0-1 0,0 1-1,0 0 1,0 0 0,0 0 0,0 0 0,0 0 0,1 1 0,-1-1 0,0 0 0,1 0-1,1 0 1,6-4-1642,13-11-5617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38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8 6054,'0'0'21738,"0"0"-21725,0 0 0,0 0 1,1 0-1,-1 0 1,0 0-1,0-1 0,0 1 1,0 0-1,0 0 1,1 0-1,-1 0 0,0 0 1,0-1-1,0 1 1,0 0-1,0 0 0,0 0 1,0 0-1,0-1 1,0 1-1,0 0 0,0 0 1,0 0-1,0 0 1,0-1-1,0 1 0,0 0 1,0 0-1,0 0 1,0-1-1,0 1 0,0 0 1,0 0-1,0 0 1,0 0-1,0-1 0,0 1 1,0 0-1,0 0 1,-1 0-1,1 0 0,0 0 1,0-1-1,0 1 1,0 0-1,0 0 0,-1 0 1,1 0-1,-16 21 257,1 1 0,1 1 0,1 0 0,-10 27 0,11-25-130,-1-2-45,1 2-1,1 0 1,1 0 0,1 0 0,2 1 0,0 1 0,2-1 0,-3 38 0,8-60-98,0-1 1,0 1 0,0 0-1,1 0 1,-1-1 0,1 1-1,0 0 1,0-1 0,0 1-1,1 0 1,-1-1 0,1 0-1,0 1 1,0-1 0,0 0-1,1 0 1,-1 0 0,1 0-1,-1-1 1,1 1 0,0-1-1,0 1 1,5 2-1,-1-2-443,0 0-1,1 0 0,-1 0 1,1-1-1,0 0 0,0-1 1,-1 0-1,1 0 0,0 0 0,11-2 1,27 0-6254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7976,'0'0'21284,"4"13"-20532,1 1-646,-1 1 1,-1 1-1,0-1 0,-1 0 0,-1 1 0,0-1 0,-2 20 0,-3-1-348,-3 35-80,5-33-5258,2-91-1707,-2 13 747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8936,'0'0'14062,"70"7"-12237,-45-3-479,3-2-674,3 1-415,0-2-161,-5-1-320,-4 0-1250,-4 0-1409,-10 0-800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9833,'0'0'16752,"70"23"-15375,-32-29-800,2-1-513,-2 3-96,-6 3-1153,-11 1-1698,-9 0-1025</inkml:trace>
  <inkml:trace contextRef="#ctx0" brushRef="#br0" timeOffset="1">0 217 14446,'0'0'9288,"75"11"-7430,-37-16-673,7-4-896,-3 0-418,-1 0-1440,-8 2-2050,-3-4-4229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2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6887,'0'0'10666,"-6"8"-8974,-1 2-1052,1 1 0,0-1 0,1 1 0,0 1 0,1-1 0,0 0 0,1 1 0,0 0 1,-1 14-1,3-19-311,-1 5 77,1 1 0,0-1 0,1 1-1,0-1 1,1 1 0,3 12 0,-3-22-372,0-1 0,-1 1 1,1-1-1,0 0 0,1 1 1,-1-1-1,0 0 1,1 0-1,-1 0 0,1 0 1,0 0-1,0 0 0,-1 0 1,1-1-1,0 1 0,1-1 1,-1 1-1,0-1 1,0 0-1,1 0 0,-1 0 1,0 0-1,1 0 0,-1-1 1,1 1-1,-1-1 0,1 1 1,-1-1-1,1 0 1,-1 0-1,1 0 0,0 0 1,-1-1-1,1 1 0,-1-1 1,3 0-1,2-1-7,0 0 0,0 0-1,-1-1 1,0 0 0,1 0 0,-1-1 0,0 1-1,-1-2 1,1 1 0,-1 0 0,1-1-1,-1 0 1,-1 0 0,1 0 0,-1-1 0,0 0-1,4-6 1,-3 3 6,1-1 1,-1 1-1,-1-1 1,1-1-1,-2 1 0,1 0 1,-2-1-1,1 0 0,-2 0 1,2-14-1,-21 64-369,13-24 447,0 1 1,2-1 0,0 1 0,0 0-1,0 26 1,3-38-211,0 1 1,1-1-1,-1 0 0,1 0 0,0 1 1,0-1-1,1 0 0,-1 0 1,1 0-1,0-1 0,3 7 1,-3-8-266,0 0-1,0 0 1,0 0 0,0 0 0,0 0 0,1-1 0,-1 1 0,0 0 0,1-1 0,0 0 0,-1 0 0,1 0 0,0 0 0,-1 0 0,1 0 0,0-1 0,0 1 0,5-1 0,19 1-7142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6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11979,'0'0'17366,"7"-1"-16581,130-13 1636,-73 12-3747,-18 1-3484,-3 1-4720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7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10666,'0'0'12940,"52"13"-10858,-14-17-288,0-6-1249,5-1-449,-2 0-481,-4 3-1825,-8 0-1537,-7 0-2243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8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41 216 6758,'0'0'5723,"-5"10"-3347,1-5-1958,-19 44 3677,14-9 4503,24-42-6377,-7-3-2046,0-1 0,0-1 0,-1 1 0,1-1 0,-2-1 0,1 1 0,10-17 0,36-66 948,-43 71-1068,38-88-55,-35 76 0,-8 70-112,-7 5 34,1 42 78,1-80-9,0-1 0,1 1 0,0 0 0,0-1 0,1 1 0,-1-1-1,1 1 1,1-1 0,-1 0 0,1 0 0,4 7 0,-6-10-149,1 0 0,0-1 0,-1 1 0,1-1 0,0 1-1,0-1 1,0 0 0,0 1 0,0-1 0,0 0 0,0 0 0,5 0 0,15-2-5133,-6-10-1157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8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14318,'0'0'7495,"2"74"-6566,-2-41-193,0 6-576,-5-3-64,2 0-64,2-6-96,1-5-384,0-7-97,0-9-383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49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17136,'0'0'6246,"56"4"-4484,-19-4 96,9 0-1026,2-8-383,3-2-289,1 0-64,-3 2-1441,-7 3-2883,-6-2-2979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0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93 4100,'0'0'1970,"-9"-4"-305,3 1-1488,-52-30 1949,54 30-1670,0 1 0,0-1 0,0 0 0,0 0 0,1 0 0,0 0 0,-1-1-1,1 1 1,0-1 0,1 0 0,-1 0 0,1 0 0,-2-5 0,4 9 564,11 0-800,1 2 1,0-1 0,-1 2 0,22 6 0,21 5-98,116 3 131,336-9-1,-398-10-237,384-18 97,-215 6-3984,-231 14 1451,-33 0-669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0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12300,'0'0'15374,"62"-1"-15021,-32-3-257,4 1-32,-1 0-64,3-1-1250,-6-2-1696,-3-1-1859,-5-3-4291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1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16816,'0'0'8755,"0"10"-7986,0 191 101,2-196-762,2-12 39,3-13-7,-4-74-21,-3 68-62,0 22-17,1 9 11,-1-4-33,0 0 1,0 0-1,1 0 1,-1 0-1,0-1 1,0 1-1,1 0 1,-1 0-1,0 0 1,1-1-1,-1 1 1,1 0-1,-1 0 1,1-1-1,-1 1 1,1-1-1,0 1 1,-1 0-1,1-1 1,0 1-1,-1-1 1,1 1-1,0-1 1,0 0-1,0 1 0,-1-1 1,1 0-1,0 1 1,0-1-1,0 0 1,0 0-1,-1 0 1,1 0-1,0 0 1,0 0-1,0 0 1,0 0-1,0 0 1,0 0-1,-1-1 1,1 1-1,0 0 1,0 0-1,0-1 1,-1 1-1,2-1 1,2-1 72,0 1 0,0-1-1,0 0 1,0 0 0,0 0 0,-1 0 0,7-6 0,4-9-4,-5 5 17,-10 30 31,-1-13-72,1-1 1,0 1-1,0 0 1,0 0-1,1-1 1,-1 1-1,1 0 1,1 7-1,0-11-47,-1 0 1,1 1-1,0-1 1,0 0-1,0 0 0,0 0 1,0 1-1,0-1 0,0 0 1,0 0-1,0 0 1,0-1-1,0 1 0,1 0 1,-1 0-1,0-1 0,1 1 1,-1-1-1,1 1 1,-1-1-1,0 1 0,1-1 1,-1 0-1,1 0 0,-1 0 1,1 0-1,-1 0 0,3 0 1,4 0 4,0 1 1,0-1-1,0-1 0,-1 0 1,1 0-1,0 0 0,-1-1 1,1 0-1,-1 0 0,1-1 1,-1 0-1,0-1 0,8-4 1,-11 4-2,1 1 1,-1-1-1,0 0 1,0 0 0,-1-1-1,1 1 1,-1-1-1,0 1 1,0-1-1,0 0 1,-1 0-1,0-1 1,0 1 0,0 0-1,-1-1 1,0 1-1,0-1 1,0 1-1,0-9 1,-5-20 261,-5 27-275,-7 18-259,12-5 245,0 1 0,0-1 0,1 0 0,-1 1 0,1 0 0,1 0 0,-1 0 0,1 0 0,1 0 0,-1 0 0,1 1 0,0-1 0,1 1 0,0 10 0,0-15 19,0 1 0,1-1 1,-1 0-1,1 0 1,0 0-1,0 0 1,0 0-1,0 0 0,0 0 1,0-1-1,1 1 1,-1 0-1,1-1 1,0 1-1,0-1 0,0 1 1,0-1-1,1 0 1,-1 0-1,0 0 1,1 0-1,-1-1 0,1 1 1,0 0-1,0-1 1,0 0-1,-1 0 1,1 0-1,0 0 0,0 0 1,0 0-1,1-1 1,-1 0-1,0 0 0,5 0 1,4 1 374,-3 0-2893,-12-7-7472,-1 1 2382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1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4 202 11435,'0'2'634,"-1"-1"0,1 1 0,-1-1 0,1 0 0,-1 1 0,1-1 0,0 1 0,0-1 0,0 1 0,0-1 0,0 1 0,0-1 0,0 1 0,1-1 0,-1 0 0,0 1 0,1-1 0,-1 1 0,2 1 0,-1-2-449,0-1 0,0 1-1,-1-1 1,1 0 0,0 0 0,0 1-1,-1-1 1,1 0 0,0 0 0,0 0 0,0 0-1,0 0 1,0 0 0,-1 0 0,1 0 0,0 0-1,0 0 1,0 0 0,-1-1 0,1 1-1,0 0 1,0-1 0,0 1 0,0-1 0,6-2 82,0-1 0,-1-1 0,1 1 1,-1-1-1,11-10 0,-5 2-75,0 0 0,-1-1 1,0-1-1,-1 0 0,-1 0 0,-1-1 0,0 0 1,0 0-1,-2-1 0,8-30 0,-28 102-876,9-42 688,1-1 1,1 1-1,0 1 0,1-1 1,0 0-1,1 1 0,0-1 1,1 0-1,3 20 0,-3-32-11,0-1-1,1 1 0,-1 0 1,0-1-1,1 1 0,-1 0 0,0-1 1,1 1-1,-1-1 0,1 1 0,-1-1 1,1 1-1,-1-1 0,1 1 1,0-1-1,-1 1 0,1-1 0,0 0 1,-1 1-1,1-1 0,0 0 1,-1 1-1,1-1 0,0 0 0,-1 0 1,1 0-1,0 0 0,0 0 0,-1 0 1,1 0-1,0 0 0,0 0 1,-1 0-1,1 0 0,0 0 0,-1 0 1,1-1-1,0 1 0,-1 0 1,1-1-1,0 1 0,-1 0 0,1-1 1,0 1-1,-1-1 0,1 1 0,-1-1 1,1 1-1,0-1 0,2-2-518,0 1-1,0 0 1,0-1-1,0 0 1,0 0-1,0 1 1,-1-2-1,3-2 1,5-22-6099,-1-4-3732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2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18129,'0'0'13709,"14"-2"-32863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18161,'0'0'1757,"4"11"-658,7 22-160,-2 0-1,-2 1 1,-1 0-1,3 40 1,-9-33-107,5 39 1266,-5-79-2060,0-1-1,0 1 1,0 0-1,0-1 0,0 1 1,0 0-1,0-1 1,1 1-1,-1 0 1,0-1-1,0 1 0,1-1 1,-1 1-1,0-1 1,1 1-1,-1 0 0,0-1 1,1 1-1,-1-1 1,1 0-1,-1 1 1,1-1-1,-1 1 0,1-1 1,-1 0-1,1 1 1,-1-1-1,1 0 0,0 1 1,-1-1-1,1 0 1,-1 0-1,2 0 1,17-13 864,14-33-258,-31 45-665,56-104 224,-58 150-636,-15 75-15,15-119 343,0-1-1,0 1 1,0 0 0,0-1 0,0 1-1,0-1 1,0 1 0,0 0 0,0-1 0,0 1-1,1 0 1,-1-1 0,0 1 0,0-1 0,1 1-1,-1-1 1,0 1 0,1-1 0,-1 1-1,0-1 1,1 1 0,-1-1 0,1 1 0,-1-1-1,1 0 1,-1 1 0,1-1 0,-1 0-1,1 1 1,0-1 0,21-3-3401,-17 1 2251,0-1 0,0 1 1,0-1-1,0 0 0,-1 0 1,8-7-1,10-17-7996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0 6598,'0'0'15658,"-10"6"-14078,8-5-1588,-13 7 944,1 2 1,-22 17-1,32-24-756,0 0 1,1 0 0,-1 0-1,1 1 1,0 0 0,0-1 0,0 1-1,1 0 1,0 1 0,-1-1 0,1 0-1,1 1 1,-1-1 0,1 1-1,-1-1 1,1 1 0,0 5 0,1-10-171,1 1 0,0 0 0,-1-1 0,1 1 0,-1 0 0,1-1 0,0 1 0,0-1 0,-1 1 0,1-1 0,0 0 0,0 1 0,-1-1 0,1 0 0,0 1 0,0-1 0,0 0 0,0 0 0,0 0 0,-1 0 0,1 0 0,0 0 0,0 0 0,0 0 0,0 0 0,0 0 0,0 0 0,-1 0 0,1-1 0,0 1 0,0 0 0,1-1 0,32-9 199,-20 0-241,1 0 0,-2 0 0,1-2 0,22-25 0,-35 43 149,0 0 1,-1 0-1,0 0 0,0 0 1,0 0-1,-3 11 1,1-8-13,1-6 0,0 1 1,1 0-1,-1-1 1,1 1 0,0 0-1,0-1 1,0 1 0,1 4-1,-1-7-84,1 0 0,-1 0-1,1 0 1,0 0 0,-1 0-1,1 0 1,0-1 0,0 1-1,-1 0 1,1 0 0,0 0 0,0-1-1,0 1 1,0-1 0,0 1-1,0-1 1,0 1 0,0-1-1,0 1 1,1-1 0,-1 0-1,0 0 1,0 1 0,0-1 0,0 0-1,0 0 1,1 0 0,-1 0-1,2-1 1,3 1-222,0-1 0,0 0 0,-1 0 0,1-1 0,0 1 0,-1-1 0,1 0 0,-1-1 0,0 1 0,0-1 0,7-5 0,49-44-2987,-51 51-6943,-8 1 8801,7 0-3165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3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89 163 12812,'0'0'13784,"-9"3"-12434,5-2-1260,-39 16 1368,40-16-1316,1 1 0,0-1 0,0 1-1,0 0 1,0-1 0,0 1 0,0 0-1,0 0 1,1 0 0,-1 0 0,1 1-1,-1-1 1,1 0 0,0 1 0,0-1-1,0 1 1,0-1 0,0 1 0,0 4-1,1-6-133,1 0 0,-1-1 1,1 1-1,-1 0 0,1 0 0,0-1 0,-1 1 0,1 0 0,0-1 0,0 1 0,-1 0 0,1-1 0,0 1 0,0-1 1,0 0-1,0 1 0,0-1 0,-1 0 0,1 1 0,0-1 0,0 0 0,0 0 0,0 0 0,0 0 0,0 0 0,0 0 1,0 0-1,0 0 0,0 0 0,0 0 0,0 0 0,0-1 0,0 1 0,1-1 0,38-8 147,-29 3-155,-1 0 0,1-1 0,-2 0 0,1-1 0,-1 0 0,0-1 0,-1 0 0,0 0 0,12-19 0,-5 4 0,0 0 0,-2-1 0,11-29 0,-22 48 0,-5 9 0,-11 23 0,-16 42 0,27-57-193,0 0 1,1 0-1,0 0 1,0 0-1,2 0 1,-1 15-1,1-24 98,1 1 0,-1-1 0,0 0 1,1 0-1,-1 1 0,1-1 0,0 0 0,-1 0 0,1 0 0,0 0 1,1 0-1,-1 0 0,0 0 0,0 0 0,1-1 0,-1 1 0,1 0 0,0-1 1,-1 1-1,1-1 0,0 1 0,0-1 0,0 0 0,0 0 0,0 0 1,0 0-1,0 0 0,0 0 0,0-1 0,1 1 0,-1-1 0,0 0 1,0 1-1,1-1 0,-1 0 0,3 0 0,11-3-5505,-1-10-2263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15407,'0'0'13500,"9"8"-12202,-1-2-1042,0 0 0,0 0 0,1-1 1,0 0-1,16 6 0,-22-10-190,1 1-1,-1-1 1,1-1-1,-1 1 1,1 0-1,-1-1 1,1 0-1,0 0 1,-1 0-1,7-1 1,-8 0-53,0 1 0,0-1 0,0 0 1,0 1-1,-1-1 0,1 0 0,0 0 1,-1-1-1,1 1 0,-1 0 0,1 0 0,-1-1 1,0 1-1,0-1 0,1 1 0,-1-1 1,0 0-1,0 1 0,0-1 0,-1 0 1,1 0-1,0-2 0,0 3-13,0 0 0,0 0 0,-1-1 0,1 1 0,-1 0 0,1-1 0,-1 1 0,1 0 0,-1-1 0,0 1 0,0-1 0,0 1 0,0 0 0,0-1 0,0 1 0,0-1 0,0 1 0,0-1 0,-1 1 0,1 0 0,-1-1 0,1 1 0,-1 0 0,1-1 0,-1 1 0,0 0 0,0 0 0,1 0 0,-1 0 0,0-1 0,0 1 0,0 0 0,0 1 0,0-1 0,-1 0 0,1 0 0,0 0 0,0 1 0,0-1 0,-1 0 0,1 1 0,0-1 0,-1 1 0,1 0 0,-1-1 0,1 1 0,0 0 0,-1 0 0,1 0 0,-3 0 0,-1 0 0,1 0 0,-1 1 0,0 0 0,1-1 0,-1 2 0,1-1 0,0 0 0,-1 1 0,1 0 0,0 0 0,0 0 0,0 0 0,0 1 0,0 0 0,-3 3 0,3-3 0,1 1 0,0 0 0,0 0 0,0 1 0,0-1 0,1 1 0,0 0 0,-1-1 0,2 1 0,-1 0 0,1 0 0,-1 0 0,0 10 0,2-12 0,0-1 0,0 0 0,1 0 0,-1 0 0,1 1 0,-1-1 0,1 0 0,0 0 0,0 0 0,0 0 0,0 0 0,0 0 0,0 0 0,0 0 0,1-1 0,-1 1 0,1 0 0,-1-1 0,1 1 0,0-1 0,-1 1 0,1-1 0,0 0 0,0 0 0,0 0 0,0 0 0,0 0 0,0 0 0,0-1 0,0 1 0,1-1 0,-1 1 0,0-1 0,3 0 0,48 5-1829,-40-5 429,0-1 0,0 0 0,-1-1-1,19-4 1,7-7-5881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4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1 17296,'0'0'9481,"25"79"-6982,-11-46-674,-2 7-639,-3 2-706,-8 3-480,-1 2 0,-7 5 0,-17 2 0,-9 4 0,-2 1 0,-7-1 0,-2-7-1281,0-11-7528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29:55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7527,'0'0'18039,"3"9"-17853,15 50-406,-2 0-1,9 70 0,-21-106-2656,2-10-3059,3-5-5857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8:41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4452,'0'0'6374,"-5"8"-5706,2-3-524,-12 21 205,15-25-327,0-1 0,0 1 0,-1 0-1,1-1 1,0 1 0,0 0 0,0-1 0,0 1 0,0 0 0,0-1 0,1 1 0,-1 0 0,0-1 0,0 1-1,0 0 1,1-1 0,-1 1 0,0 0 0,1-1 0,-1 1 0,0-1 0,1 1 0,-1-1 0,1 1 0,-1-1 0,1 1-1,-1-1 1,1 1 0,-1-1 0,1 1 0,0-1 0,-1 0 0,1 1 0,0-1 0,-1 0 0,1 0 0,-1 0-1,1 1 1,0-1 0,0 0 0,-1 0 0,1 0 0,1 0 0,50 5 1108,1-1 0,1-3 0,65-7 0,-40 1-883,1135-5 47,-740 12-300,223 11 15,214-2 415,-876-11-362,-20 1-46,0-1 0,-1 0 1,1-1-1,-1-1 0,0 0 1,15-5-1,-29 7-66,1 0-1,-1-1 1,1 1 0,-1 0-1,0 0 1,1-1 0,-1 1 0,0 0-1,1 0 1,-1-1 0,0 1-1,1 0 1,-1-1 0,0 1-1,0-1 1,0 1 0,1 0 0,-1-1-1,0 1 1,0-1 0,0 1-1,0-1 1,0 1 0,1 0-1,-1-1 1,0 1 0,0-1 0,0 1-1,0-1 1,0 1 0,-1-1-1,1 1 1,0 0 0,0-1-1,0 1 1,0-1 0,0 1 0,-1 0-1,1-1 1,0 1 0,0-1-1,-1 1 1,1 0 0,-1-1-1,-14-17-4449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10602,'0'0'19240,"12"0"-18274,96-2 502,-15-1-2840,-38 3-4970,-62 13-12326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18257,'0'0'10955,"78"13"-9514,-34-13-640,3 0-545,4-5-192,-4 0-416,-6 4-1474,-6-1-2370,-8-3-1826,-7-1-3971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28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14 19763,'0'0'4548,"57"-13"-2146,-30 13-832,-3 0-385,-1 1-288,-7 13-577,-7 6-192,-6 4 0,-3 7-64,-10 0 0,-13 6 97,-5-1-65,-3 0-32,2-2-609,3-7-1249,2-9-2946,3-13-5253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4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5 384 6790,'0'0'23607,"-2"7"-22273,0 14-933,2-21-396,0 0 1,0 0-1,0 0 0,0 1 1,0-1-1,0 0 0,0 0 1,0 0-1,0 0 1,1 0-1,-1 1 0,0-1 1,0 0-1,0 0 1,0 0-1,0 0 0,0 0 1,1 0-1,-1 0 0,0 0 1,0 0-1,0 0 1,0 0-1,0 1 0,1-1 1,-1 0-1,0 0 1,0 0-1,0 0 0,0 0 1,1 0-1,-1 0 0,0 0 1,0 0-1,0 0 1,0-1-1,0 1 0,1 0 1,-1 0-1,0 0 0,0 0 1,0 0-1,0 0 1,0 0-1,1 0 0,-1 0 1,0 0-1,0 0 1,0-1-1,0 1 0,0 0 1,0 0-1,0 0 0,31-35 300,-9 8-265,10-10-40,40-45 0,97-143 0,-169 224 0,-1 1 0,1 0 0,0 0 0,0 0 0,0-1 0,0 1 0,0 0 0,0 0 0,1 0 0,-1-1 0,0 1 0,0 0 0,0 0 0,0 0 0,0-1 0,0 1 0,0 0 0,0 0 0,0 0 0,1 0 0,-1-1 0,0 1 0,0 0 0,0 0 0,0 0 0,0 0 0,1 0 0,-1-1 0,0 1 0,0 0 0,0 0 0,1 0 0,-1 0 0,0 0 0,0 0 0,0 0 0,1 0 0,-1 0 0,0 0 0,0 0 0,0 0 0,1 0 0,-1 0 0,0 0 0,0 0 0,0 0 0,1 0 0,-1 0 0,0 0 0,0 0 0,0 0 0,1 0 0,-1 1 0,0-1 0,0 0 0,0 0 0,1 17 0,-6 25 0,-13 27 0,-14 72 0,29-122 0,1 1 0,1-1 0,0 1 0,1-1 0,4 24 0,-4-42-28,0 0 0,0 0 0,0 0 0,0 0 0,0 0 0,0-1 0,0 1 0,1 0 0,-1 0 0,0 0 0,1 0 0,-1 0 0,1 0 0,-1-1 0,1 1 0,-1 0 0,1 0 0,-1-1-1,1 1 1,0 0 0,-1-1 0,1 1 0,0-1 0,0 1 0,-1-1 0,1 1 0,0-1 0,0 1 0,0-1 0,0 0 0,-1 0 0,1 1 0,0-1 0,0 0 0,0 0 0,2 0 0,-2 0-86,0-1 0,1 1 0,-1-1 0,0 0 0,0 1 0,0-1 0,0 0 0,0 0 0,0 1 0,0-1 0,0 0 0,0 0 0,0 0 0,0 0 0,-1-1-1,1 1 1,0 0 0,-1 0 0,1 0 0,-1-1 0,1 1 0,-1 0 0,0 0 0,1-1 0,-1 1 0,0-2 0,2-33-10915,-4 18 3176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4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12011,'0'0'20308,"58"4"-20116,-25-4-160,1 0-1570,-1-4-2465,-3-9-3044,-3-5-7271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5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0 17745,'0'0'10335,"-5"11"-8776,-84 196 325,79-177-1677,1 0 1,2 1-1,1 0 0,1 1 1,-1 47-1,5-68-486,2 1 0,-1 0 1,1-1-1,1 1 0,0-1 0,1 0 1,7 22-1,-8-30 131,0 0 1,-1 0 0,1 0-1,0-1 1,0 1-1,1-1 1,-1 1 0,0-1-1,1 0 1,0 0-1,-1 0 1,1 0 0,0 0-1,0 0 1,0-1-1,0 0 1,0 1-1,1-1 1,-1 0 0,0-1-1,0 1 1,1 0-1,-1-1 1,0 0 0,1 0-1,-1 0 1,1 0-1,-1-1 1,0 1 0,0-1-1,1 0 1,3-1-1,15-8-7181,-1-7-7459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5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85 13677,'0'0'10645,"0"-8"-7880,0-22-387,0 23-423,0 27-1291,-1 25-464,-1-28-103,1 1-1,1-1 1,1 0-1,6 33 1,-7-49-97,1 1 0,-1-1 0,1 0 0,-1 1 0,1-1 0,-1 0 0,1 1 0,0-1 0,0 0 0,0 0 0,0 0 0,0 1 0,0-1 0,0 0 0,0 0 0,0-1 0,0 1 0,1 0 0,-1 0 0,0-1 0,1 1 0,-1 0 0,0-1 0,1 1 0,-1-1 0,1 0 0,-1 1 0,1-1 0,-1 0 0,1 0 0,-1 0 0,1 0 0,-1 0 0,0-1 0,1 1 0,-1 0 0,1-1 0,-1 1 0,1 0 0,-1-1 0,0 0 0,1 1 0,-1-1 0,2-1 0,5-2 0,-1-1 0,0 1 0,0-1 0,0 0 0,-1-1 0,8-7 0,2-8 0,0-1 0,-2 0 0,0-1 0,-2-1 0,0 0 0,13-42 0,-45 152 0,14-65 0,1 1 0,0-1 0,2 1 0,-1 30 0,4-51-11,1 0 1,-1 0-1,0 0 0,0 0 0,1 0 1,-1 0-1,1 0 0,-1 0 1,1 0-1,-1 0 0,1 0 0,-1 0 1,1-1-1,0 1 0,-1 0 1,1 0-1,0-1 0,0 1 0,0 0 1,0-1-1,0 1 0,-1-1 1,1 1-1,0-1 0,0 0 0,0 1 1,0-1-1,0 0 0,0 0 1,0 1-1,1-1 0,-1 0 0,0 0 1,1-1-1,2 2-395,1-1 0,-1 0-1,1-1 1,-1 1 0,0-1 0,1 0-1,6-2 1,10-10-7468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6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15 15375,'-1'0'448,"1"-1"0,0 1 0,-1-1 0,1 0 0,0 1 1,-1-1-1,1 1 0,-1-1 0,1 1 0,-1-1 0,1 1 1,-1-1-1,0 1 0,1-1 0,-1 1 0,0 0 1,1-1-1,-1 1 0,0 0 0,1 0 0,-2-1 0,-23-3 3912,-20 6-2500,39 0-1774,0 0 0,1 0 0,0 1 0,-1 0 0,1 0 0,0 1 0,-6 4 0,10-7-64,-1 0-1,1 0 1,-1 0 0,1 1-1,0-1 1,-1 0-1,1 1 1,0-1-1,0 0 1,0 1-1,0-1 1,0 1-1,0 0 1,0-1-1,0 1 1,1 0 0,-1-1-1,1 1 1,-1 0-1,1 0 1,0 0-1,0-1 1,0 1-1,0 0 1,0 0-1,0 0 1,0 0-1,1 1 1,1 0-27,1 0 0,0 0-1,0 0 1,0-1 0,0 1 0,1-1-1,-1 0 1,1 0 0,6 3 0,25 18-82,-32-21 89,-1 1 0,0-1 0,1 1 0,-1 0 0,0 0 0,0 0-1,-1 0 1,1 0 0,-1 0 0,1 0 0,-1 1 0,0-1 0,0 0 0,-1 1 0,1-1-1,-1 1 1,1-1 0,-1 1 0,0-1 0,-1 1 0,1-1 0,0 1 0,-2 4 0,0-5 1,1-1 1,-1 1-1,0 0 1,0-1 0,0 1-1,0-1 1,0 0-1,-1 0 1,1 0 0,-1 0-1,1 0 1,-1 0-1,0-1 1,0 1-1,0-1 1,0 0 0,0 0-1,0 0 1,0 0-1,0 0 1,0-1 0,0 0-1,0 1 1,-1-1-1,-4-1 1,5 2-4,-40-5 0,42 4 0,0 0 0,0 0 0,0-1 0,0 1 0,0-1 0,0 1 0,0-1 0,0 1 0,0-1 0,0 1 0,1-1 0,-1 0 0,0 1 0,0-1 0,0 0 0,1 0 0,-1 0 0,0 0 0,1 0 0,-1 1 0,1-1 0,-1 0 0,1 0 0,0 0 0,-1 0 0,1-1 0,0 1 0,0 0 0,-1 0 0,1 0 0,0 0 0,0 0 0,0 0 0,0 0 0,1-2 0,-1 2-145,1 0 0,0 0 0,-1 0 0,1 0-1,-1 0 1,1 0 0,0 0 0,0 0 0,0 0 0,0 1 0,-1-1 0,1 0 0,0 0 0,0 1-1,0-1 1,1 1 0,-1-1 0,0 1 0,0-1 0,0 1 0,0 0 0,2-1 0,33-5-6476,-25 5 4274,18-4-5111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18 178 6854,'0'0'10245,"-3"8"-6647,-1 0-2502,2-5-660,1 0 0,0 0 0,-1 0 0,1-1 1,0 1-1,0 0 0,1 0 0,-1 1 0,1-1 0,-1 5 0,7-8 2988,18-12-1803,-2-8-1479,-1-2-1,-1 0 1,-1-1-1,-1-1 1,-2-1-1,0 0 1,15-34-1,-38 104-141,-1-21 0,2-10 0,1 0 0,0 1 0,1 0 0,0 0 0,2 0 0,0 0 0,0 0 0,2 25 0,8-30-3554,-7-10 3193,-1 0-1,0 1 1,1-1-1,-1 0 1,1 1-1,-1-1 1,0 0-1,1 1 1,-1-1-1,1 0 1,-1 1-1,1-1 1,-1 0-1,1 0 1,-1 0-1,1 0 1,-1 0-1,1 0 1,0 1-1,-1-1 1,1 0-1,-1 0 1,1-1-1,-1 1 1,1 0 0,-1 0-1,1 0 1,-1 0-1,1 0 1,-1-1-1,1 1 1,-1 0-1,1-1 1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7559,'0'0'25208,"52"-49"-25208,-24 45 0,1 1-1922,3-1-2434,4-3-4260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9353,'0'0'9593,"13"-3"-8995,11-2-138,1 1 0,1 1 0,-1 1 0,44 3 1,1006 57 3505,-153-53-2816,136 7 1250,1264 49-633,-1725-70-128,-603 8-1930,0 1 1,0-1-1,0 0 1,1-1-1,-1 1 1,-7-4-1,-55-31-7813,24 5-1136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7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18161,'0'0'14606,"58"5"-14606,-33-5 0,0 0-865,0 0-1825,-2 0-1699,-5 0-1184,-5 0-3331</inkml:trace>
  <inkml:trace contextRef="#ctx0" brushRef="#br0" timeOffset="1">61 74 11659,'0'0'9513,"-51"23"-6278,43-19-608,6 1-674,2-2-703,5-3-354,11 0-255,6 0-321,7 0-159,1-3-129,5-6-193,-1 0-1248,1 0-2403,-2-5-3715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8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1 150 16239,'0'0'16138,"9"-9"-15801,34-30-311,83-59 1,-126 98-27,1-1 0,0 1 0,0-1 0,0 1 0,-1 0 0,1-1 0,0 1 0,0 0 0,0 0 0,-1 0 0,1 0 0,0 0 0,0 0 0,0 0 0,0 0 0,0 0 0,-1 0 0,1 0 0,0 0 0,0 0 0,0 1 0,-1-1 0,1 0 0,0 1 0,0-1 0,0 1 0,-1-1 0,1 0 0,0 1 0,-1 0 0,1-1 0,-1 1 0,1-1 0,0 1 0,-1 0 0,1-1 0,-1 1 0,0 0 0,1 0 0,-1-1 0,0 1 0,1 0 0,-1 0 0,0 0 0,0 0 0,1-1 0,-1 1 0,0 0 0,0 0 0,0 1 0,8 64 0,-4-32 0,12 12-1496,-15-44 1204,0 0 0,0-1 0,0 1 0,1 0 0,-1 0 0,1-1 0,-1 1 0,1-1 0,-1 0 0,1 1 0,0-1 0,0 0 0,0 0 0,-1 0 0,1 0 0,0 0 0,0 0 0,0-1-1,1 1 1,1 0 0,15-1-11553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1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1 865,'0'1'1954,"5"-1"-3043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41 6246,'0'0'11360,"3"-8"-7970,8-25-347,-9 44 3043,1 51-4554,-18 49-337,7-54-1947,4-13-4741,4-60 2143,-2-1 0,1 1 0,-6-15 0,-2-7-5405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39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28 4869,'0'0'25207,"57"-24"-24406,-33 23-352,2-1-321,-1 2-96,-1 0-1089,-3 0-1249,-7 0-1890,-6 3-1570,-5 3-4099</inkml:trace>
  <inkml:trace contextRef="#ctx0" brushRef="#br0" timeOffset="1">0 172 16848,'0'0'12011,"69"-1"-10986,-37-9-704,2-1-257,-1 1-929,-4 6-1826,-4 0-1825,-6-1-1986,-3 4-4100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0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13004,'0'0'10800,"-6"9"-9017,1-2-1429,0 0 1,1 0-1,0 0 0,1 1 1,-1 0-1,1 0 1,1 0-1,0 0 0,0 0 1,0 0-1,1 1 1,0 14-1,1-23-331,0 0 0,0 1 0,0-1 1,0 1-1,0-1 0,0 1 0,-1-1 0,1 1 0,1-1 1,-1 1-1,0-1 0,0 1 0,0-1 0,0 0 0,0 1 1,0-1-1,0 1 0,1-1 0,-1 1 0,0-1 0,0 0 1,1 1-1,-1-1 0,0 1 0,1-1 0,-1 0 0,0 1 1,1-1-1,-1 0 0,0 0 0,1 1 0,-1-1 0,1 0 1,0 1-1,14-10 476,11-25-266,-22 25-347,-1 0 1,0 0 0,0-1 0,-1 1-1,0 0 1,0-1 0,-1 0-1,0-9 1,-12 36 113,5 1 57,-3 25 671,9-43-717,0 0 0,1 0 1,-1 0-1,0 1 0,1-1 1,-1 0-1,1 0 0,-1 0 1,0 0-1,1 0 0,-1 0 1,1 0-1,-1 0 0,0 0 1,1 0-1,-1 0 0,1-1 1,-1 1-1,0 0 0,1 0 1,-1 0-1,0 0 0,1 0 1,-1-1-1,0 1 0,1 0 1,-1 0-1,0-1 0,1 1 1,-1 0-1,0-1 0,0 1 1,1 0-1,-1-1 0,0 1 1,0-1-1,14-10-56,2-12-221,-14 20 559,-2 10 31,0 12-163,0-19 36,12-5-2093,-7 3-3560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0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6502,'0'0'0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1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2210,'0'0'23633,"2"4"-22192,-1-2-1318,0-1 0,-1 1-1,1-1 1,1 1 0,-1 0-1,0-1 1,0 0 0,0 1-1,1-1 1,-1 0 0,1 0-1,-1 0 1,1 1 0,-1-2-1,1 1 1,0 0 0,-1 0-1,1 0 1,0-1-1,0 1 1,2 0 0,1-1 1,-1 1 1,1-1 0,-1 0-1,1 0 1,0 0-1,-1-1 1,1 1 0,-1-1-1,7-2 1,-7 2-99,0 0-1,-1 0 1,1-1 0,-1 1-1,1-1 1,-1 0 0,0 1 0,0-2-1,1 1 1,-1 0 0,-1-1 0,1 1-1,0-1 1,-1 0 0,1 0 0,-1 0-1,0 0 1,0 0 0,0 0-1,0-1 1,0 1 0,-1-1 0,0 1-1,0-1 1,0 0 0,1-4 0,-2 7-28,0 1 0,0-1 0,-1 0 1,1 1-1,0-1 0,0 0 1,-1 1-1,1-1 0,0 1 1,-1-1-1,1 0 0,0 1 1,-1-1-1,1 1 0,-1-1 0,1 1 1,-1-1-1,1 1 0,-1-1 1,1 1-1,-1 0 0,0-1 1,1 1-1,-1 0 0,0 0 0,1-1 1,-1 1-1,0 0 0,1 0 1,-1 0-1,0 0 0,1 0 1,-1 0-1,0 0 0,1 0 1,-1 0-1,0 0 0,1 0 0,-1 0 1,0 0-1,1 1 0,-1-1 1,0 0-1,1 0 0,-1 1 1,0-1-1,1 0 0,-1 1 0,0 0 1,-3 0-14,1 1 0,-1-1 0,1 1 0,-1 0 0,1 0 0,0 1 0,0-1 1,-3 3-1,1 1 80,0 1 0,1-1 1,-1 1-1,2 0 1,-1 1-1,1-1 0,0 0 1,1 1-1,-1-1 1,1 1-1,1 0 0,0 0 1,0 0-1,0 0 1,2 11-1,-1-18-64,1 1-1,-1-1 1,1 0 0,0 0-1,-1 0 1,1 0 0,0 0-1,0 0 1,0 0 0,0 0-1,0 0 1,0 0 0,0 0-1,0 0 1,0-1 0,0 1 0,1 0-1,-1-1 1,0 1 0,0-1-1,1 0 1,-1 1 0,0-1-1,1 0 1,-1 0 0,0 0-1,1 0 1,-1 0 0,0 0-1,1 0 1,-1 0 0,0 0-1,3-1 1,2 0-11,0 0 0,1 0 0,-1 0-1,0-1 1,0 0 0,6-2 0,-3-1-46,0-1 1,-1 1-1,0-2 0,0 1 0,-1-1 1,0 0-1,0 0 0,-1-1 0,1 0 1,-2 0-1,1-1 0,-1 1 1,-1-1-1,1 0 0,3-13 0,-8 21 120,-8 31 465,5-21-477,0 2 0,0-1 0,1 0-1,0 0 1,1 1 0,-1 18 0,3-28-176,-1 0-1,0 0 1,0 0 0,1 0-1,-1-1 1,0 1 0,1 0-1,-1 0 1,1 0 0,-1-1-1,1 1 1,-1 0 0,1 0-1,0-1 1,-1 1 0,1-1-1,0 1 1,0 0 0,-1-1-1,1 1 1,0-1 0,0 0-1,0 1 1,0-1 0,0 0-1,-1 1 1,1-1-1,0 0 1,0 0 0,0 0-1,0 0 1,0 0 0,0 0-1,0 0 1,0 0 0,0 0-1,0 0 1,-1-1 0,1 1-1,0 0 1,2-1 0,1 0-1009,0 0-1,-1 0 1,1 0 0,0-1 0,0 1-1,-1-1 1,1 0 0,-1 0 0,4-2 0,13-18-14600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1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17360,'0'0'14702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9225,'0'0'19549,"-2"11"-18273,-8 33-597,2 0 0,1 1 1,1 76-1,5-120-679,1 0 0,0 0 0,0 0 0,0 0 0,0 1 0,0-1 0,0 0 0,0 0 0,0 0 0,0 0 0,1 1 0,-1-1 0,0 0 0,1 0 0,-1 0 0,1 0 0,-1 0 0,1 0 0,0 0 0,-1 0 0,1 0 0,0 0 0,0 0 0,0-1 0,0 1 0,-1 0 0,1 0 0,0-1 0,0 1 0,0-1 0,1 1 0,-1-1 0,0 1 0,0-1 0,0 1 0,0-1 0,0 0 0,0 0 0,1 0 0,-1 0 0,0 1 0,0-2 0,0 1 0,2 0 0,4-2 0,-1 0 0,0-1 0,0 0 0,0 0 0,0 0 0,6-5 0,-4 2 0,-4 34 0,-8 71 0,4-98-44,0-1 1,0 1-1,0-1 1,0 1-1,0-1 1,0 1-1,0-1 0,0 1 1,1-1-1,-1 1 1,0-1-1,0 1 1,0-1-1,1 1 0,-1-1 1,0 1-1,1-1 1,-1 0-1,0 1 1,1-1-1,-1 1 0,1-1 1,-1 0-1,1 0 1,-1 1-1,0-1 1,1 0-1,-1 0 0,1 1 1,-1-1-1,1 0 1,-1 0-1,1 0 1,-1 0-1,1 0 0,0 0 1,-1 0-1,1 0 1,-1 0-1,1 0 1,-1 0-1,1 0 0,-1 0 1,1 0-1,-1 0 1,1-1-1,-1 1 1,1 0-1,-1 0 0,1-1 1,-1 1-1,0 0 1,1-1-1,-1 1 0,1 0 1,0-1-1,25-19-6787,-8 1-3777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55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25 269 11787,'0'0'6518,"9"-7"-5317,-3 2-1014,0 0-1,1 1 0,-1 0 0,1 0 0,0 0 0,0 1 0,0 0 1,1 1-1,-1-1 0,1 1 0,-1 1 0,1-1 0,0 1 0,8 0 0,254 11 3206,-45 0-3103,-179-11-235,1-2 1,83-15-1,-32-5 39,107-41 1,-198 60 434,-9 1-147,-19 0 35,-46 3-305,54 0-90,-851 17 97,796-15-125,36 0 125,0-2 0,-44-4 0,76 3-104,0 1 1,1 0 0,-1 0 0,0 0-1,0-1 1,0 1 0,1 0 0,-1 0-1,0 0 1,0-1 0,0 1 0,0 0-1,0 0 1,1-1 0,-1 1 0,0 0-1,0 0 1,0-1 0,0 1-1,0 0 1,0-1 0,0 1 0,0 0-1,0 0 1,0-1 0,0 1 0,0 0-1,0-1 1,0 1 0,0 0 0,-1 0-1,1-1 1,0 1 0,0 0-1,0 0 1,0-1 0,0 1 0,-1 0-1,1 0 1,0 0 0,0-1 0,0 1-1,-1 0 1,1 0 0,0 0 0,0 0-1,-1-1 1,1 1 0,0 0 0,28-9 81,83-10 7,165-7 0,117 20-11,-346 6-70,8 3-28,59 10 0,-62-6 1,59 0 0,-184-16 65,21 0-93,-451-12 10,235 16 30,442-18-60,505-3 197,-830 33 147,-234 41 0,437-52-452,45-5-287,-43 0 171,-54 9 234,-3 6 66,6-5 195,8-1-171,-6 0-63,-4 1 2,0-1 1,-1 0 0,1 1-1,0-1 1,-1 0-1,1 0 1,0 0 0,0 0-1,-1 0 1,1 0-1,0 0 1,-1 0 0,1 0-1,0 0 1,0 0-1,-1 0 1,1 0-1,0-1 1,-1 1 0,1 0-1,0-1 1,-1 1-1,1 0 1,0-1 0,-1 1-1,1-1 1,-1 1-1,1-1 1,0 1 0,-1-1-1,0 1 1,1-1-1,-1 1 1,1-1 0,-1 0-1,1 0 1,1 2-3020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29 20980,'0'0'2439,"11"-3"-250,3-3-1601,0 2 0,0-1 0,0 2 0,1 0 0,-1 1 0,1 0-1,23 1 1,-37 2-587,1-1 0,-1 0-1,0 1 1,1-1 0,-1 1 0,0-1-1,0 1 1,0 0 0,0-1-1,1 1 1,-1 0 0,0 0 0,0 0-1,-1 0 1,1 0 0,0 0-1,0 0 1,0 0 0,-1 0 0,1 0-1,0 0 1,-1 1 0,1-1-1,-1 0 1,1 0 0,-1 1 0,0-1-1,0 0 1,0 1 0,1-1-1,-1 0 1,0 1 0,-1-1 0,1 0-1,0 1 1,0-1 0,0 0-1,-1 1 1,1-1 0,-1 2 0,-1 4 29,0 0 1,-1 0 0,1 0 0,-1 0 0,-1-1 0,-5 10 0,-22 26 613,-43 43 0,-20 26 278,92-109-922,1 0 0,-1 0 0,0 0 0,1 1 0,0-1 0,0 1 0,0-1 0,0 1 0,0 0 0,-1 3 0,2-6 0,0 1 0,0 0 0,0-1 0,0 1 0,1-1 0,-1 1 0,0 0 0,0-1 0,0 1 0,0-1 0,1 1 0,-1-1 0,0 1 0,1 0 0,-1-1 0,0 1 0,1-1 0,-1 1 0,0-1 0,1 0 0,-1 1 0,1-1 0,-1 1 0,1-1 0,-1 0 0,1 1 0,-1-1 0,2 0 0,3 2 0,1-1 0,0 0 0,0-1 0,0 1 0,0-1 0,0 0 0,9-2 0,29-5-58,0-3 0,-2-1 1,76-30-1,-95 33-154,-8 1-3117,-16 4-1661,-10 1-566,-19 2-2803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17136,'0'0'13864,"-9"1"-13202,5-1-624,-1 1 0,1 0 0,-1 0 0,1 0 0,0 0 1,0 1-1,0-1 0,-1 1 0,2 0 0,-1 0 0,0 1 0,0-1 0,1 1 0,-1 0 1,1 0-1,0 0 0,0 1 0,0-1 0,0 0 0,1 1 0,-1 0 0,1 0 0,0 0 0,0 0 1,0 0-1,1 0 0,0 0 0,-2 5 0,3-8-38,-1 0 0,1 1 0,-1-1 0,1 0 0,-1 0 0,1 0 0,0 0 0,-1 0 0,1 1 0,0-1 0,0 0 0,0 0 0,0 1 0,0-1 0,0 0 0,0 0 0,1 0 0,-1 0 0,0 1 0,1-1 0,-1 0 0,1 0 0,-1 0 0,1 0 0,-1 0 0,1 0 0,0 0 0,0 0 0,-1 0 0,1 0 0,0 0 0,0 0 0,0-1 0,0 1 0,0 0 0,0-1 0,0 1 0,0 0 0,0-1 0,0 0 0,0 1 0,1-1 0,-1 0 0,0 1 0,0-1 0,0 0 0,1 0 0,-1 0 0,0 0 0,0 0 0,0 0 0,2-1 0,3 1 0,-1-1 0,1-1 0,0 1 0,-1-1 0,0 0 0,1 0 0,-1-1 0,0 1 0,0-1 0,6-5 0,51-55 0,-59 105 0,-3-40-18,0 0-1,0-1 1,0 1-1,0-1 1,0 1-1,0 0 1,0-1-1,0 1 1,1-1-1,-1 1 1,1-1-1,-1 1 1,1-1-1,0 1 1,0-1-1,-1 1 1,1-1-1,0 0 1,0 1-1,1 0 1,0-1-113,0-1 0,0 1 0,0-1 1,0 1-1,0-1 0,0 0 1,0 0-1,0 0 0,0 0 1,0 0-1,0 0 0,0 0 0,0-1 1,0 1-1,0-1 0,4-1 1,15-7-5129,5-6-2663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2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67 152 18353,'0'0'9348,"-8"4"-7832,2-1-1398,3-3-63,0 1-1,0 0 1,0 1-1,1-1 1,-1 0-1,0 1 1,1-1-1,0 1 1,-1 0 0,1 0-1,0 0 1,0 0-1,0 0 1,0 0-1,0 1 1,0-1-1,1 1 1,-1-1-1,1 1 1,-1 0 0,1-1-1,0 1 1,0 0-1,1 0 1,-1 0-1,0 3 1,1-5-52,0 1 1,0 0-1,0 0 1,0-1-1,0 1 1,1 0-1,-1 0 1,0-1-1,1 1 0,-1 0 1,1-1-1,0 1 1,0-1-1,-1 1 1,1-1-1,2 2 1,-2-2 4,0 0 0,0-1 1,0 1-1,0-1 0,1 0 0,-1 1 1,0-1-1,0 0 0,0 0 1,1 0-1,-1 0 0,0 0 1,0 0-1,1 0 0,-1 0 0,0 0 1,0-1-1,0 1 0,1 0 1,-1-1-1,0 1 0,0-1 1,0 1-1,0-1 0,0 0 0,1 0 1,5-4-54,0 0 0,-1 0 0,1 0 0,-1-1 0,-1 0 0,1 0 0,-1-1 0,0 1 0,0-1 0,-1 0 0,0-1 0,0 1 0,-1-1 0,4-10 0,-2 1 391,0 0-1,0-1 1,-2 1-1,0-1 1,0-30-1,-6 45-193,-4 9-69,-5 12-40,0 6-43,2 2 0,-11 40 0,18-54 0,1 0 0,0 0 0,1 1 0,0-1 0,1 0 0,0 0 0,1 1 0,2 13 0,2-8-5058,-4-36-3333,-1 10 7015,0-8-5067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12011,'0'0'17040,"0"9"-16004,-3 85 1644,3-94-2680,1 1 0,0-1 0,-1 1 0,1-1 0,0 1 0,0-1 0,0 0 0,-1 1 0,1-1 0,0 0 0,0 1 0,0-1 0,0 0 0,-1 0 0,1 0 0,0 0 0,0 0 0,0 0 0,0 0 0,0 0 0,0 0 0,0 0 0,-1-1 0,1 1 0,0 0 0,0-1 0,1 0 0,27-7 0,-19 2-267,20-5-1639,-34 45-6269,2-28 1889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20211,'0'0'12204,"10"2"-11873,31 3-310,-39-5-21,0-1 0,0 1 0,0 0 0,0-1 0,0 1 0,0-1 0,0 0 0,-1 0 0,1 1 0,0-1 0,-1 0 0,1-1 0,-1 1 0,1 0 0,-1 0 0,1-1 0,-1 1 0,0-1 0,1 1 0,-1-1 0,0 1 0,0-1 0,0 0 0,-1 1 0,1-1 0,0 0 0,-1 0 0,1 0 0,-1 0 0,1 0 0,-1 1 0,0-1 0,0 0 0,0 0 0,0 0 0,0 0 0,0 0 0,-1-3 0,1 5 0,-1-1 0,1 1 0,0 0 0,-1-1 0,1 1 0,0 0 0,-1-1 0,1 1 0,0 0 0,-1-1 0,1 1 0,0 0 0,-1 0 0,1-1 0,-1 1 0,1 0 0,-1 0 0,1 0 0,-1 0 0,1 0 0,0 0 0,-1 0 0,1 0 0,-1 0 0,1 0 0,-1 0 0,1 0 0,-1 0 0,1 0 0,-1 0 0,1 0 0,-1 0 0,1 0 0,0 1 0,-1-1 0,1 0 0,-1 0 0,1 1 0,0-1 0,-1 0 0,0 1 0,-17 11 0,14-7 0,0 1 0,0-1 0,0 1 0,1 0 0,-1 0 0,1 0 0,1 1 0,-1-1 0,1 1 0,0-1 0,1 1 0,0 0 0,0 0 0,0 0 0,1 9 0,0-15 2,1 0 0,0 0 1,-1 0-1,1 0 0,0 0 0,0 0 1,0 0-1,0 0 0,0 0 0,0 0 0,0 0 1,0 0-1,0-1 0,0 1 0,0 0 1,0-1-1,1 1 0,-1-1 0,0 1 0,0-1 1,1 0-1,-1 1 0,0-1 0,1 0 1,-1 0-1,0 0 0,0 0 0,1 0 0,1-1 1,43-2-337,-11-14-3287,-5-10-5394,-9 6-759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3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10602,'0'0'15001,"-4"9"-12540,-1 3-1878,0 0 0,1 1 1,0-1-1,1 1 0,1-1 0,0 1 0,-1 20 1,3-17-580,1 0 1,0-1 0,1 1-1,1 0 1,0 0 0,1-1-1,8 19 1,-10-27-292,1 0 0,-1 0 0,0 0 1,0 0-1,-1 0 0,0 1 0,-1-1 0,1 1 0,-1-1 1,-1 0-1,1 1 0,-3 9 0,2-14 27,-1 1-1,1-2 1,0 1-1,-1 0 1,0 0 0,1 0-1,-1-1 1,0 1-1,-1-1 1,1 1-1,0-1 1,-1 0 0,1 0-1,-1 0 1,1 0-1,-1-1 1,0 1 0,0-1-1,0 1 1,0-1-1,0 0 1,0 0-1,0-1 1,-1 1 0,1 0-1,0-1 1,0 0-1,-1 0 1,-5 0-1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4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12172,'0'0'18545,"51"15"-17520,-18-15-577,3 0-351,0-2-33,-1-6-257,-8 3-896,-6 1-1121,-6 3-1986,-11 0-1313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4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20243,'0'0'12524,"81"-1"-12524,-39-8 0,5-4 0,-2 5 0,-3 0 0,-5 4 0,-6-2-2114,-2 1-6694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57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0 316 5958,'0'0'23109,"8"-5"-21432,10-8-1486,-1 0-1,-1-1 1,0-1 0,-1-1 0,-1 0 0,22-32 0,-11 9 38,-1-1 0,23-56 0,-56 152-229,-3-19 0,2 0 0,2 1 0,1 0 0,-3 69 0,10-106-18,0 0 0,0 0 1,0 0-1,0 0 0,0 0 0,0 0 0,0 0 1,1 0-1,-1 0 0,0 0 0,1-1 1,-1 1-1,0 0 0,1 0 0,-1 0 0,1 0 1,-1 0-1,1-1 0,0 1 0,-1 0 0,1 0 1,0-1-1,0 1 0,-1 0 0,1-1 0,0 1 1,0-1-1,0 1 0,0-1 0,1 1 0,1-1-114,-1 1-1,1-1 1,0 0-1,0 0 1,0 0-1,0 0 0,0-1 1,-1 1-1,1-1 1,5-1-1,4-3-982,0 1 0,-1-2 0,21-12 0,34-28-10501,-33 19 3789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0:57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53 8264,'0'0'6481,"2"-9"-1623,4-25-540,-6 33-4185,0 1 0,0 0 0,0 0-1,0 0 1,0-1 0,0 1 0,0 0 0,1 0-1,-1 0 1,0-1 0,0 1 0,0 0-1,0 0 1,0-1 0,0 1 0,0 0 0,0 0-1,0-1 1,0 1 0,0 0 0,0 0-1,-1 0 1,1-1 0,0 1 0,0 0 0,0 0-1,0-1 1,0 1 0,0 0 0,0 0 0,-1 0-1,1 0 1,0-1 0,0 1 0,0 0-1,0 0 1,-1 0 0,1 0 0,0 0 0,0-1-1,0 1 1,-1 0 0,1 0 0,0 0-1,0 0 1,-1 0 0,1 0 0,-13 8 1590,-9 14-1385,13-9-311,0 0 1,1 0-1,1 0 1,0 1-1,1 0 0,0 0 1,1 0-1,1 1 1,0 0-1,1 0 0,1 0 1,0 0-1,1 1 1,1 16-1,1-28-27,0 0 0,0-1 0,0 1 0,0-1 0,0 1 0,1-1 0,-1 0 0,1 0 0,0 0 0,0 0 0,0 0 0,1 0 0,-1 0 0,1 0 0,-1-1 0,1 0 0,0 1 0,0-1 0,0 0 0,0 0 0,1-1 0,-1 1 0,0-1 0,1 1 0,-1-1 0,1 0 0,-1 0 0,1-1 0,6 1 0,-3 0 0,0 0 0,0-1 0,0 0 0,0 0 0,0-1 0,-1 0 0,1 0 0,0 0 0,0-1 0,-1 0 0,1-1 0,-1 1 0,1-1 0,-1 0 0,6-5 0,-5 2 0,-1 0 0,0 0 0,0-1 0,0 0 0,-1 0 0,0 0 0,0-1 0,-1 0 0,0 0 0,-1 0 0,1 0 0,-2 0 0,1-1 0,-1 0 0,0 1 0,-1-1 0,0 0 0,0 0 0,-1-9 0,0 13 0,-1 0 0,1 0 0,-1 0 0,0 0 0,0 0 0,0 0 0,-1 0 0,1 0 0,-1 1 0,0-1 0,-1 0 0,1 1 0,-1 0 0,0-1 0,0 1 0,0 0 0,-1 1 0,1-1 0,-1 1 0,0-1 0,0 1 0,0 0 0,0 0 0,-1 1 0,1 0 0,-1-1 0,0 1 0,1 1 0,-1-1 0,0 1 0,0 0 0,0 0 0,-9-1 0,12 2-145,-1 0 1,1 0-1,-1 0 0,1 0 0,-1 0 1,1 0-1,0 1 0,-1-1 0,1 1 1,0 0-1,-1 0 0,1 0 1,0 0-1,0 0 0,0 0 0,0 0 1,0 1-1,0-1 0,0 1 0,0-1 1,0 1-1,1 0 0,-1 0 0,1 0 1,-1 0-1,-1 3 0,-5 15-7478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1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4 298 4644,'0'0'16368,"-1"8"-14329,-1 26-229,2-34-1721,0 1 0,0-1 0,-1 0 0,1 0 0,0 1 1,0-1-1,0 0 0,0 1 0,0-1 0,0 0 0,0 1 0,0-1 0,0 0 1,1 1-1,-1-1 0,0 0 0,0 1 0,0-1 0,0 0 0,0 1 1,0-1-1,1 0 0,-1 0 0,0 1 0,0-1 0,1 0 0,-1 0 0,0 1 1,0-1-1,1 0 0,-1 0 0,0 0 0,0 1 0,1-1 0,-1 0 0,0 0 1,1 0-1,-1 0 0,0 0 0,1 0 0,-1 0 0,0 0 0,1 0 0,-1 0 1,0 0-1,1 0 0,-1 0 0,0 0 0,1 0 0,-1 0 0,0 0 0,1 0 1,-1 0-1,0 0 0,1-1 0,14-7 851,8-12-687,-2 0 1,0-1 0,-1-2-1,27-38 1,56-108 453,-87 145-707,-16 24 0,0 0 0,0 0 0,0 0 0,0 0 0,0-1 0,0 1 0,0 0 0,0 0 0,0 0 0,0 0 0,1 0 0,-1 0 0,0 0 0,0-1 0,0 1 0,0 0 0,0 0 0,0 0 0,1 0 0,-1 0 0,0 0 0,0 0 0,0 0 0,0 0 0,0 0 0,1 0 0,-1 0 0,0 0 0,0 0 0,0 0 0,0 0 0,1 0 0,-1 0 0,0 0 0,0 0 0,0 0 0,0 0 0,0 0 0,1 0 0,-1 0 0,0 0 0,0 0 0,0 0 0,0 0 0,0 0 0,1 0 0,-1 1 0,0-1 0,0 0 0,0 0 0,0 0 0,0 0 0,0 0 0,0 0 0,0 1 0,0-1 0,1 0 0,-1 0 0,-1 46 0,-14 68 0,9-75 0,1-1 0,2 1 0,2 61 0,1-99-34,0 0-1,1 0 1,-1 0 0,0 0-1,0 0 1,1 0 0,-1 0-1,0 0 1,1 0 0,-1 0-1,1 0 1,0 0 0,-1 0-1,1 0 1,0 0 0,-1-1-1,1 1 1,0 0 0,0 0-1,0-1 1,0 1 0,0-1-1,0 1 1,0-1 0,0 1-1,0-1 1,0 1 0,1-1-1,-1 0-34,0 0 0,-1 0 0,1 0 0,0 0-1,0 0 1,-1 0 0,1 0 0,0 0 0,-1 0-1,1-1 1,0 1 0,-1 0 0,1 0 0,0-1-1,-1 1 1,1 0 0,0-1 0,-1 1 0,1-1-1,-1 1 1,1-1 0,-1 1 0,1-1 0,-1 0-1,1 1 1,-1-1 0,0 1 0,1-1 0,-1 0-1,0 1 1,0-1 0,1 0 0,-1 1-1,0-1 1,0 0 0,0 0 0,0 1 0,0-1-1,0 0 1,0-1 0,-1-32-9988,-4 10 2487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4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9353,'0'0'19122,"53"-36"-18353,-5 27-641,6 0-96,4 5-961,-4 2-3299,-4-1-2274,-9 2-8584</inkml:trace>
  <inkml:trace contextRef="#ctx0" brushRef="#br0" timeOffset="1">484 55 19891,'0'0'11755,"38"32"-14029,-15-33-1826,4-16-3203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1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14574,'0'0'14317,"62"19"-13868,-32-19-353,3 0-64,-1-5-2434,-3-11-4293,-4-8-13260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20243,'0'0'7784,"-15"58"-10091,24-49-2721,0-5-4806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9801,'0'0'18033,"-6"27"-18769,13-23-1827,1 0-1120,-2-1-2371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17296,'0'0'8366,"-4"10"-7475,-60 206 1503,56-182-1921,2-1 1,2 1 0,1 0-1,2 66 1,2-97-480,-1 0 0,1 0 0,-1 0 0,1 0 0,0 0 0,0 0 0,0 0 0,0 0-1,1 0 1,-1-1 0,1 1 0,0 0 0,-1-1 0,1 1 0,1-1 0,-1 0 0,0 0 0,0 0 0,1 0 0,-1 0 0,1 0 0,0 0 0,4 1 0,32 7-2352,1-12-3510,-14-6-1093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3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20147,'0'0'4981,"-5"11"-3348,-2 6-1132,1 0 0,1 0 0,0 1 1,1 0-1,1 0 0,-1 32 0,4-49-493,-1 6 45,1 0 0,1 1 1,0-1-1,0 0 0,3 13 0,-4-19-37,1 0-1,-1 0 1,1 0 0,-1 0-1,1 0 1,-1 0 0,1 0 0,0 0-1,-1 0 1,1-1 0,0 1-1,0 0 1,-1 0 0,1-1-1,0 1 1,0 0 0,0-1 0,0 1-1,2 0 1,-2-1 24,1 0 0,0 0 0,-1 0 1,1 0-1,0 0 0,-1 0 0,1-1 0,0 1 0,-1 0 0,1-1 1,0 0-1,-1 1 0,1-1 0,-1 0 0,1 0 0,2-1 1,2-3 23,1-1 0,-1 1 1,1-1-1,-2 0 0,1 0 1,-1-1-1,0 1 0,8-15 1,29-68 444,-24 49-423,-19 74-86,-2-24 0,-5 26 0,0 0 0,3 1 0,-2 43 0,7-79-22,0 0 0,0 0-1,0 0 1,0 0 0,0 0 0,0 0 0,0 1-1,0-1 1,1 0 0,-1 0 0,0 0 0,1 0-1,-1 0 1,1 0 0,-1-1 0,1 1 0,0 0-1,-1 0 1,1 0 0,0 0 0,-1-1 0,1 1-1,0 0 1,0-1 0,0 1 0,0 0 0,0-1-1,0 1 1,0-1 0,0 1 0,0-1 0,0 0-1,0 0 1,0 1 0,0-1 0,0 0 0,0 0-1,0 0 1,0 0 0,0 0 0,0 0 0,0 0-1,0 0 1,0-1 0,0 1 0,1 0 0,-1-1-1,1 0 1,3 0-315,0-1 0,0 0 0,-1 0 0,1-1 0,-1 1 0,1-1 0,-1 0 0,0 0 0,5-4 0,11-19-5674,-1-5-2386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3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19506,'0'0'12850,"-9"5"-12455,3-1-394,0-1-1,1 1 1,-1 1 0,1-1-1,0 1 1,0 0 0,1 0 0,-1 1-1,1-1 1,0 1 0,1 0-1,-1 0 1,1 0 0,0 0-1,1 1 1,0-1 0,0 1 0,0 0-1,1-1 1,0 1 0,0 0-1,0 9 1,2-14-1,-1-1 0,1 1-1,-1-1 1,1 1 0,0-1 0,0 1 0,0-1-1,0 0 1,0 1 0,0-1 0,0 0-1,0 0 1,0 0 0,1 1 0,-1-2 0,0 1-1,1 0 1,-1 0 0,1 0 0,-1-1 0,1 1-1,-1 0 1,1-1 0,0 0 0,-1 1-1,1-1 1,0 0 0,-1 0 0,1 0 0,0 0-1,-1 0 1,3 0 0,64-2-142,-59 1 83,-7 1 23,0-1 0,-1 1 0,1 0 0,0 0 0,0 0-1,0 0 1,0 0 0,0 0 0,-1 0 0,1 1 0,0-1 0,0 1 0,0-1 0,-1 1 0,1 0 0,0-1 0,-1 1 0,1 0 0,0 0 0,-1 0 0,2 2 0,-2-1 75,-1 0 0,1 0 1,-1 0-1,0 0 1,0 0-1,0-1 1,0 1-1,0 0 1,0 0-1,-1 0 1,1 0-1,-1 0 0,1 0 1,-1 0-1,0-1 1,1 1-1,-1 0 1,0-1-1,0 1 1,0 0-1,-3 1 1,-3 10 1,-2 0 1,0-1 0,-19 20-1,26-29-42,-1 0-1,0 0 0,0-1 1,0 1-1,0-1 0,-1 0 1,1 0-1,-1 0 0,1 0 1,-1-1-1,1 1 0,-1-1 1,0 0-1,0 0 0,0 0 1,0-1-1,0 1 0,0-1 1,-7-1-1,10 1-23,0-1 0,0 1 0,0-1 0,0 0 0,0 1 0,0-1 0,1 0 0,-1 0 0,0 0 0,0 0 0,1 0 0,-1 0 1,1 0-1,-1 0 0,1 0 0,-1 0 0,1 0 0,-1 0 0,1 0 0,0 0 0,0 0 0,0 0 0,0 0 0,0 0 0,0-1 0,0 1 0,0 0 0,0 0 0,0 0 0,0 0 0,1 0 0,-1 0 0,0 0 0,1 0 0,-1 0 0,1-1 0,18-41-3428,1 22-2991,2 1-2690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1 284 18257,'0'0'11499,"8"-9"-9892,87-113-581,-80 101-950,-2-1-1,-1 0 1,0-1-1,14-41 1,-42 120-76,2 1 0,3 1 0,-5 77 0,24-112-2582,-8-23 2471,0 1 0,1-1 0,-1 1 0,0-1 0,0 0 0,0 1 0,0-1 0,1 0 0,-1 1 0,0-1 0,0 0 0,0 1 0,1-1 1,-1 0-1,0 0 0,1 1 0,-1-1 0,0 0 0,1 0 0,-1 0 0,0 1 0,1-1 0,-1 0 0,0 0 0,1 0 0,-1 0 0,0 0 0,1 0 1,-1 0-1,1 0 0,-1 0 0,0 0 0,1 0 0,-1 0 0,0 0 0,1 0 0,-1 0 0,1 0 0,-1 0 0,0 0 0,1 0 0,-1 0 0,0-1 1,1 1-1,-1 0 0,0 0 0,1 0 0,-1-1 0,0 1 0,0 0 0,1-1 0,-1 1 0,0 0 0,0 0 0,1-1 0,-1 1 0,0-1 0,3-8-8841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14606,'0'0'15823,"74"-10"-16240,-46 7-2241,1 2-2467,4-3-4196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4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19154,'0'0'11339,"51"23"-10026,-25-23-640,2 0-385,5-4-288,1-2 0,-6 1-641,-2 0-832,-8 2-2851,-8 2-96</inkml:trace>
  <inkml:trace contextRef="#ctx0" brushRef="#br0" timeOffset="1">29 114 15727,'0'0'16143,"58"-5"-16111,-34-8 0,-3 0-1281,-3-5-2723,-5-1-3555,-5-3-8840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5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0 206 19378,'0'0'7661,"12"-3"-6012,1 0-1401,0 0-1,-1-1 1,0-1-1,0 0 0,-1-1 1,1 0-1,-1 0 0,17-14 1,-15 10-63,-1 0 0,-1-1 0,0-1 1,-1 1-1,0-2 0,0 1 0,-2-1 1,1-1-1,10-24 0,-23 58-185,1 1 0,0-1 0,2 31 0,0-39-344,1 20-2564,0-31 2626,0 0 0,0 0 0,0 0 1,0 0-1,0 0 0,0 0 0,0 0 0,1 0 0,-1 0 0,0 0 0,1 0 0,-1-1 0,1 1 0,-1 0 0,1 0 0,-1 0 0,1 0 0,0-1 1,0 1-1,-1 0 0,2 0 0,7 1-12269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22709,'0'0'6214,"-38"60"-4964,34-32-97,2-1-705,2 0-352,3-1-96,13-4-1313,-3-6-1346,-5-1-1088,-7-10-193,-15-5-10570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0 427 14414,'8'-5'10636,"27"-30"-6987,9-16-2835,-3-2-1,-2-1 1,-3-3-1,56-115 1,-90 217-814,-11 276-1884,5-334-6497,-8-11 3654,6 13 1980,-17-33-3101,5 15 4994,2 6 3383,-2 2 3950,25 19 3093,25 1-6844,16-2-3615,-42 1 366,0 1 0,0-1 0,0-1 0,0 1 1,10-7-1,25-22-6449,-16 4-600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6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10122,'0'0'11947,"-3"10"-9999,-8 22-897,3-12-337,0 0 0,2 0 0,1 1 0,0 0 1,2 0-1,0 0 0,1 27 0,2-47-708,0 1 1,1-1-1,-1 0 0,1 1 1,0-1-1,-1 0 0,1 0 0,0 1 1,0-1-1,0 0 0,0 0 1,0 0-1,0 0 0,0 0 0,0 0 1,0 0-1,0-1 0,0 1 1,1 0-1,-1-1 0,0 1 0,1-1 1,-1 1-1,0-1 0,1 1 1,-1-1-1,0 0 0,1 0 1,-1 0-1,1 0 0,-1 0 0,1 0 1,-1 0-1,0 0 0,1-1 1,1 0-1,62-14-1411,-52 11 463,26 0-111,-39 4 1087,1 0 0,0 0 0,0 0 0,-1 1 0,1-1 0,0 0 0,-1 0 0,1 1 0,0-1 0,-1 1 1,1-1-1,-1 0 0,1 1 0,0-1 0,-1 1 0,1-1 0,-1 1 0,0 0 0,1-1 0,-1 1 0,1 0 0,-1-1 0,0 1 0,1 0 0,-1-1 1,0 1-1,0 0 0,0-1 0,1 1 0,-1 0 0,0 0 0,0-1 0,0 1 0,0 0 0,0-1 0,0 1 0,-1 0 0,1 0 0,0-1 0,0 1 1,0 0-1,-1-1 0,1 1 0,0 0 0,-1-1 0,1 1 0,-1 1 0,-2 2 96,0 0 0,1 0-1,-2 0 1,1 0 0,0 0 0,-1 0 0,0-1 0,1 1-1,-2-1 1,1 0 0,0-1 0,0 1 0,-1-1-1,-5 3 1,-6 2 394,1-1-1,-34 8 1,-9-8-847,56-6 285,1 0-1,-1 0 0,1-1 1,-1 1-1,1 0 1,-1-1-1,1 1 1,-1-1-1,1 1 1,-1-1-1,1 0 1,-1 1-1,1-1 1,-2-2-1,2 2 4,1 1 0,-1-1 1,1 0-1,0 0 0,-1 0 0,1 0 0,0 1 0,0-1 1,0 0-1,0 0 0,0 0 0,0 0 0,0 0 0,0 0 1,0 0-1,0 1 0,0-1 0,0 0 0,1 0 0,-1 0 1,0 0-1,1 0 0,-1 1 0,0-1 0,1 0 0,-1 0 1,1 1-1,1-2 0,2-3-1273,2 0 0,-1 1 0,0 0 0,1 0 0,0 0 0,0 1 1,0 0-1,0 0 0,1 0 0,-1 1 0,8-2 0,21-6-9529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24 18289,'0'0'11045,"-8"-4"-9929,-1 0-927,-1 1-1,0 0 1,0 0-1,0 1 1,-13-2 0,20 4-173,0 0 0,0 0 0,0 0 0,-1 0 0,1 1 0,0-1 0,0 1 1,0-1-1,0 1 0,0 0 0,-4 2 0,6-2-23,-1 0 1,1 0-1,0 0 0,0 0 0,-1 1 1,1-1-1,0 0 0,0 0 1,0 1-1,0-1 0,0 1 0,1-1 1,-1 1-1,0-1 0,1 1 1,-1-1-1,1 1 0,0 0 0,-1-1 1,1 1-1,0 0 0,0-1 1,0 3-1,0-2 0,1-1 0,-1 0 0,1 0 0,-1 1 0,1-1 0,-1 0 0,1 0 0,0 0 0,0 0 0,-1 0 1,1 0-1,0 0 0,0 0 0,0 0 0,0 0 0,0-1 0,0 1 0,1 0 0,-1-1 0,0 1 0,0-1 0,0 1 0,1-1 0,-1 1 0,2-1 0,44 10-794,-30-7 181,-15-2 606,0-1-1,0 0 1,0 1-1,0-1 1,-1 1-1,1-1 1,0 1-1,0 0 1,-1 0-1,1 0 1,0 0-1,-1 0 1,1 0-1,-1 0 1,0 1-1,1-1 1,-1 0-1,0 1 1,0-1-1,0 1 1,0 0-1,0-1 1,0 1-1,0 0 1,0-1-1,0 3 1,-1-2 97,0 0 1,-1 0 0,1 0-1,-1 0 1,1 0-1,-1 0 1,0 0 0,1 0-1,-1-1 1,0 1 0,0 0-1,0-1 1,-1 1 0,1 0-1,0-1 1,-1 0 0,1 1-1,0-1 1,-1 0 0,0 0-1,1 1 1,-1-1-1,0 0 1,1-1 0,-4 2-1,-2 1 25,0 1 0,0-2 0,0 1 0,-1-1 0,1 0 0,-1-1 0,0 0 0,-14 1 0,18-7-980,9-5-1323,11-7-3642,5 1-906,2-2-3234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77 232 19090,'0'0'8040,"-10"12"-7159,4-5-764,0 0 141,-1 0-1,1 1 1,1 0-1,-1 0 0,2 1 1,-1 0-1,1-1 1,0 1-1,1 1 1,0-1-1,0 0 1,-2 19-1,5-27-244,0 1 0,1-1-1,-1 1 1,0-1 0,1 0-1,-1 1 1,1-1 0,-1 1 0,1-1-1,-1 0 1,1 1 0,0-1 0,0 0-1,0 0 1,0 0 0,0 1-1,0-1 1,0 0 0,0 0 0,0 0-1,0-1 1,1 1 0,-1 0-1,0 0 1,1-1 0,-1 1 0,0-1-1,1 1 1,-1-1 0,1 0 0,-1 1-1,1-1 1,-1 0 0,1 0-1,-1 0 1,1 0 0,-1 0 0,1 0-1,-1 0 1,1-1 0,-1 1-1,2-1 1,4 0 0,0-1 0,-1 1-1,0-1 1,1 0 0,-1-1 0,0 1 0,0-1-1,8-6 1,-3 0-124,-1-1 0,0 0 0,0 0-1,-1-1 1,-1 0 0,0-1 0,0 0 0,-1 0 0,-1-1 0,0 0-1,-1 0 1,4-14 0,-1-1 118,-2 0 0,-1 0 0,-1-1 1,0-53-1,-4 81 4,0-1 0,0 1 0,0 0 0,0-1 0,0 1 0,0 0 0,0-1-1,-1 1 1,1 0 0,0-1 0,-1 1 0,1 0 0,-1 0 0,0-1 0,1 1 0,-1 0 0,-1-2 0,1 3-5,0 0 0,1-1 0,-1 1 0,0-1 0,0 1 0,1 0 0,-1 0 0,0 0 0,0-1 0,0 1 0,1 0 0,-1 0 0,0 0 1,0 0-1,0 0 0,1 0 0,-1 0 0,0 1 0,0-1 0,0 0 0,0 1 0,-3 0 11,0 1 0,0 0 1,0 1-1,0-1 0,1 1 1,-1 0-1,1-1 0,-6 8 1,-1 0 92,2 0 1,-1 1 0,1 0 0,1 1 0,0 0 0,1 0 0,0 0 0,0 1 0,2 0 0,0 0 0,0 0 0,1 1 0,-3 25 0,6-37-154,1 0-1,-1-1 1,0 1 0,0 0-1,1-1 1,-1 1-1,1-1 1,-1 1 0,1-1-1,0 1 1,0-1 0,-1 1-1,1-1 1,0 1 0,0-1-1,0 0 1,1 0-1,-1 0 1,0 1 0,2 0-1,35 17-2032,-34-18 1888,-1 0-1,1 1 0,0-1 1,-1 1-1,1-1 0,-1 1 1,1 0-1,-1 1 0,0-1 0,0 0 1,0 1-1,0 0 0,-1 0 1,1 0-1,-1 0 0,1 0 1,-1 0-1,2 4 0,-3 0-1247,-1-7 1063,0 1 0,0 0 0,0 0-1,1 0 1,-1-1 0,0 1 0,0 0 0,0-1-1,1 1 1,-1 0 0,0-1 0,1 1-1,-1 0 1,1-1 0,-1 1 0,1 0 0,-1-1-1,1 1 1,-1-1 0,1 1 0,-1-1 0,2 1-1,4 0-6736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7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33 11050,'0'0'17809,"-8"9"-17216,3-4-523,2-1-14,-1-1-1,1 1 0,0 0 1,0 0-1,0 1 0,0-1 1,1 1-1,-1-1 0,1 1 1,0 0-1,1-1 0,-1 1 0,1 0 1,0 0-1,-1 10 0,2-12-45,0-1-1,1 0 0,-1 0 0,0 1 1,1-1-1,0 0 0,-1 0 0,1 0 1,0 0-1,0 0 0,0 0 0,0 0 1,1 0-1,-1 0 0,1 0 0,2 3 1,-3-5-4,0 1 0,0 0 1,0-1-1,0 1 0,0-1 1,0 0-1,0 1 0,0-1 1,0 0-1,0 1 0,0-1 1,0 0-1,0 0 0,0 0 1,0 0-1,0 0 0,0 0 1,0 0-1,0-1 1,0 1-1,0 0 0,0 0 1,0-1-1,0 1 0,0-1 1,0 1-1,0-1 0,0 1 1,0-1-1,0 0 0,0 1 1,-1-1-1,1 0 0,0 0 1,0 1-1,-1-1 0,1 0 1,-1 0-1,1-1 0,4-6 16,-1 1 0,0-1 0,-1 0-1,0 0 1,0-1 0,-1 1-1,0-1 1,0 1 0,-1-1 0,0 0-1,0 1 1,-1-1 0,-1 0-1,-1-15 1,2 24-20,0-1 0,0 0 0,-1 1-1,1-1 1,0 0 0,0 1 0,0-1 0,0 0 0,-1 1-1,1-1 1,0 0 0,-1 1 0,1-1 0,0 1-1,-1-1 1,1 0 0,-1 1 0,1-1 0,-1 1 0,1-1-1,-1 1 1,1 0 0,-1-1 0,0 1 0,1 0 0,-1-1-1,1 1 1,-1 0 0,0 0 0,1-1 0,-1 1-1,0 0 1,0 0 0,1 0 0,-1 0 0,0 0 0,1 0-1,-1 0 1,0 0 0,1 0 0,-1 0 0,0 0-1,1 1 1,-1-1 0,0 0 0,1 0 0,-2 1 0,0 0 0,0 0 0,1 0-1,-1 0 1,0 0 0,1 0 0,-1 0 0,1 1 0,0-1 0,-1 0 0,1 1 0,0-1 0,0 1 0,0-1 0,0 1 0,0 0 0,0-1 0,-1 4 0,2-3-24,-1 0 1,1 0-1,-1 1 1,1-1-1,0 0 1,0 1-1,0-1 0,1 0 1,-1 1-1,0-1 1,1 0-1,0 0 1,-1 1-1,1-1 1,0 0-1,0 0 1,0 0-1,0 0 0,1 0 1,-1 0-1,0 0 1,1-1-1,1 3 1,-2-3-248,1 0 1,-1-1-1,0 1 1,0 0-1,1-1 0,-1 1 1,1 0-1,-1-1 1,0 0-1,1 1 1,-1-1-1,1 0 1,-1 0-1,1 0 1,1 0-1,0 0-605,-1 0 0,1-1 1,-1 0-1,1 1 0,-1-1 0,0 0 0,0 0 0,1 0 1,-1 0-1,0-1 0,3-2 0,14-14-11185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8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13677,'0'0'10778,"-4"9"-9593,-3 13-583,1 1 0,1 0-1,1 0 1,1 1 0,2-1 0,0 27-1,1 181 291,-10-386-2894,9 145 2000,0 7 8,0 0 0,1 0 1,0 0-1,-1 0 0,1 0 0,0 0 0,1 0 1,-1 0-1,1-4 0,0 6-4,0 0 1,0 0-1,0 0 0,0 0 0,0 0 1,0 1-1,0-1 0,0 0 1,0 0-1,0 1 0,0-1 0,0 1 1,1-1-1,-1 1 0,0 0 1,0-1-1,1 1 0,-1 0 1,0 0-1,1 0 0,-1 0 0,0 0 1,0 0-1,2 0 0,2 0-226,0 0-1,-1-1 0,1 0 1,0 0-1,-1 0 0,1-1 1,0 1-1,3-3 0,-3 1-403,-1 1-1,0-1 0,0 0 0,0 0 1,0 0-1,0-1 0,-1 0 1,0 1-1,1-1 0,-1 0 1,2-5-1,-1 1-380,0 1 1,-1-1-1,0 0 1,0 0-1,0 0 0,0-10 1,1-27-153,-3 43 1664,-1 1 0,0-1 0,0 1 0,0-1 0,0 1 0,0-1 0,0 1 0,0 0 0,-1-1 0,1 1 0,0-1 0,-1 1 0,1 0 1,-1-1-1,1 1 0,-2-2 0,-8 16 3477,-11 43-2322,21-53-1541,-10 34 701,2 1 1,2 0-1,1 1 1,2-1-1,3 61 1,4-81-792,6-24 70,6-26-18,-11-15-26,-1-50 1,-4 94-120,0 8-61,0-3 101,0 1 29,0 0 1,0-1-1,0 1 1,0 0-1,0 0 1,1-1-1,-1 1 0,1 0 1,0-1-1,0 1 1,0-1-1,0 1 1,0-1-1,0 1 1,1-1-1,-1 0 1,1 1-1,0-1 1,0 0-1,-1 0 1,1 0-1,1-1 0,-1 1 1,0 0-1,0-1 1,1 1-1,-1-1 1,0 0-1,1 0 1,-1 0-1,1 0 1,0 0-1,-1-1 1,1 1-1,0-1 1,0 1-1,-1-1 0,4 0 1,-1-1-1,0 1 1,-1-1-1,1 1 1,-1-2-1,1 1 0,0 0 1,-1-1-1,0 0 1,1 0-1,-1 0 0,0 0 1,0-1-1,0 1 1,-1-1-1,1 0 0,-1-1 1,1 1-1,-1 0 1,0-1-1,0 0 0,0 0 1,2-4-1,-9 28 579,2 1 0,0 36 0,2-57-576,0 1 0,0-1 0,0 0 0,0 1 0,0-1 0,0 1 0,0-1 0,0 0 0,0 1 1,1-1-1,-1 1 0,0-1 0,0 0 0,0 1 0,1-1 0,-1 0 0,0 1 0,0-1 0,1 0 0,-1 1 0,0-1 0,1 0 0,-1 0 0,0 1 0,1-1 1,-1 0-1,0 0 0,1 0 0,-1 1 0,1-1 0,-1 0 0,0 0 0,1 0 0,-1 0 0,1 0 0,-1 0 0,1 0 0,22-4 147,17-15-141,-26 9-113,-9 6-195,0 0 0,1 1 0,-1-1 0,1 1 0,-1 0 0,1 1 0,0-1 0,9-1 0,-15 42-41,-4-10 352,2 0-1,1 0 1,1 1-1,1-1 1,1 0-1,10 41 1,-9-56-37,-1 0 0,0 0-1,-1 0 1,0 0 0,-1 0 0,-2 15 0,2-26 76,-1-1 1,1 1-1,-1 0 0,0-1 1,1 1-1,-1-1 1,0 0-1,0 1 0,0-1 1,0 0-1,0 0 0,-1 1 1,1-1-1,0 0 1,-1 0-1,1 0 0,0 0 1,-1-1-1,1 1 0,-1 0 1,1-1-1,-1 1 1,1 0-1,-1-1 0,0 0 1,1 1-1,-1-1 0,0 0 1,1 0-1,-4 0 1,2 0 20,1 0 0,-1 0 0,1-1 0,-1 1 0,0 0 0,1-1 0,-1 1 0,1-1 0,-1 0 0,1 0 0,0 0 0,-1 0 1,1-1-1,0 1 0,0-1 0,0 1 0,0-1 0,0 0 0,-2-2 0,1-1-71,0 1 1,0-1-1,1-1 1,-1 1-1,1 0 0,1 0 1,-1-1-1,1 1 1,0-1-1,0 1 0,1-1 1,-1 0-1,1 1 1,0-1-1,1 0 0,0 1 1,0-1-1,0 1 1,3-9-1,3-3-85,0 0 0,2 0 0,0 0 1,16-20-1,-22 33 45,17-27-3672,5-6-7564,-9 12-4241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09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7655,'-4'10'11173,"3"4"-5635,4 31-2004,-3-38-2244,5 42 538,8 152 144,-13-175-2021,-2 0-1,-1 0 0,-1-1 1,-1 1-1,-15 45 0,-8-6-1982,5-25-6020,10-22-3345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7719,'0'0'21268,"52"2"-20467,-18 1-481,7-3-191,-1 0-33,-4 0-385,-7 0-1312,-12 0-1538,-11 0-641,-22 0-10217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0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10602,'0'0'15407,"51"26"-14030,-10-26-833,11 0-415,-1-10-65,0-1-1217,-6-3-3140,-7-1-6853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4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4708,'0'0'24269,"4"-6"-23394,-3 4-810,1 0 0,0 0 1,0 0-1,0 0 0,0 0 0,0 0 0,0 0 0,0 1 0,0-1 1,1 1-1,-1 0 0,1 0 0,-1 0 0,1 0 0,-1 0 0,1 0 0,0 0 1,3 0-1,2 1 77,1 0 1,-1 0-1,1 1 1,-1 0-1,17 4 1,-22-5-120,1 1 0,-1 0 0,1 0 0,-1 1 0,1-1 0,-1 1 1,0-1-1,0 1 0,0 0 0,0 0 0,0 0 0,0 1 0,0-1 0,3 5 0,-5-5-9,0-1 0,0 1 0,-1 0 0,1 0-1,-1 0 1,1-1 0,-1 1 0,0 0 0,0 0-1,1 0 1,-1 0 0,-1 0 0,1 0-1,0 0 1,0-1 0,-1 1 0,1 0 0,-1 0-1,1 0 1,-1-1 0,0 1 0,0 0 0,0-1-1,0 1 1,0 0 0,0-1 0,0 1 0,0-1-1,-1 0 1,-1 2 0,-7 8 1,-1-1-1,-1 0 1,-15 9-1,18-14-15,1 1 0,0 0 0,0 0 1,0 1-1,1 0 0,0 0 0,0 1 0,1-1 0,0 2 0,-5 8 0,10-15-53,0-1 0,0 1-1,0 0 1,1 0 0,-1-1 0,1 1 0,0 0-1,-1 0 1,1 0 0,0-1 0,0 1 0,0 0-1,0 0 1,0 0 0,1 0 0,-1-1 0,0 1-1,1 0 1,0 0 0,-1-1 0,1 1-1,0 0 1,0-1 0,0 1 0,1 1 0,0-1-228,1 1 1,0-1-1,-1 0 1,1-1-1,0 1 1,0 0-1,0-1 1,1 1-1,-1-1 1,0 0-1,0 0 1,6 0-1,3 1-1240,0-1-1,0 0 0,0-1 1,0 0-1,0-1 1,22-4-1,11-11-12346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15 191 14990,'0'0'3203,"-3"-11"-411,0 5-2263,2 3-407,0 1-1,0-1 1,0 0-1,0 1 1,0-1-1,0 0 1,1 1-1,-1-1 1,1 0-1,0 0 1,0 0-1,0 1 1,0-1 0,0 0-1,1 0 1,-1 0-1,1 1 1,0-1-1,0 0 1,0 1-1,0-1 1,0 1-1,0-1 1,1 1-1,2-4 1,7-3 393,1 1 1,0 0-1,0 1 0,1 0 1,0 1-1,0 1 0,28-8 0,2 2 240,55-6 0,-75 13-675,0 1 0,0 2 0,0 0 0,37 4 0,-58-3-68,-1 0 0,1 0 0,-1 0 0,0 1 0,1-1 0,-1 0 0,1 1 0,-1-1 0,0 1 1,1-1-1,-1 1 0,0 0 0,0 0 0,0-1 0,1 1 0,-1 0 0,0 0 0,0 0 0,0 0 0,0 0 0,-1 1 0,1-1 0,0 0 0,0 0 0,-1 0 0,1 1 0,0-1 0,-1 0 0,1 1 0,-1-1 0,0 1 0,0-1 0,1 0 0,-1 1 0,0-1 0,0 1 0,0-1 0,0 1 0,-1-1 0,1 0 0,0 1 0,-1-1 0,1 1 0,-1-1 0,1 0 0,-1 1 0,1-1 0,-1 0 0,-1 2 0,-2 5 181,-1 0 1,0 0-1,0 0 0,-1-1 1,1 0-1,-11 9 0,-22 17-157,-1-2-1,-75 44 1,180-87-36,-54 9-7,0 0-1,1 1 1,-1 1-1,1 0 1,0 0 0,-1 1-1,1 1 1,0 0-1,-1 1 1,21 6 0,-28-6 3,0 0 0,0 0 0,0 0 1,-1 1-1,1 0 0,-1 0 0,1 0 0,-1 1 1,0-1-1,0 1 0,0 0 0,-1 0 1,0 1-1,1-1 0,-1 1 0,-1-1 1,1 1-1,-1 0 0,0 0 0,0 0 1,0 1-1,-1-1 0,1 0 0,-1 0 0,-1 1 1,1-1-1,-1 6 0,1-3 11,-1-1 0,0 0 0,0 0 0,-1 0 0,0 1 0,0-1 0,-1 0 0,1 0-1,-2 0 1,1-1 0,-1 1 0,0 0 0,0-1 0,-1 0 0,0 0 0,0 0 0,0 0 0,-1 0 0,0-1 0,0 0-1,0 0 1,-1 0 0,0-1 0,1 0 0,-2 0 0,-5 3 0,-2 1-7,1-1 0,-1-1 0,-1 0 0,1-1 0,-1 0 0,0-1 0,0-1 0,0 0 0,-30 0 0,40-2 0,0-1 0,0 0 0,0 0 0,0-1 0,0 1 0,1-1 0,-1 0 0,0-1 0,0 1 0,1-1 0,-1 0 0,1 0 0,0 0 0,-1 0 0,1-1 0,0 0 0,0 0 0,1 0 0,-1 0 0,0-1 0,1 1 0,0-1 0,0 0 0,0 0 0,1 0 0,-1-1 0,1 1 0,0 0 0,0-1 0,0 0 0,1 1 0,0-1 0,0 0 0,-1-8 0,1 11-137,1 0 1,0 1-1,0-1 0,0 0 1,0 1-1,0-1 1,0 0-1,1 1 0,-1-1 1,0 0-1,1 1 0,-1-1 1,1 1-1,0-1 1,-1 1-1,1-1 0,0 1 1,0-1-1,0 1 0,0 0 1,0 0-1,0-1 1,0 1-1,1 0 0,2-2 1,1 0-1225,1 1 1,0-1-1,0 1 1,0 1-1,11-3 1,-17 4 1272,39-8-10562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14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46 17232,'0'0'4538,"-10"-1"-2675,6 1-1720,0-1-1,0 1 1,0 0 0,-1 1-1,1-1 1,0 0 0,0 1-1,0 0 1,0 0 0,0 1 0,0-1-1,0 1 1,0-1 0,1 1-1,-1 1 1,1-1 0,-1 0-1,1 1 1,0-1 0,0 1-1,-6 7 1,2-2 136,1 1 0,0 0 0,0 0 0,1 1 1,0 0-1,1 0 0,0 0 0,0 1 0,1-1 0,1 1 0,0-1 0,0 1 1,0 13-1,2-22-249,0-1 1,0 1-1,1 0 1,-1 0-1,0-1 1,1 1-1,0 0 1,-1-1-1,1 1 0,0-1 1,0 1-1,-1-1 1,1 1-1,1-1 1,-1 1-1,0-1 1,0 0-1,0 0 1,1 1-1,-1-1 1,3 2-1,0-2 2,0 1-1,0 0 1,-1-1-1,1 0 0,0 0 1,1 0-1,-1 0 1,0-1-1,5 1 1,0-1 2,0 0 0,0-1 0,0 0 0,-1 0 0,1-1 0,0 0 0,-1 0 0,15-7 1,-15 4 3,1-1 1,-1 0 0,0 0-1,0-1 1,-1 0 0,0-1 0,0 1-1,0-1 1,-1 0 0,8-15-1,-12 19-26,0 1-1,0 0 1,-1-1 0,1 1-1,-1-1 1,0 1-1,0-1 1,0 0-1,0 0 1,-1 1-1,0-1 1,1 0 0,-1 0-1,-1 0 1,1 1-1,-1-1 1,1 0-1,-1 0 1,0 1-1,0-1 1,0 1-1,-1-1 1,0 1 0,1-1-1,-1 1 1,0 0-1,0 0 1,-1 0-1,1 0 1,-1 0-1,-3-3 1,-44-28-1807,42 30 675,0 1 0,0 0 0,0 0 0,0 1 0,-10-2 0,7 3-11473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18385,'0'0'4773,"75"0"-2915,-37-6-1058,10-1-63,5 1-449,4 2-224,-3 0-96,0 2-768,-13 2-257,-8 0-32,-15 0-577,-12 5-896,-6 0-1474,-8-1-2114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16143,'0'0'9609,"66"25"-8135,-18-25-738,4 0-511,5 0-161,-3 0-737,-3 0-1697,-6-3-1410,-10-1-704,-7 2-2531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1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15951,'0'0'7874,"10"3"-6069,50 11 115,63 17-753,-110-27-1162,-1 1 0,0 0 0,0 0 1,0 1-1,-1 1 0,0 0 0,14 12 0,-23-18-12,0 1 1,0 0 0,0 0-1,0 0 1,0 0-1,-1 0 1,1 0-1,-1 0 1,0 1 0,1-1-1,-1 0 1,0 1-1,0-1 1,-1 1-1,1 0 1,0-1 0,-1 1-1,0-1 1,0 1-1,1 0 1,-2 4-1,0-3 10,0 0-1,-1 0 0,1 0 0,-1 0 0,0 0 0,0 0 1,0-1-1,-1 1 0,1-1 0,-1 1 0,0-1 0,-4 4 1,-9 7 39,-2-1 0,1 0 0,-2-2 0,-21 12 0,37-22-38,-42 22-387,-57 34 335,91-49-2301,-1 0 0,2 1 0,-14 13-1,9-3-11716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2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4260,'0'0'21727,"12"-6"-20237,-4 2-1259,-1 0-89,1 0 0,-1 0-1,1 1 1,0 1 0,0-1 0,0 1 0,0 0 0,0 1-1,12-1 1,-4 2 90,-2-1-78,0 0 0,0 1-1,0 1 1,0 1 0,22 4 0,-34-6-144,0 1 0,0 0 1,0-1-1,-1 1 1,1 0-1,0 0 1,-1 0-1,1 0 0,0 1 1,-1-1-1,1 0 1,-1 1-1,0-1 1,1 1-1,-1-1 0,0 1 1,0-1-1,0 1 1,1 2-1,-1-1-11,-1 0-1,0 0 1,0 0 0,0 0-1,0 0 1,0 0 0,0 0-1,-1 0 1,0 0 0,1 0-1,-1 0 1,0 0 0,0 0-1,-1-1 1,1 1-1,-4 5 1,-6 8 44,0-1 0,-1 0 1,-1-1-1,-28 25 0,29-29 18,1 0 1,0 1-1,0 0 1,1 1-1,0 0 1,1 1-1,1 0 0,-12 23 1,20-35-59,-1 0-1,1 0 1,-1 0 0,1 1 0,-1-1 0,1 0-1,0 1 1,0-1 0,0 0 0,0 1-1,0-1 1,0 0 0,0 0 0,0 1 0,0-1-1,1 0 1,-1 1 0,1-1 0,-1 0 0,1 0-1,-1 0 1,1 1 0,-1-1 0,1 0-1,0 0 1,0 0 0,0 0 0,0 0 0,0 0-1,0 0 1,0-1 0,0 1 0,0 0-1,0 0 1,0-1 0,0 1 0,0-1 0,1 1-1,-1-1 1,0 1 0,0-1 0,1 0-1,-1 0 1,3 1 0,8 0-271,0 0 0,0 0-1,0-1 1,13-2 0,-7 1-561,1 1-862,0-2-1,-1-1 0,27-6 1,20-11-6405,-8-1-3990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3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55 10025,'0'0'9433,"-6"-8"-6529,4 5-2806,0 0 0,1 0 0,-1 1 0,0-1 0,-1 1-1,1-1 1,0 1 0,-1 0 0,1 0 0,-1 0 0,0 0-1,0 0 1,0 1 0,0-1 0,0 1 0,0 0-1,0 0 1,0 0 0,0 0 0,-1 0 0,1 1 0,0 0-1,0-1 1,-1 1 0,1 0 0,0 1 0,-1-1 0,1 1-1,0-1 1,0 1 0,-1 0 0,1 0 0,0 0-1,0 1 1,0-1 0,-5 4 0,-1 2 31,1 0 1,0 0-1,0 1 1,1 0-1,0 0 1,1 1-1,-1 0 1,2 0-1,-7 12 1,9-14 34,0-1 0,0 0-1,0 1 1,1 0 0,0-1 0,1 1 0,-1 0 0,1 0 0,1 0 0,-1 0 0,1 0 0,1 0 0,-1 0 0,1 0 0,2 9 0,-2-13-140,1-1 0,-1 1 0,0-1-1,1 0 1,0 1 0,-1-1 0,1 0 0,0 0-1,0 0 1,0 0 0,1 0 0,-1-1-1,0 1 1,1-1 0,-1 1 0,1-1 0,-1 0-1,1 0 1,0 0 0,-1 0 0,1-1 0,4 1-1,7 2 71,1-2 0,0 0 0,15-1 0,-20 0-29,3 0 11,0-2 0,0 0 0,0 0 0,-1-1 0,1-1 0,-1 0 0,0 0 0,0-2 0,0 1 0,-1-1 0,1-1 0,9-8 0,-16 12-47,0-1 1,0 0 0,-1 1-1,0-1 1,0-1 0,0 1 0,0-1-1,-1 1 1,1-1 0,-1 0-1,-1 0 1,1-1 0,-1 1 0,1 0-1,-2-1 1,1 1 0,-1-1-1,1 0 1,-1 0 0,-1 0 0,1 1-1,-1-1 1,0 0 0,-1 0-1,1 0 1,-1 0 0,0 1 0,-1-1-1,-2-7 1,2 9-310,-1 0 0,0 0 1,0 1-1,0-1 0,-1 1 0,1 0 0,-1 0 1,1 0-1,-1 0 0,0 1 0,0-1 0,0 1 1,-1 0-1,1 0 0,0 1 0,-1-1 0,0 1 1,1 0-1,-8-1 0,8 1-202,-1 1 0,1 0-1,0-1 1,0 2 0,0-1 0,-1 0 0,1 1-1,0 0 1,0 0 0,-5 1 0,7-1 233,0 0 0,1 0 0,-1 0 1,0 0-1,0 0 0,1 0 0,-1 1 1,1-1-1,-1 1 0,1-1 0,0 1 1,-1-1-1,1 1 0,0 0 0,0-1 1,0 1-1,0 0 0,0 0 0,1 0 1,-1 0-1,0 2 0,-1 12-12942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3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17905,'0'0'11264,"6"10"-10469,-4-5-721,1-1-38,-1 1 0,1-1-1,-1 0 1,1 0-1,0 0 1,1 0-1,-1-1 1,0 1-1,1-1 1,0 0-1,0 0 1,0 0-1,0 0 1,1-1-1,-1 0 1,9 3-1,28 6-98,44 4 0,26 5-2704,-110-20 2755,0 0 1,-1 0-1,1 0 1,-1 0-1,1 0 0,-1 0 1,1 0-1,0 1 1,-1-1-1,1 0 1,-1 0-1,1 0 0,-1 0 1,1 1-1,-1-1 1,1 0-1,-1 1 1,1-1-1,-1 0 0,1 1 1,-1-1-1,1 1 1,-1-1-1,0 0 1,1 1-1,-1-1 0,0 1 1,1-1-1,-1 1 1,0-1-1,0 1 1,1 0-1,-1-1 0,0 1 1,0-1-1,0 1 1,0-1-1,0 1 0,0 0 1,0-1-1,0 1 1,0-1-1,0 1 1,0 0-1,0-1 0,0 1 1,-1-1-1,1 1 1,0-1-1,0 1 1,-1-1-1,1 1 0,0-1 1,0 1-1,-1-1 1,1 1-1,-1-1 1,1 1-1,0-1 0,-1 0 1,1 1-1,-1-1 1,0 1-1,-35 22 27,-81 23 556,-34 17 331,151-63-976,0 1-1,0-1 1,0 0 0,0 0-1,0 0 1,0 0-1,0 0 1,0 0-1,0 0 1,1 0 0,-1 0-1,0 1 1,0-1-1,0 0 1,0 0-1,0 0 1,0 0-1,0 0 1,0 0 0,0 0-1,0 0 1,-1 1-1,1-1 1,0 0-1,0 0 1,0 0 0,0 0-1,0 0 1,0 0-1,0 0 1,0 0-1,0 0 1,0 0-1,0 1 1,0-1 0,0 0-1,0 0 1,0 0-1,0 0 1,-1 0-1,1 0 1,0 0 0,0 0-1,0 0 1,0 0-1,0 0 1,0 0-1,0 0 1,0 0 0,-1 0-1,11-1-6111,14-4-5890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4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16207,'0'0'14078,"10"0"-12808,8-2-1148,-1-1-1,1 0 1,0-2 0,-1 0-1,0 0 1,0-2 0,-1 0-1,0-1 1,23-14-1,-11 3-274,-1 0-1,0-2 1,-2 0-1,34-38 1,-46 45-2,-21 20-188,-20 25 115,14-13 246,0 1 0,2 0 0,0 1 0,2 1 1,0 0-1,-14 41 0,21-48-632,0 0 1,0 0-1,2 0 0,-1 16 0,2-27 244,0-3 145,0 1-1,-1 0 1,1 0-1,0-1 1,0 1-1,0 0 1,0-1-1,0 1 1,0 0-1,0 0 1,0-1 0,1 1-1,-1 0 1,0-1-1,0 1 1,1 0-1,-1-1 1,0 1-1,1 0 1,-1-1-1,0 1 1,1 0-1,-1-1 1,1 1-1,-1-1 1,1 1 0,-1-1-1,1 1 1,0-1-1,-1 0 1,1 1-1,0-1 1,-1 0-1,1 1 1,0-1-1,0 0 1,18 1-6779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24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17168,'0'0'2541,"-11"12"54,-8 9-1150,2 1 0,-22 34 1,32-45-1063,1 0 1,1 0 0,-1 1 0,2-1-1,0 1 1,0 0 0,1 0-1,0 1 1,-1 19 0,4-28-267,0 1 1,0 0 0,0 0-1,0 0 1,1-1-1,0 1 1,-1 0-1,2 0 1,-1-1-1,3 7 1,-2-9-75,-1 0 1,1 0-1,0 0 0,0-1 1,0 1-1,0-1 0,0 1 1,0-1-1,0 0 1,0 1-1,1-1 0,-1 0 1,0-1-1,1 1 0,-1 0 1,1-1-1,-1 1 0,1-1 1,-1 0-1,1 1 0,-1-1 1,3-1-1,5 1-43,0-1 0,0 0 0,0-1 0,0 0 0,0 0 0,-1-1 0,1 0 0,-1-1 0,0 0 0,0-1 0,0 0 0,-1 0 0,1 0 0,7-8 0,-10 8 0,0-1 0,0 1 0,-1-1 0,1 0 0,-1 0 0,-1 0 0,1-1 0,-1 1 0,0-1 0,-1 0 0,1-1 0,-1 1 0,-1 0 0,0-1 0,0 0 0,0 0 0,-1 1 0,1-12 0,-2 16-21,-1 0 1,1-1-1,0 1 0,-1 0 1,0 0-1,0 0 0,0 0 1,0 1-1,0-1 0,-1 0 1,1 0-1,-1 1 0,0-1 1,1 1-1,-1-1 0,0 1 1,-1 0-1,1 0 0,0 0 1,-1 0-1,1 0 0,-1 0 1,1 1-1,-1-1 0,0 1 1,0 0-1,0-1 0,-3 0 1,-7-1-538,0 0 0,0 1 1,0 0-1,0 1 1,-19 0-1,-6 1-6483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6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7976,'0'0'24791,"53"-2"-24791,-31 2 0,2 0 0,3 0 0,-3 4 0,-1-1-609,-4-1-1473,1-2-1441,-9 0-1698,-5 0-2562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5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19218,'0'0'13549,"19"-39"-23030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6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16496,'0'0'13837,"52"10"-13389,-19-10-384,4 0-160,3 0-1249,-2-1-2082,-1-4-1762,-6-3-3812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37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4 16335,'0'0'10944,"12"-1"-10143,-4 1-694,5-1-25,1 0 0,-1 1 0,1 0 0,-1 1 0,19 4 0,-29-4-76,0 0 1,-1-1-1,1 1 0,0 0 0,0 0 0,-1 0 1,1 1-1,-1-1 0,1 1 0,-1-1 0,0 1 1,0 0-1,1 0 0,-1 0 0,0 0 0,-1 0 0,1 0 1,0 1-1,-1-1 0,1 1 0,-1-1 0,0 1 1,0 0-1,0-1 0,0 1 0,0 0 0,0 0 1,-1-1-1,1 1 0,-1 0 0,0 0 0,0 0 0,0 0 1,0 0-1,-2 4 0,1-4 55,0 1 0,0 0 0,-1-1 0,0 1 0,0-1 0,0 1 0,0-1 0,0 0 0,-1 0 0,1 0 0,-1 0 0,0-1 0,0 1 0,0-1 0,-4 3 0,-58 35 609,46-29-586,-4 3-110,-28 15-4112,33-23-2663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1 442 9737,'0'0'10677,"12"-9"-8494,6-7-1549,0 0-1,-1-1 1,-1-1-1,0 0 1,21-33-1,50-115 1728,-30 55 1124,-43 92-3136,-14 19-345,0 0-1,1 0 0,-1-1 0,0 1 1,0 0-1,0 0 0,0 0 0,1 0 0,-1 0 1,0 0-1,0 0 0,0 0 0,1 0 1,-1 0-1,0 0 0,0 0 0,0 0 1,0 0-1,1 0 0,-1 0 0,0 0 0,0 0 1,0 0-1,1 0 0,-1 1 0,0-1 1,0 0-1,0 0 0,0 0 0,1 0 0,-1 0 1,0 0-1,0 0 0,0 1 0,0-1 1,0 0-1,0 0 0,1 0 0,-1 0 1,0 1-1,0-1 0,0 0 0,0 0 0,0 0 1,0 0-1,0 1 0,0-1 0,0 0 1,2 40 16,-2-30-25,-2 39 7,-17 90 0,11-90-12,-5 92 0,13-135-840,1-17-13242,-8-5 6853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12716,'0'0'17841,"63"-9"-17745,-35 9-32,-3 0-1185,4 0-2562,-2-7-2371,-3-4-5253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3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11979,'0'0'14355,"-4"11"-12689,-9 31-713,1 1 1,2 1-1,2 0 1,-4 63-1,13-106-960,-1 0 0,1 0 0,-1 0 0,1 0 0,-1-1 0,1 1 0,-1 0 0,1 0 0,0 0 0,-1-1 0,1 1 0,0 0 0,0-1 0,0 1 0,0-1 0,-1 1 0,1-1 0,0 1 0,0-1-1,0 1 1,0-1 0,0 0 0,0 0 0,0 1 0,0-1 0,0 0 0,0 0 0,0 0 0,0 0 0,0 0 0,2-1 0,48-1-525,-33 0 200,-17 2 266,1 0 1,-1 0-1,0 0 1,1 0-1,-1 0 1,1 1-1,-1-1 1,0 0-1,1 1 1,-1-1-1,0 1 1,1-1-1,-1 1 1,0 0-1,0-1 1,1 1-1,-1 0 1,0 0-1,0 0 1,0 0-1,0 0 0,0 0 1,0 0-1,-1 0 1,2 2-1,-1-1 45,0 1 0,-1-1 0,1 1 0,-1 0 0,1-1 0,-1 1 0,0-1 0,0 1-1,0 0 1,0-1 0,-1 1 0,0 4 0,-1 1 209,-1 0 1,0 0-1,0-1 0,0 1 1,-1-1-1,0 0 0,0 0 1,-6 7-1,4-8-57,0 0-1,0-1 1,-1 0-1,0 0 1,1 0 0,-16 7-1,18-11-101,0 1-1,0 0 1,0-1 0,0 0-1,0 0 1,0 0 0,0 0-1,0-1 1,0 0-1,0 1 1,0-1 0,0-1-1,-1 1 1,1-1-1,-7-2 1,10 3-139,0 0 1,0-1-1,0 1 0,0-1 1,0 1-1,0-1 1,0 1-1,0-1 0,0 0 1,0 1-1,0-1 0,1 0 1,-1 0-1,0 0 0,1 1 1,-1-1-1,0 0 1,1 0-1,-1 0 0,1 0 1,-1 0-1,1 0 0,0 0 1,0-1-1,-1 1 0,1 0 1,0 0-1,0 0 1,0 0-1,0 0 0,0 0 1,0 0-1,0 0 0,1-1 1,-1 1-1,0 0 0,1 0 1,-1 0-1,1-1 1,0-1-442,1 0 1,-1 1 0,1-1 0,-1 1 0,1-1 0,0 1 0,0 0 0,0 0 0,0-1 0,1 1 0,-1 1 0,0-1 0,4-2 0,12-4-6806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18417,'0'0'13720,"-8"1"-13159,5 0-533,-30 7 30,32-7-59,-1-1 1,1 1-1,0-1 0,0 1 1,-1 0-1,1 0 0,0 0 1,0 0-1,0 0 1,0 0-1,0 0 0,0 0 1,0 0-1,0 0 0,0 1 1,1-1-1,-1 0 0,0 1 1,1-1-1,-1 0 0,1 1 1,0-1-1,-1 1 0,1-1 1,0 3-1,0-3-52,1-1-1,-1 1 1,1 0 0,0-1-1,-1 1 1,1-1 0,0 1-1,0-1 1,-1 1-1,1-1 1,0 1 0,0-1-1,0 0 1,-1 0 0,1 1-1,0-1 1,0 0 0,0 0-1,0 0 1,0 0 0,0 0-1,1 0 1,31 1-2233,-25-1 1512,-6 0 530,0 0-1,1 0 0,-1 1 1,0-1-1,1 0 1,-1 1-1,0-1 0,1 1 1,-1 0-1,0 0 0,0 0 1,0 0-1,0 0 0,0 1 1,0-1-1,2 2 1,-3-2 297,-1 0 0,1 0 0,0 1 0,-1-1 1,1 0-1,-1 0 0,1 1 0,-1-1 0,1 0 1,-1 1-1,0-1 0,0 0 0,1 1 0,-1-1 1,0 0-1,0 1 0,-1-1 0,1 0 0,0 1 1,-1 1-1,-1 2 344,1-1 0,-1 1 1,-1-1-1,1 1 0,-1-1 0,0 0 0,0 0 1,0 0-1,0 0 0,-1 0 0,1-1 1,-1 0-1,-5 4 0,-45 20 811,51-26-1173,0 0 0,0 0 0,0 0 0,-1 0 0,1-1 0,0 1-1,-1-1 1,1 0 0,0 0 0,-1 0 0,1-1 0,0 1 0,-1-1 0,1 1 0,-5-3 0,8 3-101,-1-1-1,0 1 1,0-1 0,1 1 0,-1-1-1,1 0 1,-1 1 0,0-1-1,1 0 1,-1 0 0,1 1 0,-1-1-1,1 0 1,0 0 0,-1 0-1,1 0 1,0 1 0,0-1 0,-1 0-1,1 0 1,0 0 0,0 0-1,0 0 1,0 0 0,0 0 0,0 0-1,1 1 1,-1-1 0,0 0-1,0 0 1,0 0 0,1 0 0,-1 0-1,1 1 1,-1-1 0,1 0-1,-1 0 1,1-1 0,1 0-512,0-1 0,0 0-1,0 0 1,0 1 0,1-1 0,-1 1 0,1-1-1,4-2 1,17-8-6111,4 0-3753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139 296 21204,'0'0'6577,"-10"0"-4757,6 0-1728,-1 0-1,1 0 1,-1 0-1,1 1 0,-1 0 1,1-1-1,-1 2 0,1-1 1,0 0-1,-1 1 1,1 0-1,0 0 0,0 0 1,0 1-1,1-1 1,-1 1-1,1 0 0,-1 0 1,1 0-1,0 1 1,0-1-1,0 1 0,0-1 1,-1 5-1,0-2-69,0-1 0,1 1 0,0-1 0,0 1 0,0 0 1,1 0-1,0 1 0,0-1 0,1 0 0,0 1 0,0-1 0,0 1 0,1-1 0,0 9 0,1-14-20,-1-1 0,1 1-1,-1 0 1,1 0 0,0-1 0,0 1 0,-1 0-1,1-1 1,0 1 0,0-1 0,0 1 0,0-1-1,-1 1 1,1-1 0,0 0 0,0 1-1,0-1 1,0 0 0,0 0 0,0 1 0,0-1-1,0 0 1,0 0 0,0 0 0,0 0-1,0-1 1,0 1 0,0 0 0,0 0 0,0-1-1,0 1 1,0 0 0,0-1 0,1 0-1,35-16 92,-24 6-135,-1-1-1,0-1 1,-1 0-1,0-1 1,-1 0 0,-1-1-1,0 0 1,-1 0-1,0-1 1,-2 1 0,7-22-1,-4 5 60,-1 0 0,-2 0 1,-1 0-1,-1 0 0,-2-36 0,-1 67-6,-1 0-1,0 1 0,0-1 1,0 0-1,0 0 0,0 0 1,0 0-1,0 0 1,0 0-1,-1 0 0,1 1 1,0-1-1,-1 0 0,1 0 1,0 0-1,-1 0 1,1 1-1,-1-1 0,1 0 1,-1 0-1,1 1 0,-1-1 1,0 0-1,0 1-6,0 0 1,1 0-1,-1 0 0,0 0 1,0 0-1,1 0 0,-1 0 1,0 0-1,1 0 0,-1 1 0,0-1 1,1 0-1,-1 1 0,0-1 1,1 0-1,-1 1 0,0-1 0,1 1 1,-1-1-1,0 2 0,-28 31 10,14-8 66,0 1 0,-14 34 0,26-51-63,-1-1 1,2 1-1,-1-1 0,1 1 1,0 0-1,1 0 0,0 0 1,0 0-1,1 0 0,0 0 1,3 17-1,-1-22-82,-1-1 1,1 0-1,-1-1 1,1 1-1,0 0 0,0 0 1,0-1-1,1 1 1,-1-1-1,1 0 0,-1 0 1,1 0-1,0 0 0,-1 0 1,1 0-1,4 1 1,-4-2-35,0 1 1,0 0-1,0 0 0,0 0 1,0 0-1,0 0 1,-1 0-1,1 1 1,-1-1-1,1 1 1,-1 0-1,0 0 1,0 0-1,0 0 1,-1 0-1,1 0 0,1 6 1,-3 38-2369,-1-42 1800,0 1-1,1-1 1,0 0 0,0 0 0,0 0 0,0 1-1,1-1 1,0 0 0,1 6 0,4-9-4036,8-2-1773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4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110 115 12107,'0'0'18461,"-9"-2"-17319,5 2-1116,1-1 1,-1 0-1,1 1 1,-1 0-1,1 0 1,-1 0-1,0 0 0,1 1 1,-1 0-1,1-1 1,0 1-1,-1 0 1,1 1-1,0-1 0,-1 0 1,1 1-1,0 0 1,0 0-1,0 0 0,1 0 1,-1 0-1,0 1 1,1-1-1,-1 1 1,1-1-1,0 1 0,0 0 1,0 0-1,0 0 1,1 0-1,-1 0 1,1 1-1,0-1 0,-1 0 1,2 1-1,-1-1 1,0 1-1,1-1 1,-1 7-1,1-9-26,0-1 0,0 1 0,0 0 0,0-1 0,1 1 0,-1 0 0,0-1 0,0 1 0,0 0 0,1-1 0,-1 1 0,0-1 0,0 1 0,1 0 0,-1-1 0,1 1 0,-1-1 0,1 1 0,-1-1 0,1 0 0,-1 1 0,1-1 0,-1 1 0,1-1 0,-1 0 0,1 1 0,-1-1 0,1 0 0,0 0 0,0 1 0,27-1 0,-21-2 0,-1 1 0,1-1 0,-1 0 0,0-1 0,0 0 0,7-4 0,-7 3 0,-1 0 0,0-1 0,-1 1 0,1-1 0,-1-1 0,0 1 0,0 0 0,-1-1 0,1 0 0,-1 0 0,-1 0 0,1 0 0,-1 0 0,0-1 0,0 1 0,-1-1 0,0 1 0,0-1 0,0-10 0,-1 17 0,0-1 0,0 1 0,0 0 0,0-1 0,0 1 0,0-1 0,0 1 0,0 0 0,0-1 0,0 1 0,-1-1 0,1 1 0,0 0 0,0-1 0,0 1 0,-1-1 0,1 1 0,0 0 0,0-1 0,-1 1 0,1 0 0,0-1 0,0 1 0,-1 0 0,1 0 0,0-1 0,-1 1 0,1 0 0,-1 0 0,1 0 0,0 0 0,-1-1 0,1 1 0,-1 0 0,1 0 0,0 0 0,-1 0 0,1 0 0,-1 0 0,1 0 0,0 0 0,-1 0 0,1 0 0,-1 0 0,1 0 0,-1 0 0,1 1 0,0-1 0,-1 0 0,1 0 0,0 0 0,-1 1 0,1-1 0,-1 0 0,1 0 0,0 1 0,0-1 0,-1 0 0,1 0 0,-1 1 0,-20 17 0,19-14-117,0-1 1,0 1-1,0-1 1,0 1-1,1-1 1,-1 1-1,1 0 1,0 0-1,0 0 0,0 0 1,0 5-1,5-7-4135,13-11 945,-9 0 1511,-1-1-1,0 0 1,0-1 0,-1 1-1,8-21 1,1-6-2555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1:56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81 133 4260,'3'-11'5936,"18"-56"1137,-14 46 5409,-31 123-11619,12-59-325,3-1 0,1 2 1,-4 77-1,11-95-536,1 36 2,0-58-7,0-1 1,1 1 0,-1-1 0,1 1-1,0-1 1,0 1 0,0-1-1,0 0 1,1 1 0,0-1-1,-1 0 1,1 0 0,3 4-1,-5-9-1570,-4-42-580,-20-18 2089,18 49 470,0-1-1,1 0 1,0 0 0,1 0 0,1-1-1,-4-28 1,10 41-380,0 0 1,0 0-1,0 1 0,0-1 1,0 1-1,0-1 1,0 1-1,0 0 0,0 0 1,1 1-1,-1-1 0,0 1 1,1-1-1,4 1 0,13-4-565,-16 2 249,1 0 0,-1 0 0,0-1 0,0 0 0,0 0-1,0 0 1,-1-1 0,1 1 0,-1-1 0,0 0 0,0-1 0,-1 1 0,1-1 0,-1 1 0,0-1 0,3-6 0,2-7 90,-1 0 0,0-1 1,5-27-1,-8 30 761,0-1 0,1 1 0,1 0 0,10-20 0,-16 37-544,0-1 0,0 0 0,0 0 0,0 0 0,0 0 0,0 0 0,0 0 0,0 0 0,0 0 0,0 0 0,0 0 0,0 0 0,0 0 0,0 1 0,0-1 0,0 0 0,1 0 0,-1 0 0,0 0 0,0 0 0,0 0 0,0 0 0,0 0 0,0 0 0,0 0 0,0 0 0,0 0 0,0 0 0,0 0 0,0 0 0,1 0 0,-1 0 0,0 0 0,0 0 0,0 0 0,0 0 0,0 0 0,0 0 0,0 0 0,0 0 0,0 0 0,0 0 0,0 0 0,0 0 0,1 0 0,-1 0 0,0 0 0,0 0 0,0 0 0,0 0 0,0 0 0,0-1 0,0 1 0,0 0 0,0 0 0,0 0 0,0 0 0,0 0 0,1 14 468,-5 18 242,-10 41-117,3 0 1,-2 133-1,14-126-610,0-60 0,-1-57 0,0 4 0,-1 0 0,-2 0 0,-2 1 0,-12-49 0,20 94 0,-3-11 0,0-1 0,0 1 0,0-1 0,1 1 0,-1-1 0,0 1 0,1-1 0,-1 1 0,1-1 0,-1 1 0,1-1 0,0 1 0,0-1 0,0 0 0,0 0 0,0 1 0,0-1 0,0 0 0,0 0 0,0 0 0,0 0 0,0 0 0,1 0 0,-1 0 0,0-1 0,1 1 0,-1 0 0,1-1 0,-1 1 0,1-1 0,-1 0 0,1 1 0,2-1 0,0 1-13,1-1 0,-1 0 0,0 0 0,1 0 0,-1 0-1,0-1 1,1 1 0,-1-1 0,0 0 0,0-1 0,0 1 0,0-1 0,0 0 0,0 0 0,0 0 0,0 0-1,-1-1 1,1 1 0,-1-1 0,0 0 0,0 0 0,0 0 0,5-7 0,18-15-31,-20 26 90,-4 11 52,-1 22 95,-1-25-172,-2 22-21,3 32 0,-1-62 0,1 0 0,-1-1 0,1 1 0,-1 0 0,1 0 0,0 0 0,-1 0 0,1-1 0,0 1 0,0 0 0,-1-1 0,1 1 0,0 0 0,0-1 0,0 1 0,0-1 0,0 1 0,0-1 0,0 0 0,0 0 0,0 1 0,0-1 0,0 0 0,0 0 0,0 0 0,0 0 0,0 0 0,0 0 0,0 0 0,1 0 0,34-8 0,-24 1 0,0-2 0,0 0 0,-1 0 0,0-1 0,0 0 0,-1-1 0,-1 0 0,16-24 0,-25 76 0,-1-33 0,-1 7 0,-1 0 0,2 1 0,0-1 0,1 1 0,1-1 0,0 0 0,1 1 0,0-1 0,9 27 0,2-8-10,-2 0 0,-2 0 0,8 50 0,-16-73 8,0 0 0,-1 0 0,0 0 0,-1 0 0,0 0 0,-5 19 0,4-24 3,1-1 1,-1 0-1,-1 0 1,1 0-1,-1 0 1,0 0-1,0-1 1,0 1-1,0-1 1,-1 0-1,0 0 1,0 0-1,0 0 1,-7 4-1,9-7 0,0 1 1,0 0-1,-1-1 0,1 0 1,0 1-1,-1-1 0,1 0 1,-1 0-1,0-1 0,1 1 1,-1 0-1,0-1 0,1 1 1,-1-1-1,0 0 0,0 0 1,1 0-1,-1-1 0,0 1 1,0-1-1,1 1 0,-1-1 1,-3-1-1,3 0 0,-1-1-1,1 1 1,-1-1-1,1 0 1,0 0-1,0 0 1,0-1 0,0 1-1,1-1 1,0 1-1,-1-1 1,1 0-1,-2-5 1,-2-7-2,0-1 0,1 0 0,1 0-1,1-1 1,0 1 0,0-19 0,2 24 1,1 1 0,1-1 0,-1 1 0,2-1 0,0 1 0,0-1 0,1 1 0,4-11 0,-4 15 0,1 1 0,-1 0 0,1-1 0,0 1 0,1 1 0,-1-1 0,1 1 0,0 0 0,1 0 0,-1 0 0,1 1 0,0 0 0,0 0 0,7-4 0,76-31-2827,-36 18-3170,2-3-8177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67 2402,'4'-20'8650,"5"-12"-9729,0 18 6240,-9 20-2262,-1 5-2045,-1 1 1,0-1-1,-1 0 0,0 0 0,-1 0 0,-7 15 1,-7 24 820,11-24-1130,1-1-1,1 1 1,1 0-1,2 0 1,1 45-1,1-69-527,0 0-1,0-1 0,0 1 0,1-1 0,-1 1 1,0 0-1,1-1 0,-1 1 0,1-1 1,-1 1-1,1-1 0,0 1 0,0-1 0,0 0 1,0 1-1,0-1 0,0 0 0,0 0 1,0 0-1,0 0 0,0 0 0,1 0 0,-1 0 1,0 0-1,1 0 0,-1 0 0,1-1 0,-1 1 1,1-1-1,-1 1 0,1-1 0,-1 0 1,1 1-1,0-1 0,-1 0 0,1 0 0,-1 0 1,1 0-1,0 0 0,-1-1 0,1 1 0,1-1 1,3 0 50,0 0 0,-1-1 0,1 0 0,-1 0 0,1-1 1,-1 1-1,0-1 0,0 0 0,0-1 0,6-4 0,-1-2-31,0-1 0,-1 0 0,0 0 0,-1 0 0,-1-1 0,0 0 0,9-22-1,-4 4-47,-2-1 0,7-37 0,-17 66-46,-2 43-108,-2-5 315,2-21-110,0 0 0,0 0 0,2 0 0,0 0 0,1 0 0,3 21 0,-3-34-112,0 1 1,0 0-1,0-1 0,1 1 1,-1-1-1,1 1 0,-1-1 1,1 0-1,0 0 0,0 0 1,0 0-1,0 0 0,0 0 1,0 0-1,1 0 0,-1-1 1,0 0-1,1 1 1,0-1-1,-1 0 0,4 1 1,27 5-4146,-1-7-3590,-8-3-888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6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4740,'0'0'737,"56"-19"-705,-41 10-32,0 4-384,-2-3-1474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3 10570,'0'0'16042,"-8"-2"-15257,4 2-720,0 0 0,0-1 0,0 1 0,0 1 0,0-1 0,1 0 1,-1 1-1,0 0 0,0 0 0,1 0 0,-1 0 0,0 1 0,1-1 0,-4 3 1,-1 1 220,0 1 1,0 0-1,1 0 1,0 1-1,-11 12 0,15-15-206,0-1-1,0 0 1,1 1-1,-1-1 0,1 1 1,0 0-1,0 0 1,0 0-1,0 0 0,1 0 1,-2 6-1,3-8-92,0 0 0,0-1-1,1 1 1,-1-1 0,1 1 0,-1 0-1,1-1 1,-1 1 0,1-1 0,0 1-1,0-1 1,0 0 0,0 1 0,0-1-1,0 0 1,0 1 0,0-1 0,0 0-1,1 0 1,-1 0 0,0 0 0,1 0-1,-1-1 1,1 1 0,-1 0-1,1-1 1,-1 1 0,1-1 0,0 1-1,-1-1 1,3 1 0,45 9-1578,-40-10 1232,-1 1 1,0 0 0,0 1 0,0 0 0,0 0 0,0 1 0,0 0 0,0 0 0,-1 1 0,1 0 0,-1 0 0,9 8 0,-16-12 376,1 1 1,0 0-1,0 0 0,-1 0 0,1 0 0,-1 1 1,1-1-1,-1 0 0,1 0 0,-1 0 0,1 0 1,-1 0-1,0 1 0,0-1 0,0 0 1,0 0-1,0 1 0,0-1 0,0 0 0,0 0 1,0 0-1,0 1 0,-1-1 0,0 2 1,0 0 169,-1 0 1,0 0-1,0 0 1,0 0-1,0-1 1,0 1-1,-1-1 0,-4 5 1,-3 1 664,-1-1-1,1 0 1,-20 9 0,27-15-791,1 1 0,-1-1-1,1 0 1,-1 0 0,1 0 0,-1 0 0,0-1 0,0 1 0,1-1 0,-1 0 0,0 1 0,0-1 0,1 0 0,-6-1 0,7 0-141,1 1 1,-1 0-1,1 0 0,0-1 1,-1 1-1,1 0 1,0-1-1,-1 1 1,1 0-1,0-1 1,-1 1-1,1-1 0,0 1 1,0-1-1,-1 1 1,1-1-1,0 1 1,0 0-1,0-1 1,0 1-1,0-1 1,-1 1-1,1-1 0,0 1 1,0-1-1,0 1 1,1-2-1,8-24-4784,8-2-2574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8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0 260 10698,'0'0'17147,"9"-2"-15460,10-4-1519,-1-2 0,0 0 0,-1 0 0,0-2 0,0 0 0,-1-1 0,0-1 0,17-17 0,-1 1-85,-2-3 0,52-65 1,-110 176 1026,20-57-1074,1-1 1,1 1-1,1 1 0,1-1 0,1 1 1,1-1-1,1 1 0,2 0 1,4 39-1,-2-54-1015,-1-1 1,1 0-1,1 0 0,0 0 0,5 8 1,-7-13 332,0 1 0,0-1 0,0 0 0,1 0 0,0 0 0,-1 0 0,1 0 0,0-1 0,0 1 0,0-1 0,1 0 0,-1 0 1,6 3-1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9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77 119 12107,'0'0'8873,"-61"-50"-5766,51 39-769,5 2-576,5 1-705,0 0-385,14 3-480,7 1-192,7 0-32,9 1 32,5-1-1729,0-2-2435,3-1-3331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19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13741,'0'0'13052,"-11"12"-12208,-8 11-410,0 0 1,-15 27-1,27-39-197,0 1-1,1 0 1,0 1 0,1-1-1,0 1 1,2 0-1,-1 1 1,-2 17-1,5-24-210,0-1 0,1 1-1,0 0 1,0 0 0,0 0-1,1 0 1,0 0-1,0 0 1,1 0 0,-1-1-1,2 1 1,-1 0 0,1-1-1,0 0 1,0 0-1,1 0 1,-1 0 0,1 0-1,1-1 1,-1 1 0,1-1-1,0 0 1,0-1-1,0 1 1,1-1 0,0 0-1,0-1 1,0 1 0,0-1-1,0 0 1,1-1-1,-1 1 1,1-1 0,8 1-1,45 6-3248,-19-8-2181,10-3-6180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0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16303,'0'0'11232,"4"11"-10335,-3-5-849,12 41 285,-12-45-361,-1 0 0,1 0 0,0 0 0,0 0 0,0 0 0,0 0 0,1 0 0,-1 0 0,0-1 0,1 1 0,-1 0-1,1-1 1,0 1 0,-1-1 0,1 0 0,0 1 0,0-1 0,0 0 0,0 0 0,4 1 0,0-1-446,0 0 0,0-1-1,0 1 1,1-1 0,-1-1 0,0 1 0,0-1-1,0 0 1,0-1 0,0 1 0,0-1 0,-1 0 0,1-1-1,5-2 1,-2-2-384,1 1 1,-2-2-1,1 1 1,-1-1-1,0 0 0,10-14 1,-12 30 7539,0 31-4735,-4-27-1496,-2-10-534,1-1 1,-1 1-1,1 0 0,-1-1 0,1 1 0,-1 0 0,1-1 0,0 1 1,0-1-1,0 1 0,0-1 0,0 1 0,0-1 0,0 0 1,0 1-1,1-1 0,-1 0 0,0 0 0,1 0 0,-1 0 1,1 0-1,-1 0 0,1 0 0,0-1 0,-1 1 0,3 0 0,14 0-4924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17745,'0'0'11851,"86"30"-11787,-40-30-224,-2 0-1506,-5 0-1921,-11 0-1730,-8 0-2338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1 127 17136,'0'0'8712,"54"-11"-7655,-15-3-640,2-2-385,0-2-1441,-4-2-2563,-8-2-1730,-5-3-5060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1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12236,'0'0'13821,"12"-6"-13282,0-1-467,17-8 172,-1-1-1,-1-2 1,47-39-1,-57 46 57,-16 11-292,-1 0-1,0 0 0,1 0 0,-1 0 1,1 0-1,-1 0 0,0 0 1,1 0-1,-1 0 0,0 0 0,1 1 1,-1-1-1,0 0 0,1 0 1,-1 0-1,0 1 0,1-1 1,-1 0-1,0 0 0,1 1 0,-1-1 1,0 0-1,0 1 0,0-1 1,1 0-1,-1 1 0,0-1 0,0 0 1,0 1-1,5 40 337,-3-14-64,14 26 304,-1-29-2124,-13-23 974,-1 0-1,1 1 1,0-1 0,-1 0-1,1 0 1,0 0 0,0 0-1,-1 0 1,1 0 0,0-1 0,3 2-1,20-1-13515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2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29 17521,'0'0'10724,"-8"5"-10772,-21 16 159,0 2 0,2 1 0,0 1 0,-30 39 0,16-19-36,38-42-131,-30 33-2648,27-26 849,23-21 486,10-14-2136,-1-1 0,-1-1-1,-2-2 1,33-50 0,-31 43 4653,0 2 3662,-25 33-4505,1 0 0,-1 0 0,1 0 0,0 0 0,-1 0 0,1 0 0,0 0 0,0 0 0,0 0 0,0 0 0,0 1 0,0-1 1,0 0-1,0 0 0,0 1 0,0-1 0,0 1 0,0-1 0,0 1 0,0 0 0,0-1 0,3 1 0,-3 0-130,-1 1 0,1 0-1,0 0 1,-1-1 0,1 1-1,-1 0 1,1 0 0,-1 0-1,1-1 1,-1 1 0,1 0-1,-1 0 1,0 0 0,0 0-1,1 0 1,-1 0 0,0 0-1,0 0 1,0 0 0,0 2 0,-4 62 2547,4-62-2532,-11 57 1018,8-46-989,0 1 0,0 1 1,1-1-1,1 0 0,1 1 1,0-1-1,3 22 0,1-26 864,1-4-4811,-1-8-2052,-3-11 710,-4-6-2190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2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9161,'0'0'12972,"77"5"-12844,-41-5-1761,-2-9-2531,-1-6-3588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6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348 46 2114,'0'0'19250,"4"-7"-17883,0 3-686,10-14-253,-10 1 4575,-38 17-1079,19 1-3924,0 1 0,0 0 0,1 1 0,-1 1 0,1 0 0,0 1 0,0 1 0,0 0 0,1 0 0,0 2 0,0 0 0,0 0 0,1 1 0,1 0 0,-13 14 0,23-23 0,0 1 0,0 0 0,1-1 0,-1 1 0,0 0 0,0 0 0,1 0 0,-1 0 0,0 0 0,1-1 0,-1 1 0,1 0 0,-1 0 0,1 0 0,0 0 0,-1 1 0,1-1 0,0 0 0,0 0 0,0 0 0,0 0 0,0 0 0,0 0 0,0 0 0,0 0 0,0 0 0,0 1 0,0-1 0,1 0 0,-1 0 0,1 0 0,-1 0 0,1 0 0,-1 0 0,1 0 0,-1-1 0,1 1 0,0 0 0,-1 0 0,1 0 0,0 0 0,0-1 0,0 1 0,-1 0 0,1-1 0,0 1 0,0-1 0,0 1 0,0-1 0,2 1 0,7 2 0,0 0 0,0 0 0,0-1 0,16 1 0,-11-1 0,-5-1 0,-1 1 0,1 0 0,-1 0 0,0 1 0,0 0 0,0 0 0,17 10 0,-23-11 0,1 1 0,-1 0 0,0 0 0,0 0 0,0 0 0,0 1 0,-1-1 0,1 1 0,-1-1 0,0 1 0,0 0 0,0 0 0,-1 0 0,1 0 0,-1 0 0,0 0 0,0 0 0,-1 1 0,1-1 0,-1 6 0,1-5 0,0 1 0,-1-1 0,0 0 0,0 1 0,-1-1 0,1 0 0,-1 1 0,0-1 0,0 0 0,-1 0 0,0 0 0,0 0 0,0 0 0,0 0 0,-1-1 0,0 1 0,0-1 0,0 1 0,0-1 0,-1 0 0,0 0 0,1-1 0,-2 1 0,1-1 0,0 0 0,-1 0 0,1 0 0,-1-1 0,0 1 0,0-1 0,0 0 0,0-1 0,0 1 0,0-1 0,0 0 0,-8 1 0,1 0 0,-1-1 0,0 0 0,0-1 0,0 0 0,1-1 0,-1-1 0,-20-4 0,27 5 0,0-1 0,0 0 0,0 0 0,0 0 0,1-1 0,-1 0 0,1 0 0,0-1 0,-1 1 0,2-1 0,-1 0 0,0 0 0,1-1 0,0 1 0,0-1 0,0 0 0,-5-8 0,9 12-43,0 0 0,0 0 0,-1 1 0,1-1 0,0 0 0,0 1 0,0-1 0,0 0 0,0 0 0,0 1 0,0-1 0,0 0 0,0 0 0,1 1 0,-1-1 0,0 0 0,0 0 0,1 1 0,-1-1 0,0 0 0,1 1 0,-1-1 0,1 1 0,-1-1 0,1 0 0,-1 1 0,1-1 0,-1 1 0,1-1 0,-1 1 0,1 0 0,0-1 0,-1 1 0,1-1 0,0 1 0,-1 0 0,1 0 0,0-1 1,0 1-1,-1 0 0,1 0 0,0 0 0,0 0 0,47-9-4085,-27 6 1590,18-9-3906,0-3-3346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7143,'0'0'11301,"-3"9"-9182,-4 17-747,1-10-401,2-1-1,0 1 1,1 0 0,0 0 0,0 27 0,3-42-1000,1 1 0,-1-1 1,1 1-1,0-1 0,-1 1 1,1-1-1,0 1 0,0-1 1,0 0-1,0 1 0,0-1 1,0 0-1,1 0 0,-1 0 1,0 0-1,0 0 0,1 0 1,-1 0-1,1 0 0,-1-1 1,1 1-1,-1 0 0,1-1 1,-1 1-1,1-1 0,0 0 1,-1 0-1,1 1 0,3-1 1,-4 0-17,1 0 1,0 0-1,0 0 1,-1 0-1,1 0 1,0 1 0,-1-1-1,1 1 1,0-1-1,-1 1 1,1 0 0,-1 0-1,1 0 1,-1 0-1,1 0 1,-1 0-1,0 0 1,1 0 0,-1 0-1,0 0 1,0 1-1,0-1 1,0 1 0,0-1-1,0 1 1,0-1-1,0 1 1,-1-1-1,1 1 1,-1 0 0,1-1-1,-1 1 1,1 2-1,-2-2 187,1 0 0,0 1 0,-1-1 0,0 0 0,1 0 0,-1 0 0,0 1 0,0-1 0,0 0 0,0 0 0,-1-1 0,1 1 0,0 0 0,-1 0 0,1 0 0,-1-1 0,0 1 0,0-1 0,1 0 0,-1 1 0,0-1-1,0 0 1,0 0 0,0 0 0,0 0 0,-5 1 0,-1 0 449,-1 1 0,1-1 0,-1-1-1,0 1 1,-16-1 0,24-1-709,0 0 0,0 0 1,0 0-1,0-1 0,1 1 0,-1 0 0,0 0 1,0-1-1,0 1 0,0-1 0,0 1 0,0-1 1,0 1-1,1-1 0,-1 1 0,0-1 1,1 0-1,-1 0 0,0 1 0,1-1 0,-1 0 1,1 0-1,-1 0 0,1 1 0,-1-1 0,1 0 1,-1 0-1,1 0 0,0 0 0,0 0 0,-1 0 1,1 0-1,0 0 0,0 0 0,0 0 0,0 0 1,0 0-1,0 0 0,1 0 0,-1 0 0,0-1 1,1-3-1207,0 1-1,0-1 1,0 1 0,1-1 0,-1 1 0,1-1 0,4-6 0,12-13-12476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196 12 14638,'0'0'11616,"-9"-3"-9315,2 1-2173,0 0 0,0 1 0,-1-1-1,1 2 1,-1-1 0,1 1 0,0 0 0,-1 0 0,1 1 0,-1 0 0,1 0-1,0 1 1,0 0 0,0 0 0,0 0 0,0 1 0,0 0 0,0 1-1,1 0 1,-10 7 0,13-9-144,0 1-1,0 0 0,1 0 0,-1 0 1,1 0-1,0 0 0,0 1 1,0-1-1,0 1 0,-1 4 1,3-6-28,0-1 1,-1 0-1,1 0 1,0 0-1,0 0 1,1 0 0,-1 0-1,0 0 1,0 0-1,0 0 1,1 0-1,-1 0 1,1 0 0,-1 0-1,1 0 1,-1 0-1,1 0 1,-1 0-1,1 0 1,0 0-1,0 0 1,-1-1 0,1 1-1,0 0 1,0 0-1,0-1 1,0 1-1,0-1 1,0 1-1,0-1 1,0 1 0,0-1-1,0 0 1,0 1-1,0-1 1,0 0-1,0 0 1,0 0 0,0 0-1,2 0 1,30 4-3226,0-1 0,0-2 0,35-3 0,1 0 3122,-87 25 5592,11-15-4783,-1-1 0,-1-1 1,1 0-1,-1 0 1,0-1-1,0 0 0,0 0 1,-1-1-1,0 0 0,0-1 1,0 0-1,-20 3 0,29-6-823,1-1-1,-1 1 1,1 0-1,-1 0 1,1 0-1,-1-1 1,1 1-1,-1 0 1,1-1-1,0 1 1,-1 0-1,1-1 0,-1 1 1,1 0-1,0-1 1,-1 1-1,1-1 1,0 1-1,0-1 1,-1 1-1,1-1 1,0 1-1,0-1 1,0 1-1,-1-1 0,1 1 1,0-1-1,0 1 1,0-1-1,0 0 1,0 1-1,0-1 1,0 1-1,0-1 1,1 1-1,-1-1 1,0 1-1,0-1 0,0 1 1,0-1-1,1 1 1,-1-1-1,0 1 1,1-1-1,-1 1 1,0-1-1,1 1 1,-1 0-1,1-1 1,10-18-6881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3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133 243 18962,'0'0'2968,"-9"0"-176,-2 0-2160,0 1 1,1 0-1,-1 0 0,1 1 1,-12 4-1,19-6-577,1 1 0,-1 0 0,1 0 0,-1 0 0,1 0-1,0 0 1,-1 0 0,1 1 0,0-1 0,0 1 0,0-1 0,0 1 0,0 0 0,0 0 0,1 0 0,-1 0 0,1 0 0,-1 0 0,1 1 0,0-1 0,0 0 0,0 1 0,0-1-1,0 1 1,0-1 0,1 1 0,-1-1 0,1 1 0,-1 0 0,1-1 0,1 4 0,-1-5-56,0 0 1,1 0-1,0 0 1,-1 0-1,1 0 1,0 0-1,0 0 1,-1 0-1,1 0 1,0 0-1,0-1 1,0 1-1,0 0 1,0-1-1,0 1 1,0 0-1,0-1 1,0 0-1,0 1 0,1-1 1,-1 1-1,0-1 1,0 0-1,0 0 1,0 0-1,1 0 1,-1 0-1,2 0 1,41 0 107,-41 0-92,6-2-31,0 0 0,0 0 0,0-1 0,0 0 0,-1 0 0,0-1 0,0 0 0,0-1 1,0 1-1,0-2 0,-1 1 0,0-1 0,0 0 0,-1 0 0,0-1 0,0 0 0,0 0 0,-1-1 0,9-15 0,-6 10 10,-1-1-1,0 1 0,-1-1 0,-1-1 0,0 1 0,-1-1 1,0 0-1,-2 0 0,1 0 0,-2-1 0,0-17 0,-1 31 11,0 1 0,0 0 0,0 0 0,-1-1 0,1 1-1,0 0 1,-1 0 0,1 0 0,-1 0 0,1-1 0,-1 1-1,1 0 1,-1 0 0,0 0 0,0 0 0,1 0 0,-1 1-1,0-1 1,0 0 0,0 0 0,0 0 0,0 1 0,0-1-1,0 1 1,0-1 0,-1 0 0,1 1 0,0 0-1,0-1 1,0 1 0,-1 0 0,1 0 0,0 0 0,0-1-1,0 1 1,-1 0 0,1 1 0,0-1 0,0 0 0,-1 0-1,1 0 1,0 1 0,0-1 0,-2 2 0,-4 0 14,1 0 1,0 0-1,-1 1 1,1 0-1,1 0 1,-1 0-1,-6 6 1,-4 4 196,0 2 0,-20 23 0,32-34-112,0 1 1,0 0-1,1 0 0,0 0 1,0 0-1,0 1 1,1-1-1,0 1 0,0 0 1,0-1-1,1 1 1,0 0-1,-1 10 0,2-14-96,1 1 0,0-1 0,0 1 0,-1-1 0,1 0 0,1 1 0,-1-1 0,0 0-1,1 0 1,-1 0 0,1 0 0,-1 0 0,1 0 0,0 0 0,0-1 0,0 1 0,0 0 0,0-1 0,0 0-1,0 0 1,1 1 0,-1-1 0,0 0 0,1-1 0,-1 1 0,3 0 0,14 5-426,0-1 1,26 3-1,-29-6-498,5 2-461,41 9-5255,-24 2-3618,-25-7 1277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50 146 8648,'0'0'2830,"5"-10"-1976,14-30 639,-12 11 1453,-7 28-2734,-1 0 0,1 0 0,0 0 0,0 1 0,0-1 1,0 0-1,0 0 0,-1 0 0,1 1 0,0-1 0,-1 0 0,1 1 1,0-1-1,-1 0 0,1 0 0,-1 1 0,1-1 0,-1 1 1,0-1-1,1 1 0,-1-1 0,0 1 0,1-1 0,-1 1 0,0-1 1,1 1-1,-1 0 0,-1-1 0,0 0-55,0 1 0,0-1 0,0 1 0,0 0 0,0-1 0,0 1 0,0 0 0,0 0 0,0 0 0,0 1-1,0-1 1,0 0 0,0 1 0,0-1 0,0 1 0,0 0 0,0 0 0,1 0 0,-1 0 0,0 0 0,0 0 0,1 0 0,-1 0 0,1 1 0,-1-1 0,1 0 0,-1 1 0,1 0 0,-2 2-1,2-2-84,-1 1 0,1 0-1,0 0 1,-1 0 0,1 0-1,1 0 1,-1 0 0,0 1-1,1-1 1,0 0 0,-1 0-1,1 0 1,1 1 0,-1-1-1,0 0 1,1 0-1,0 0 1,1 6 0,-1-7-30,0 0 0,0-1 0,1 1 1,-1 0-1,1 0 0,-1-1 0,1 1 1,-1-1-1,1 0 0,0 1 0,-1-1 0,1 0 1,0 0-1,0 0 0,0 0 0,0 0 1,0 0-1,0-1 0,1 1 0,-1-1 1,0 1-1,0-1 0,0 0 0,0 0 0,1 0 1,-1 0-1,0 0 0,0-1 0,4 0 1,0 0 87,-1 0 1,1 0 0,0 0 0,-1-1 0,1 0 0,-1 0 0,0-1 0,0 0 0,0 1-1,7-6 1,-8 4-88,0 1 0,0-1-1,-1 0 1,1 0 0,-1 0 0,0-1-1,0 1 1,0-1 0,-1 0-1,0 1 1,0-1 0,0 0 0,0 0-1,-1-1 1,1 1 0,-1 0-1,-1 0 1,1-1 0,-1 1-1,0 0 1,-1-10 0,1 14-57,0 0 1,-1 0-1,1 0 1,0 0 0,-1 1-1,1-1 1,0 0-1,-1 0 1,1 1-1,-1-1 1,1 0-1,-1 0 1,0 1-1,1-1 1,-1 1-1,0-1 1,1 0-1,-1 1 1,0-1 0,0 1-1,1 0 1,-1-1-1,0 1 1,0 0-1,0-1 1,0 1-1,1 0 1,-1 0-1,0 0 1,0 0-1,0-1 1,0 1-1,0 1 1,0-1 0,0 0-1,1 0 1,-1 0-1,0 0 1,0 1-1,0-1 1,0 0-1,1 1 1,-1-1-1,0 0 1,0 1-1,1-1 1,-1 1-1,0 0 1,0-1 0,1 1-1,-1-1 1,1 1-1,-1 0 1,1 0-1,-2 1 1,2-1-131,-1-1 1,0 1-1,1 0 0,-1 0 1,0-1-1,1 1 1,-1 0-1,1 0 0,0 0 1,-1 0-1,1 0 1,0 0-1,-1 0 1,1 0-1,0 0 0,0 0 1,0 0-1,0 0 1,0 0-1,0 0 0,0 1 1,1-1-121,0 0 1,-1 0-1,1 0 0,0 0 1,0-1-1,-1 1 0,1 0 1,0 0-1,0-1 1,0 1-1,0 0 0,0-1 1,0 1-1,0-1 0,0 1 1,0-1-1,0 0 0,0 1 1,0-1-1,1 0 1,-1 0-1,0 0 0,0 0 1,0 0-1,2 0 0,17 0-4124,2-2-2333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5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11339,'0'0'3358,"-6"10"-593,0 2-2276,-1 1-1,2 0 1,-1 1 0,2-1 0,0 1-1,1 0 1,0 0 0,-2 28 0,8 139-3676,-2-174 5023,-1-175 6391,2 166-8290,0 1 0,0-1 0,0 1 0,0 0 0,0 0 0,1 0 0,-1 1 0,0-1 0,0 0 0,1 1 0,-1-1 0,0 1 0,1 0 0,-1 0 0,1 0 0,-1 0 0,3 1 0,4-2-549,-4 0 117,0 1 0,0-1 0,0-1 1,0 1-1,0-1 0,0 1 0,0-1 0,-1-1 1,1 1-1,-1-1 0,0 0 0,0 0 0,0 0 1,0 0-1,0-1 0,-1 1 0,1-1 0,-1 0 1,3-4-1,-3 2 268,1 0 0,-1-1 0,0 1 0,-1 0 0,3-11 1,2-39 4799,-25 94-2165,8-9-1760,2 0 0,1 1 1,2-1-1,0 2 0,2-1 0,2 51 0,1-80-644,0 0-1,0 0 0,0 0 0,0 0 0,0 0 0,0 0 0,0 0 0,0 0 0,0 1 0,0-1 1,1 0-1,-1 0 0,1 0 0,-1 0 0,0 0 0,1 0 0,0 0 0,-1-1 0,1 1 0,-1 0 1,1 0-1,0 0 0,0-1 0,0 1 0,-1 0 0,1 0 0,2 0 0,-2-1 18,0 0-1,0 0 0,0-1 1,-1 1-1,1 0 0,0-1 1,0 1-1,0-1 0,-1 1 1,1-1-1,0 1 0,0-1 1,-1 1-1,1-1 0,-1 0 1,1 1-1,0-1 0,-1 0 1,1 1-1,-1-1 0,0 0 1,1 0-1,-1 0 0,1 0 1,-1 1-1,0-1 0,0 0 1,0 0-1,1 0 0,-1 0 1,0 0-1,0-1 0,3-15 370,-1 0 0,-1 1 0,0-1-1,-1 0 1,0 0 0,-2 0-1,-6-32 1,4 42-567,4 13 2,8 19 57,-1-20 55,-1 0 0,1 0 0,-1-1-1,1 0 1,0 0 0,1-1 0,-1 1-1,1-2 1,-1 1 0,1-1 0,0 0 0,0-1-1,0 1 1,0-2 0,14 1 0,-15-1 24,0 0 0,0 0 1,0 0-1,0-1 0,0 0 1,0-1-1,0 1 1,-1-1-1,1 0 0,-1-1 1,1 0-1,-1 0 0,0 0 1,0-1-1,0 0 1,-1 0-1,1 0 0,7-9 1,-12 13 43,-1 0 0,1-1 0,-1 1 0,1-1 0,0 1 0,-1-1 1,1 1-1,-1-1 0,0 1 0,1-1 0,-1 0 0,1 1 0,-1-1 1,0 0-1,0 1 0,1-1 0,-1 0 0,0 1 0,0-1 0,0 0 0,0 0 1,0 1-1,0-1 0,0 0 0,0 0 0,0 1 0,0-1 0,0 0 0,0 1 1,0-1-1,-1 0 0,1 0 0,0 1 0,-1-1 0,1 0 0,0 1 1,-1-2-1,-1 2 15,1 0 0,0 0 0,0 1 0,0-1 1,0 0-1,0 0 0,-1 1 0,1-1 0,0 0 0,0 1 1,0-1-1,0 1 0,0-1 0,0 1 0,0 0 0,0-1 1,0 1-1,1 0 0,-1 0 0,0 0 0,0 0 1,1 0-1,-1-1 0,-1 3 0,-1 2 38,0-1 0,0 1 0,0-1-1,1 1 1,-1 0 0,1 0 0,0 0 0,1 1 0,-1-1-1,1 0 1,-1 10 0,2-15-47,1 1-1,-1-1 1,0 1-1,1-1 1,-1 1-1,1-1 1,-1 1-1,1-1 1,-1 0-1,1 1 1,-1-1-1,1 1 1,-1-1-1,1 0 1,-1 0-1,1 1 1,0-1-1,-1 0 1,1 0-1,-1 0 1,1 0-1,0 0 1,-1 0-1,1 0 1,0 0-1,-1 0 1,1 0-1,-1 0 1,1 0-1,0 0 1,-1 0-1,1 0 1,-1-1-1,1 1 1,0 0-1,-1-1 1,1 1-1,-1 0 1,1-1-1,0 0 1,27-12 172,55-51-3461,-82 64 3091,-5 45-32,1-24 492,0 0-1,2 1 0,1-1 0,0 1 1,2-1-1,5 33 0,3 26-523,-10-78 303,0 1 0,1-1 0,-1 1 0,0-1 0,-1 1 0,1-1 0,0 1 0,-1-1-1,1 0 1,-1 1 0,0-1 0,0 1 0,0-1 0,0 0 0,0 0 0,0 0 0,-1 0 0,1 0 0,-1 0-1,1 0 1,-5 3 0,2-2 185,0-1-1,0 0 0,-1 0 1,1 0-1,0-1 1,-1 1-1,0-1 0,1 0 1,-1-1-1,-8 1 1,10 0-230,-1-1 1,1 1-1,-1-1 1,1 0-1,-1 0 1,1-1 0,-1 1-1,1-1 1,-1 1-1,1-1 1,-1 0 0,1-1-1,0 1 1,0 0-1,0-1 1,-1 0-1,2 0 1,-1 0 0,0 0-1,0 0 1,-3-4-1,3 1-9,0 0-1,1 0 1,-1 0-1,1 0 1,0-1-1,1 1 0,-1 0 1,1-1-1,1 1 1,-1-1-1,1 0 1,0-10-1,0 11-101,0-1 0,1 1-1,0-1 1,0 1 0,0 0 0,1 0-1,-1 0 1,1 0 0,0 0 0,1 0-1,-1 0 1,1 0 0,0 1 0,0 0 0,1-1-1,-1 1 1,6-5 0,6-2-1083,-1-1 0,2 2 1,27-15-1,-31 17 374,14-7-6645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5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15278,'0'18'2723,"2"3"640,13 5-416,4 6-673,4 6-640,1 1-673,3 4-481,-8 5-64,-8 2-63,-10 5-65,-1 2-320,-21 1 128,-10 0-64,-4-4-929,-1-11-2466,3-11-4612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11851,'0'0'16272,"74"37"-15632,-22-37-544,5 0-128,-2-6-961,-13 1-1793,-15-2-1282,-14 1-1794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15471,'0'0'12107,"54"20"-11018,-2-20-801,8 0-288,7-2-2114,-6-6-2754,-7-1-3076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6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232 1 10346,'0'0'12396,"0"60"-10090,0-34 224,-11 7-448,-5 6-480,-10 7-513,-6 4-673,-5 7-416,-1-3 0,0-5-1602,5-11-5636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8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12812,'0'0'3395,"0"66"-1056,-1-31-354,0-2-1056,1-2-608,0-4-225,2-8-64,15-6-801,2-13-1954,4 0-1729,-3-14-5830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 16752,'5'-9'3966,"-2"3"-2969,-1 0-286,0 1-1,0-1 1,1 1 0,-1 0-1,1 0 1,1 0-1,-1 0 1,1 0 0,0 1-1,7-8 1,-10 12-667,-1 0 0,0 0 0,1 0 0,-1 0 1,1 0-1,-1 0 0,0 0 0,1 0 0,-1 0 0,0 0 0,1 0 1,-1 0-1,0 0 0,1 0 0,-1 0 0,0 0 0,1 0 0,-1 0 0,0 1 1,1-1-1,-1 0 0,0 0 0,1 0 0,-1 1 0,0-1 0,0 0 0,1 0 1,-1 1-1,0-1 0,0 0 0,0 0 0,1 1 0,-1-1 0,0 0 1,0 1-1,0-1 0,0 0 0,0 1 0,1-1 0,-1 0 0,0 1 0,0-1 1,0 0-1,0 1 0,2 20 56,-2-17 35,-1 71 169,-2 1 1,-21 110 0,11-92-205,10-75-100,7-17 0,6-9 0,6-9 0,-2-1 0,8-8 0,0 1 0,29-24 0,-46 43 0,0 1 0,1 0 0,-1 0 0,1 0 0,0 1 0,0-1 0,0 2 0,0-1 0,0 1 0,1 0 0,-1 0 0,1 0 0,-1 1 0,1 0 0,0 0 0,13 1 0,-19 1 0,1 0 0,0 0 0,0 0 0,-1 0 0,1 1 0,0-1 0,-1 0 0,0 1 0,1-1 0,-1 1 0,0 0 0,1-1 0,-1 1 0,0 0 0,0 0 0,-1-1 0,1 1 0,0 0 0,-1 0 0,1 0 0,-1 0 0,1 0 0,-1 0 0,0 0 0,0 0 0,0 0 0,0 3 0,-2 59 0,0-57 0,1 1 0,-1 0 0,-1 0 0,1-1 0,-6 11 0,4-14 0,3-6 0,10-29 0,5-21 0,-11 38 0,0 0 0,1 0 0,1 1 0,0 0 0,9-16 0,-14 28 0,0 1 0,1 0 0,-1-1 0,1 1 0,-1 0 0,0-1 0,1 1 0,-1 0 0,1 0 0,-1-1 0,1 1 0,-1 0 0,1 0 0,-1 0 0,1 0 0,-1-1 0,1 1 0,-1 0 0,1 0 0,-1 0 0,1 0 0,-1 0 0,1 0 0,-1 1 0,1-1 0,-1 0 0,1 0 0,-1 0 0,1 0 0,-1 0 0,1 1 0,0-1 0,18 12 0,-10-6 0,2-2-441,-1 0 0,0 0 0,1-1 0,0 0 0,13 1-1,9-1-3790,55-3 0,-67 0 2921,5-2-6115,-5-7-3219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29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17777,'0'0'4644,"2"66"-2882,-2-33-673,-3 1-513,3 3-383,0 3-97,3-1-128,6 2-1538,1-8-1825,4-4-3972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33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14382,'0'0'12331,"72"37"-11306,-36-37-576,3 0-289,-1 0-96,-4-1-32,-7-5-673,-6 1-1921,-11 0-1410,-10-2-2210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2:33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10122,'0'0'12684,"49"29"-10474,-16-27-673,7-2-928,3 0-481,0 0-64,1-2-1185,-5-10-3171,-1-6-7207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2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16976,'0'0'13357,"60"4"-12685,-35-4-447,3 0-161,1 0 0,2 0-417,-4 0-1761,-1-7-3779,-3-2-4485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3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13869,'0'0'16517,"12"-4"-16074,3-1-419,0-2-1,0 1 0,-1-2 1,0 0-1,-1 0 0,0-1 1,19-17-1,5-15-526,-29 30 346,1 1 0,1-1-1,18-14 1,-29 70-286,-17 15 605,13-46-53,0 0 0,1 0-1,0 0 1,1 0 0,1 1 0,0-1-1,1 1 1,0 0 0,3 18-1,-2-33-99,0 0-1,1 1 0,-1-1 0,1 0 0,-1 1 0,0-1 0,1 0 1,-1 1-1,1-1 0,-1 0 0,1 0 0,-1 1 0,1-1 1,-1 0-1,1 0 0,-1 0 0,1 0 0,-1 0 0,1 0 0,-1 0 1,1 0-1,-1 0 0,1 0 0,-1 0 0,1 0 0,-1 0 1,1 0-1,-1 0 0,1-1 0,-1 1 0,1 0 0,-1 0 1,1-1-1,-1 1 0,1 0 0,-1-1 0,0 1 0,1-1 0,18-11-1762,-8-3-3205,2-3-3481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3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21012,'0'0'5829,"-10"4"-4371,5-3-1374,1 1 0,-1 0 0,1 0 1,-1 0-1,1 0 0,0 1 0,0-1 0,0 1 1,0 0-1,1 1 0,-1-1 0,1 1 0,0-1 1,0 1-1,0 0 0,1 0 0,-1 0 0,1 0 1,0 1-1,0-1 0,-2 6 0,1 1 57,1 0 0,0-1 0,0 1-1,1 0 1,0 16 0,1-25-104,0 0 0,0 1 0,0-1 0,0 0 0,1 0 0,-1 0 0,1 1 0,0-1 0,-1 0 0,1 0 0,0 0 0,0 0 0,0 0 0,1 0 0,-1 0 0,0-1 0,1 1 0,-1 0 0,1-1 0,-1 1 0,1-1 0,0 1 0,0-1 0,0 0 0,0 0 0,0 0 0,0 0 0,0 0 0,0 0 0,0 0 0,0-1 0,4 1 0,1 0-22,0-1 0,0 0 0,0-1 0,0 0-1,-1 0 1,1 0 0,0-1 0,-1 0 0,1 0 0,-1 0 0,1-1-1,-1 0 1,0-1 0,0 1 0,-1-1 0,1 0 0,-1 0 0,1-1 0,-1 0-1,-1 0 1,1 0 0,-1 0 0,0-1 0,0 0 0,0 1 0,-1-1-1,0-1 1,0 1 0,-1 0 0,0-1 0,0 0 0,0 1 0,-1-1-1,0 0 1,0 0 0,-1-12 0,0 17-61,0 0 0,0 1 0,0-1 0,0 0 0,-1 1 0,1-1 0,-1 0 0,1 1 0,-1-1 0,0 1 0,0-1 0,1 1 0,-1-1 0,0 1 0,0-1 0,0 1 1,-1 0-1,1 0 0,0 0 0,0-1 0,-1 1 0,1 0 0,-1 1 0,1-1 0,-1 0 0,1 0 0,-1 1 0,1-1 0,-1 0 0,0 1 0,1 0 0,-1-1 0,0 1 0,1 0 0,-4 0 0,1 0-318,1 0 0,0 0 0,-1 0-1,1 1 1,0-1 0,-1 1 0,1 0 0,0 0-1,0 0 1,-1 0 0,1 0 0,0 1 0,0 0-1,0-1 1,1 1 0,-1 0 0,-4 4 0,-1 5-12086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4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15855,'0'0'12556,"-20"50"-12492,20-30 32,0 2-96,2-1-929,2-6-3747,-1-6-5414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4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13677,'0'0'12780,"-10"57"-11851,11-38-417,5 4-351,-1-1-97,-2 1-32,-3 5 32,1-4-64,1 1 32,-1-2-481,1-5-1601,2-6-2562,3-11-4965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7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9065,'0'0'16623,"-5"11"-14760,-5 9-1254,2 0 0,1 1-1,0 0 1,1 1-1,2 0 1,0-1-1,-1 28 1,4-31-648,0-12-48,0-1 0,0 1 0,1 0 0,0-1 0,0 1 0,1 0 1,-1-1-1,1 1 0,0 0 0,1-1 0,-1 1 0,4 7 0,-4-13-50,-1 1 0,0-1 0,0 0 0,0 0 0,1 1 0,-1-1 0,0 0 0,0 0 0,1 0 0,-1 1 0,0-1 0,1 0 0,-1 0 0,0 0 0,1 0 0,-1 0 0,0 0 0,0 0 0,1 0 0,-1 0 0,0 0 0,1 0 0,-1 0 0,0 0 0,1 0 0,-1 0 0,0 0 0,1 0 0,-1 0 0,0 0 0,1 0 0,-1 0 0,0 0 0,0-1-1,1 1 1,-1 0 0,0 0 0,1 0 0,-1-1 0,0 1 0,0 0 0,0 0 0,1-1 0,-1 1 0,0 0 0,0 0 0,0-1 0,0 1 0,1 0 0,-1-1 0,0 1 0,0 0 0,0-1 0,0 1 0,0 0 0,0-1 0,4-19-7134,-4-7-5055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13164,'0'0'15215,"79"14"-14158,-37-11-705,1-1-256,6-2-64,-1 0-929,-8 0-1217,-3 0-1217,-13 0-1089,-9 0-929,-8 0-4740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136 206 13613,'0'0'10420,"-11"3"-6645,2-1-3233,-1 1 0,1 0 0,-1 1 0,1 0 0,-17 10 0,22-12-457,1 1 1,-1-1-1,1 1 0,-1 0 1,1 0-1,0 0 0,0 0 1,0 1-1,0-1 1,1 1-1,0 0 0,-1 0 1,1 0-1,0 0 0,1 0 1,-1 0-1,1 0 0,0 0 1,-1 6-1,2-10-85,0 1 0,0-1 0,0 1 0,0-1 0,0 1 0,0-1 0,0 1 0,0-1 0,0 1 0,0-1 0,0 1 0,1-1 0,-1 1 0,0-1 0,0 1 0,0-1 0,1 1 0,-1-1 0,0 0 0,1 1 0,-1-1 0,0 0 0,1 1 0,-1-1 0,0 0 0,1 1 0,-1-1 0,1 0 0,-1 0 0,1 1 0,-1-1 0,1 0 0,20-1 0,20-16 0,-7-11-101,47-48-1,-64 59 59,-17 17 30,0 0 0,0-1-1,1 1 1,-1-1 0,0 1-1,0 0 1,1-1 0,-1 1-1,0 0 1,1-1 0,-1 1-1,0 0 1,1-1 0,-1 1-1,1 0 1,-1 0 0,0-1-1,1 1 1,-1 0 0,1 0-1,-1 0 1,1 0 0,-1 0-1,1-1 1,-1 1 0,0 0-1,1 0 1,-1 0 0,1 0-1,-1 1 1,1-1 0,-2 15-188,-15 28 283,15-41-44,-8 18 57,6-13-30,-1 0 0,1 0 0,1 0 0,-1 1 0,1-1 0,-1 13 0,3-20-61,0 1-1,0-1 1,0 1-1,0-1 1,1 0-1,-1 1 1,0-1-1,0 1 1,0-1 0,1 0-1,-1 1 1,0-1-1,1 0 1,-1 1-1,0-1 1,1 0-1,-1 0 1,0 1-1,1-1 1,-1 0 0,1 0-1,-1 0 1,0 1-1,1-1 1,-1 0-1,1 0 1,-1 0-1,0 0 1,1 0-1,-1 0 1,1 0 0,-1 0-1,1 0 1,-1 0-1,1 0 1,-1 0-1,0 0 1,1 0-1,-1 0 1,1-1-1,-1 1 1,1 0-1,-1 0 1,0 0 0,1-1-1,-1 1 1,0 0-1,1-1 1,-1 1-1,24-12-20,4-10-410,-22 17 122,-1 0 1,1 0-1,0 0 0,0 1 0,0 0 1,0 1-1,1-1 0,-1 1 1,1 0-1,0 1 0,13-4 0,-19 7 297,0 0 0,-1 0-1,1-1 1,-1 1 0,1 0-1,-1 0 1,0 0 0,1-1-1,-1 1 1,0 0 0,0 0-1,1 0 1,-1 0 0,0 0-1,0 0 1,0 0 0,0 0-1,0 0 1,0-1 0,0 1-1,-1 0 1,1 2-1,-4 24 196,-7 4 440,-1 0-1,-2-1 1,-28 45 0,1 0 560,23-42-971,9-17-188,0 0-1,1 0 1,1 1 0,0 0 0,2 0-1,0 0 1,-3 19 0,42-84-28,77-184 0,-15 25 0,-80 178 0,1 1 0,2 0 0,1 1 0,38-41 0,-7 27 0,-49 39 0,0 1 0,0-1 0,0 1 0,0 0 0,1-1 0,-1 1 0,0 0 0,1 0 0,-1 1 0,1-1 0,0 0 0,-1 1 0,1-1 0,-1 1 0,1 0 0,0 0 0,-1 0 0,1 0 0,0 1 0,3 0 0,-5 0 0,0 0 0,0 0 0,0 0 0,-1 0 0,1 1 0,-1-1 0,1 0 0,0 0 0,-1 0 0,0 1 0,1-1 0,-1 0 0,0 1 0,0-1 0,0 0 0,0 1 0,0-1 0,0 0 0,0 1 0,0-1 0,0 0 0,-1 0 0,0 3 0,-9 31 0,-2-12 0,-1 0 0,-1-1 0,-2-1 0,-25 29 0,-22 31 0,96-82 0,-7-4 0,1 1 0,42-1 0,-63 5 0,1 0 0,-1 0 0,1 0 0,-1 1 0,1 0 0,-1 0 0,1 1 0,-1 0 0,0 0 0,0 0 0,0 1 0,0 0 0,0 0 0,-1 0 0,1 1 0,6 6 0,-10-9 0,0 1 0,-1 0 0,1 0 0,-1 0 0,0 0 0,1 0 0,-1 1 0,0-1 0,0 0 0,0 1 0,-1-1 0,1 0 0,-1 1 0,1-1 0,-1 1 0,0-1 0,0 1 0,0-1 0,0 1 0,0-1 0,-1 3 0,0-1 0,-1 1 0,1-1 0,-1 0 0,0 0 0,-1 0 0,1-1 0,-1 1 0,1-1 0,-1 1 0,-7 5 0,-2 2 0,-1-1 0,0-1 0,0 0 0,-1-1 0,-22 9 0,-50 13 0,77-27 0,1-2 0,-1 1 0,1-1 0,-1 0 0,1-1 0,-1 0 0,0 0 0,-12-3 0,20 3 1,-1-1 0,1 1 0,0 0 0,0-1 0,0 0 0,0 1 0,0-1 0,0 1 0,0-1 0,0 0 0,0 0 0,0 0 0,0 0 0,0 1 0,0-1 0,0 0 0,1-1 0,-1 1 0,1 0 0,-1 0 0,0 0 0,1 0 0,0 0 0,-1-1 0,1 1 0,0 0 0,-1 0 0,1 0 0,0-1 0,0 1 0,0 0 0,0 0 0,0-1 0,1 1 0,-1 0 0,0 0 0,0-1 0,1 1 0,-1 0 0,2-2 0,-1-1-21,1-1-1,0 1 0,0 0 1,0-1-1,0 1 0,1 0 1,0 0-1,0 0 0,4-4 1,58-37-6637,-25 22-1095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14446,'0'0'13324,"65"30"-12010,-28-30-930,3 0-320,-2 0 0,-5 0-160,-5 0-2114,-11 4-2371,-12 7-1216,-5 3-3332</inkml:trace>
  <inkml:trace contextRef="#ctx0" brushRef="#br0" timeOffset="1">0 254 2466,'0'0'25144,"49"37"-24599,-6-46-321,7-2-192,1-2-769,5-3-3523,-8-3-2851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8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17553,'0'0'2834,"-6"9"-170,-2 6-1482,0 0-1,1 1 1,-8 27-1,12-34-802,1 0 1,0 1-1,0-1 1,1 1-1,0-1 1,1 1-1,0 0 0,1-1 1,2 16-1,-3-23-366,1 0 1,-1 0-1,1 0 0,0 0 0,-1 0 0,1 0 1,0 0-1,0 0 0,1 0 0,-1 0 1,0-1-1,0 1 0,1 0 0,-1-1 0,1 1 1,0-1-1,-1 0 0,1 1 0,0-1 1,0 0-1,0 0 0,2 1 0,-1-1 18,1-1-1,-1 1 1,1-1 0,-1 0-1,1 0 1,-1 0-1,1 0 1,-1 0 0,1-1-1,-1 0 1,1 0 0,4-1-1,2-2 32,0 0 0,-1-1-1,1 0 1,-1-1 0,0 0 0,-1 0-1,16-15 1,-11 6-141,-1 0 0,-1-1 0,0-1 0,13-27 0,0 0-22,-28 53 64,0 1 1,1-1-1,1 1 1,-4 18-1,0 1 166,2-10-9,0 0 0,1 0 0,1 0 0,1 1-1,1 19 1,0-32-233,1 0 0,0-1 0,1 1-1,-1-1 1,1 1 0,1-1-1,5 12 1,-6-14-276,0-1 0,1 1-1,0-1 1,-1 0 0,1 0-1,0 0 1,0 0 0,1 0-1,-1-1 1,1 1 0,-1-1-1,1 0 1,7 3 0,18 3-8991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0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17360,'0'0'8408,"-5"9"-7313,-26 46 692,8-12-1141,-28 65 0,46-93-637,0 0 0,0 0 0,2 1 0,0-1 0,1 1 0,0-1 0,1 1 0,2 30 0,0-41 6,0 0 0,1 0-1,-1 0 1,1 0 0,0 0-1,0 0 1,1 0 0,-1-1 0,1 0-1,0 1 1,0-1 0,1 0 0,-1 0-1,1-1 1,0 1 0,0-1 0,0 1-1,0-1 1,0-1 0,1 1-1,5 2 1,48 18-1077,0-11-3490,-19-6-2372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69 349 4933,'0'0'10030,"-7"10"-6784,0 1-2364,-23 33 2106,5-18 1796,33-52-1480,24-25-2393,75-91 1,9-12-893,-115 151 5,3-1 28,-1-1 1,1-1 0,-1 1-1,-1 0 1,1-1-1,-1 0 1,0 1 0,0-1-1,1-10 1,-23 54 155,5-6-208,2 1 0,1 1 0,1 0 0,2 1 0,1 0 0,2 0 0,1 1 0,1 48 0,4-83 0,0 0 0,0 1 0,0-1 0,0 0 0,0 0 0,1 0 0,-1 0 0,0 0 0,1 1 0,-1-1 0,1 0 0,-1 0 0,1 0 0,-1 0 0,1 0 0,0 0 0,0 0 0,-1-1 0,1 1 0,0 0 0,0 0 0,0 0 0,0-1 0,0 1 0,0-1 0,0 1 0,0-1 0,0 1 0,0-1 0,0 1 0,1-1 0,-1 0 0,0 0 0,0 1 0,0-1 0,0 0 0,1 0 0,-1 0 0,0 0 0,0-1 0,0 1 0,0 0 0,1 0 0,-1-1 0,0 1 0,0-1 0,2 0 0,3-1 0,1-1 0,-1 1 0,0-1 0,0-1 0,0 1 0,0-1 0,6-5 0,19-22 0,-1-2 0,-2 0 0,0-2 0,-3-1 0,-1-1 0,-2-1 0,25-59 0,-71 163 0,2 1 0,-18 104 0,39-167-5,0 1 0,1-1-1,-1 1 1,1-1 0,0 1 0,0-1 0,1 0-1,1 9 1,-2-12-10,1-1-1,-1 1 1,0-1-1,0 1 1,1 0-1,-1-1 1,0 1-1,1-1 1,-1 1-1,1-1 0,-1 1 1,1-1-1,-1 1 1,1-1-1,-1 0 1,1 1-1,-1-1 1,1 0-1,-1 1 1,1-1-1,0 0 1,-1 0-1,1 1 1,-1-1-1,2 0 1,0 0-54,-1 0 0,1-1 0,0 1 0,0-1 0,-1 1 0,1-1 0,0 1 1,-1-1-1,1 0 0,-1 0 0,1 0 0,-1 0 0,4-2 0,1-3-2014,0 0 1,0-1-1,0 0 0,-1 0 0,8-13 0,9-18-10814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1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7527,'0'0'24001,"-11"8"-23547,7-4-414,-9 7 84,0 0 1,-18 22-1,28-30-112,0 1 0,-1 1 0,2-1 0,-1 0-1,0 1 1,1-1 0,0 1 0,0 0 0,0 0 0,1 0 0,-1 0 0,1 0 0,1 0 0,-1 0 0,0 9-1,2-13-10,-1 0-1,1 0 0,0 0 1,0 0-1,-1 0 0,1 0 1,0 0-1,0 0 0,0 0 0,0 0 1,0 0-1,0 0 0,0-1 1,0 1-1,0 0 0,0-1 1,1 1-1,-1-1 0,0 1 0,0-1 1,2 1-1,37 8-53,-26-5-39,-2-1-79,0 1 0,-1 1 0,0 0 0,0 1 1,15 10-1,-24-16 175,-1 1 1,1 0 0,-1 0-1,1 0 1,-1 0 0,0 0 0,1 0-1,-1 1 1,0-1 0,0 0-1,0 0 1,0 1 0,0-1-1,0 1 1,0-1 0,-1 1 0,1-1-1,0 1 1,-1 0 0,1-1-1,-1 1 1,0 0 0,0-1-1,1 1 1,-1 0 0,0 0 0,0-1-1,-1 1 1,1 0 0,0-1-1,-1 1 1,1 0 0,0-1-1,-1 1 1,0 0 0,1-1 0,-1 1-1,0-1 1,0 1 0,0-1-1,0 0 1,0 1 0,0-1-1,-1 0 1,1 0 0,0 0 0,-1 0-1,1 0 1,-2 2 0,-8 4 87,0 1 1,-1-2-1,0 1 1,0-1-1,0-1 1,-1-1-1,1 1 1,-1-2-1,0 0 1,0 0-1,-27 1 1,39-4-156,1 0 0,-1 0 0,0 0 0,1 0 0,-1 0 0,1-1 1,-1 1-1,0 0 0,1 0 0,-1 0 0,1-1 0,-1 1 0,1 0 0,-1 0 0,1-1 0,-1 1 0,1-1 0,-1 1 0,1 0 0,-1-1 1,1 1-1,-1-1 0,1 1 0,0-1 0,-1 1 0,1-1 0,0 1 0,-1-1 0,1 0 0,0 1 0,0-1 0,0 1 0,0-1 0,0 0 1,-1 1-1,1-1 0,0 1 0,0-1 0,0 0 0,0 1 0,1-1 0,-1 1 0,0-1 0,0 0 0,0 1 0,0-1 0,1 1 0,-1-1 1,0 0-1,1 1 0,-1-1 0,1 0 0,18-31-8533,6 2-3880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2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0 278 12332,'0'0'20029,"11"-6"-19655,11-8-372,-1 0 1,-1-1-1,0-1 1,-1-1-1,-1-1 1,-1 0-1,0-2 1,-2 0-1,0 0 1,-1-1-1,-1-1 1,15-35-1,-46 100-2,3-1 0,1 2 0,3 0 0,1 1 0,2 0 0,-2 52 0,10-95-220,1 1-1,-1 0 1,0-1 0,1 1-1,-1 0 1,1-1 0,0 1 0,0-1-1,0 1 1,0-1 0,0 0-1,3 5 1,-3-6-3,0 0 0,0-1 0,0 1 0,0 0-1,0 0 1,-1 0 0,1-1 0,1 1 0,-1 0 0,0-1 0,0 1 0,0-1 0,0 1 0,0-1 0,0 0-1,1 0 1,-1 1 0,0-1 0,0 0 0,0 0 0,1 0 0,-1 0 0,0 0 0,0 0 0,0-1 0,1 1-1,-1 0 1,0-1 0,0 1 0,2-1 0,3-5-9183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2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83 13293,'0'0'18257,"63"-23"-18225,-19 19-32,4 1-1409,6 1-3044,-1-1 1795,4-3-10891</inkml:trace>
  <inkml:trace contextRef="#ctx0" brushRef="#br0" timeOffset="1">617 1 20339,'0'0'11403,"74"22"-11211,-35-20-128,-1-1-1249,-5 1-801,-9-1-1313,-9-1-577,-11 0-1152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3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60 15246,'0'0'14862,"75"26"-14317,-29-36-417,0-2-192,-7-2-1313,-3 0-2787,-11-4-1890,-10 1-4100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3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1 189 18417,'0'0'13704,"11"-4"-13138,27-13-516,63-36 0,-82 41-53,-1-1-1,0 0 1,-1-1 0,0-1-1,24-29 1,-41 44 3,0 0 0,0 0 1,0-1-1,0 1 0,0 0 0,1 0 0,-1 0 1,0-1-1,0 1 0,0 0 0,0 0 0,0 0 1,1 0-1,-1-1 0,0 1 0,0 0 0,0 0 1,1 0-1,-1 0 0,0 0 0,0 0 0,0-1 1,1 1-1,-1 0 0,0 0 0,0 0 0,1 0 0,-1 0 1,0 0-1,0 0 0,0 0 0,1 0 0,-1 0 1,0 0-1,0 0 0,1 0 0,-1 0 0,0 0 1,0 1-1,1-1 0,-1 0 0,0 0 0,0 0 1,0 0-1,1 0 0,-1 0 0,0 1 0,0-1 1,0 0-1,0 0 0,1 0 0,-1 0 0,0 1 1,0-1-1,0 0 0,0 0 0,0 0 0,0 1 1,0-1-1,5 26-4,-4 51-281,-2-57 17,1 55-5294,0-47-1079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4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6502,'0'0'16026,"1"9"-14617,-2 21-83,-1 1 0,-1-1 0,-13 54-1,7-39-804,7-35-516,0 0-1,1 0 1,1 0-1,-1 0 1,3 12-1,-2-22-152,0 1 1,0-1-1,0 0 0,0 0 1,1 1-1,-1-1 0,0 0 0,0 0 1,0 1-1,1-1 0,-1 0 0,0 0 1,0 1-1,1-1 0,-1 0 1,0 0-1,1 0 0,-1 0 0,0 0 1,0 1-1,1-1 0,-1 0 0,0 0 1,1 0-1,-1 0 0,0 0 1,1 0-1,-1 0 0,0 0 0,1 0 1,-1 0-1,0 0 0,1 0 0,-1-1 1,0 1-1,1 0 0,-1 0 1,0 0-1,0 0 0,1 0 0,-1-1 1,0 1-1,1 0 0,-1 0 0,0 0 1,0-1-1,0 1 0,1 0 1,-1 0-1,0-1 0,0 1 0,0 0 1,0-1-1,1 1 0,2-14-5948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18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96 19923,'0'0'9358,"-8"7"-6646,-24 23-1997,32-30-714,0 0 0,0 0 0,-1 0 0,1 1 0,0-1 1,0 0-1,0 0 0,-1 0 0,1 1 0,0-1 0,0 0 0,0 0 0,0 0 0,0 1 0,0-1 0,-1 0 0,1 0 0,0 1 0,0-1 0,0 0 0,0 0 0,0 1 0,0-1 0,0 0 0,0 0 0,0 1 0,0-1 0,0 0 1,0 0-1,0 1 0,0-1 0,0 0 0,1 0 0,-1 1 0,0-1 0,0 0 0,0 0 0,0 0 0,0 1 0,0-1 0,1 0 0,-1 0 0,0 0 0,0 1 0,0-1 0,1 0 0,-1 0 0,0 0 0,0 0 0,0 0 0,1 0 1,-1 1-1,0-1 0,0 0 0,1 0 0,-1 0 0,0 0 0,0 0 0,1 0 0,-1 0 0,0 0 0,0 0 0,1 0 0,-1 0 0,0 0 0,0 0 0,1 0 0,-1 0 0,0-1 0,23 1-14,-21 0 12,14-2 1,-1-1 0,0-1 0,1 0 0,-1-1 0,-1 0 0,1-1 0,-1-1 0,0 0 0,0-1 0,-1-1 0,0 0 0,-1-1 0,0 0 0,20-23 0,-31 33 0,-1 0 0,1-1 0,-1 1 0,1-1 0,-1 1 0,0 0 0,1-1 0,-1 1 0,0-1 0,1 1 0,-1-1 0,0 0 0,1 1 0,-1-1 0,0 1 0,0-1 0,0 1 0,0-1 0,0 0 0,0 1 0,0-1 0,0 1 0,0-1 0,0 1 0,0-1 0,0 0 0,0 1 0,0-1 0,0 1 0,-1-1 0,1 1 0,0-1 0,-1 0 0,-19-1 0,-31 17 0,34-6 0,-1 1 0,2 1 0,-1 0 0,1 1 0,1 1 0,0 0 0,1 1 0,1 1 0,0 0 0,1 0 0,-16 27 0,26-39 0,1-1 0,0 0 0,0 1 0,0-1 0,0 1 0,1-1 0,-1 1 0,1 0 0,-1-1 0,1 1 0,0 0 0,0-1 0,0 1 0,1 3 0,-1-5 0,1 1 0,-1-1 0,1 0 0,0 0 0,-1 1 0,1-1 0,0 0 0,0 0 0,0 0 0,0 0 0,0 0 0,0 0 0,0 0 0,0 0 0,0 0 0,1-1 0,-1 1 0,0 0 0,3 0 0,5 1 0,0 0 0,0 0 0,1-1 0,-1 0 0,1-1 0,12-1 0,-7 1 0,14-2-296,-1 0-1,1-2 1,-1-2 0,0 0 0,-1-2-1,0-1 1,51-23 0,-12-2-9249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4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17392,'0'0'11147,"54"-25"-10474,-22 20-449,5 2-160,0 1-32,-3 2-32,-4 0-961,-6 0-2370,-9 0-1986,-8 4-2114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8936,'0'0'19827,"54"15"-19763,-15-15-864,0-3-3140,-3-1-2178,-3 1-6534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19 17809,'0'0'4671,"-2"12"-2856,-4 26-508,1 0-1,1 0 1,3 39-1,1-76-1288,0 1 0,1 0-1,-1-1 1,0 1 0,1-1-1,0 1 1,-1-1-1,1 1 1,0-1 0,-1 1-1,1-1 1,0 0 0,0 1-1,0-1 1,2 2 0,-2-3-3,-1 0 1,0 0-1,1 1 1,-1-1-1,1 0 1,-1 0-1,1 0 1,-1 0-1,1 0 1,-1 0-1,1 1 1,-1-1-1,0 0 1,1 0-1,-1-1 1,1 1-1,-1 0 1,1 0-1,-1 0 1,1 0-1,-1 0 1,1 0-1,-1-1 1,1 1-1,-1 0 1,0 0 0,1-1-1,-1 1 1,1 0-1,-1 0 1,0-1-1,1 1 1,-1 0-1,0-1 1,1 1-1,-1-1 1,0 1-1,0 0 1,0-1-1,1 1 1,-1-1-1,0 1 1,0-1-1,0 1 1,0-1-1,0 1 1,0-1-1,0 1 1,0-1-1,0 1 1,0-1-1,5-20 29,-2 1-1,-1 0 0,0-1 1,-2-30-1,0 33-94,0 18 43,0 0 1,-1 0 0,1 1 0,0-1-1,0 0 1,0 0 0,0 0-1,0 0 1,-1 0 0,1 0-1,0 0 1,0 0 0,0 0-1,0 0 1,-1 0 0,1 0-1,0 0 1,0 0 0,0 0-1,0 0 1,-1 0 0,1 0-1,0 0 1,0-1 0,0 1-1,0 0 1,0 0 0,-1 0 0,1 0-1,0 0 1,0 0 0,-1 24 54,3-21-40,0-1 1,0 1-1,0-1 0,1 0 1,-1 1-1,0-1 0,1 0 1,0-1-1,-1 1 1,1 0-1,0-1 0,0 0 1,0 1-1,0-1 0,0 0 1,0 0-1,0-1 0,1 1 1,-1-1-1,0 0 1,0 1-1,1-1 0,5-1 1,-2 0-3,0 1 0,0-1 1,0 0-1,1 0 0,-2-1 0,1 0 1,0 0-1,0-1 0,12-6 0,-10 2 2,0 0-1,-1 0 1,0-1-1,8-10 1,-12 15 19,-2-1 0,1 0 1,0 0-1,-1 1 0,0-2 1,0 1-1,0 0 0,0 0 0,-1 0 1,1-1-1,-1 1 0,0-1 1,0-4-1,-17 20 49,11-4 9,1 0 0,0 0 1,0 0-1,1 1 1,0-1-1,0 1 1,1 0-1,0 0 0,0 0 1,1 0-1,0 0 1,0 0-1,1 0 0,0 0 1,2 15-1,-1-22-81,0 0 0,0 0 0,0 1 0,0-1 0,0 0 0,0 0 0,0 0 0,0 0 0,1 0 0,-1 0 0,0-1 0,1 1 0,-1 0 0,0-1 0,1 1 0,-1-1 0,1 1 0,-1-1 0,1 0 0,-1 1 0,1-1 0,0 0 0,-1 0 0,1 0 0,-1 0 0,1-1 0,-1 1 0,1 0 0,1-1 0,46-13 30,-27 2-33,-1 0 0,25-20 0,-40 28 0,-1-1 0,1 1 0,-1-1 0,0 0 0,-1 0 0,1-1 0,-1 1 0,0-1 0,-1 0 0,1 0 0,-1-1 0,4-12 0,-6 18-1,-1 0 0,0 0-1,0 1 1,1-1 0,-1 0 0,0 0-1,0 0 1,0 0 0,0 0 0,0 0-1,0 0 1,0 0 0,-1 0 0,1 0-1,0 1 1,0-1 0,-1 0 0,1 0 0,-1-1-1,-12 0-54,10 3 47,1 0 0,-1 0 0,1 0 0,-1 1 1,1-1-1,0 1 0,0-1 0,0 1 1,0 0-1,0 0 0,-2 2 0,0 2 28,1 0 0,0 1 0,0-1-1,0 1 1,1 0 0,0-1 0,1 1 0,-1 0 0,1 0-1,0 0 1,1 13 0,0-18-125,0 0 0,0 1 0,0-1 0,0 1 0,1-1 1,-1 1-1,1-1 0,-1 0 0,1 1 0,0-1 0,0 0 0,0 0 0,0 1 0,0-1 0,1 0 0,-1 0 0,1 0 0,-1-1 1,1 1-1,0 0 0,0-1 0,0 1 0,-1-1 0,2 1 0,-1-1 0,0 0 0,0 0 0,0 0 0,0 0 0,1 0 0,-1 0 0,0-1 1,1 1-1,-1-1 0,5 1 0,11-1-5254,2 0-3187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5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17328,'0'0'7495,"49"13"-10441,-33-4-4133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6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11851,'0'0'4981,"-5"13"-1570,-7 28-1240,1 1-1,2 0 1,3 0-1,-3 51 1,9-82-1957,-1-5-111,1 1 0,0-1 0,1 0-1,-1 1 1,1-1 0,1 0 0,2 9 0,-3-14-88,0 1 1,0 0-1,0 0 1,0-1 0,1 1-1,-1-1 1,1 1-1,-1-1 1,1 1 0,0-1-1,0 0 1,-1 0-1,1 0 1,0 0-1,0 0 1,0-1 0,0 1-1,0 0 1,0-1-1,0 1 1,0-1 0,0 0-1,0 0 1,0 0-1,1 0 1,2 0-1,3-1-111,-1 0 0,1-1 0,0 0 0,-1 0 0,1-1 0,-1 1 0,0-2 0,1 1 0,-2-1 0,1 0 0,0 0 0,-1-1 0,7-6-1,40-24-244,-52 36 349,-1-1 1,1 0 0,-1 0 0,1 1-1,-1-1 1,1 0 0,-1 1 0,0-1 0,1 0-1,-1 1 1,1-1 0,-1 0 0,0 1 0,1-1-1,-1 1 1,0-1 0,0 1 0,1-1-1,-1 1 1,0-1 0,0 1 0,0-1 0,0 1-1,0-1 1,0 1 0,0 0 0,0-1 0,0 1-1,0-1 1,0 1 0,0-1 0,0 1-1,0-1 1,0 1 0,-1 0 0,0 27 155,-11 21 142,2-9-892,7-13-2801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6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 18257,'0'0'6305,"-9"0"-4527,4 0-1621,2 0-85,0-1 1,1 1-1,-1 0 0,0 0 1,0 0-1,0 1 0,0-1 1,0 1-1,1 0 0,-1-1 1,0 1-1,0 0 1,1 1-1,-1-1 0,1 0 1,-1 1-1,1-1 0,0 1 1,-1 0-1,1 0 0,0 0 1,0 0-1,0 0 1,0 0-1,1 1 0,-1-1 1,-1 4-1,0 0 8,1 0 0,0 0 0,0 0 0,0 0 0,1 0 0,0 0-1,0 1 1,0-1 0,1 0 0,0 9 0,1-13-64,-1 0-1,0 0 0,1 0 0,-1 0 1,1 0-1,-1 0 0,1 0 1,0-1-1,0 1 0,0 0 1,0 0-1,0-1 0,0 1 1,0 0-1,1-1 0,-1 0 1,1 1-1,-1-1 0,1 0 1,-1 1-1,1-1 0,0 0 1,-1 0-1,1 0 0,0-1 0,0 1 1,0 0-1,0-1 0,0 1 1,0-1-1,0 0 0,0 1 1,0-1-1,0 0 0,2-1 1,2 1-16,1-1 1,0 0 0,-1 0 0,0 0 0,1-1 0,-1 0-1,0-1 1,0 1 0,0-1 0,0-1 0,-1 1 0,1-1-1,-1 1 1,0-2 0,0 1 0,0 0 0,0-1-1,-1 0 1,0 0 0,0-1 0,0 1 0,-1-1 0,0 1-1,0-1 1,3-10 0,-18 43 381,7-21-210,2 1 0,-1 0 1,1-1-1,0 2 0,0-1 0,1 0 0,0 1 0,0-1 0,1 1 0,0-1 1,0 1-1,1-1 0,0 16 0,1-22-172,0 0 0,-1 0 0,1 0 0,0-1 0,0 1 0,0 0 0,0 0 0,0-1 0,0 1 0,0 0 0,0-1 0,0 1 0,0-1 0,0 1 0,0-1 0,0 0 0,0 1 0,0-1 0,0 0 0,0 0 0,1 0 0,-1 0 0,0 0 0,0 0 0,0 0 0,0 0 0,0 0 0,1-1 0,-1 1 0,0 0 0,0-1 0,0 1 0,0-1 0,0 1 0,1-2 0,39-16 0,-27 6-292,1 0 1,-1-1-1,-1-1 1,19-24-1,-10 12 63,-18 25-286,-2 13 324,-4 25 262,1-20-93,3-16-350,0 0 0,0 0 0,1-1 0,-1 1 0,0-1 0,1 1 0,-1-1 0,0 0 0,1 0 0,-1 0 0,0 0 0,1 0 0,-1 0 0,0-1 0,3 0 0,20-7-5521,3-4-3684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93 107 11435,'0'0'11899,"-8"5"-9945,-2-1-1555,0 2-1,0 0 1,-17 13-1,25-17-354,0-1 0,0 1 1,0 0-1,0-1 0,0 1 0,1 0 0,-1 0 0,0 0 0,1 1 0,0-1 0,-1 0 0,1 1 0,0-1 0,0 0 0,0 1 0,0-1 0,1 1 0,-1 0 0,1-1 0,0 1 1,-1-1-1,1 1 0,0 0 0,1-1 0,-1 1 0,0-1 0,1 1 0,0 2 0,0-3-27,1-1 0,-1 0 0,0 0 0,1 0 0,-1 0 0,0 0 0,1 0 0,-1 0 0,1 0 0,0 0 0,-1-1 0,1 1 0,0-1 0,-1 1 0,1-1 0,0 1 0,0-1 0,-1 0 0,1 0 0,0 0 0,0 0 0,-1 0 0,1-1 0,0 1 0,0 0 0,2-2 0,2 1-7,0 0 0,0-1 0,0 0 0,-1 0 0,1 0-1,9-6 1,-5 0 20,-1 0 0,1-2 0,-1 1 0,-1-1 0,0 0-1,0-1 1,-1 0 0,0 0 0,-1 0 0,0-1 0,-1 0-1,0 0 1,-1-1 0,-1 1 0,0-1 0,3-23 0,-23 54 776,11-8-748,1 0 0,0 0 1,1 0-1,0 0 1,0 1-1,1 0 0,1 0 1,0 0-1,0 0 0,1 0 1,0 0-1,1 0 0,1 0 1,1 12-1,-2-21-180,1 0 0,0-1 0,-1 1 0,1 0 0,0-1 0,0 1 0,0-1 0,0 1 0,0-1 0,1 1-1,-1-1 1,0 0 0,1 0 0,-1 0 0,1 1 0,-1-1 0,1-1 0,-1 1 0,1 0 0,0 0 0,1 0 0,26 3-8035,-7-4-3006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64 10826,'0'0'18519,"8"3"-18273,-2-1-216,0 0-1,-1 0 1,1-1 0,0 0 0,0 0 0,0 0 0,11 0 0,-15-2 7,0 1 0,-1 0 0,1-1 0,0 1 1,0-1-1,-1 1 0,1-1 0,0 0 0,-1 0 0,1 0 0,-1 0 0,1 0 0,-1 0 0,1 0 1,-1 0-1,0-1 0,0 1 0,0 0 0,1-1 0,-1 1 0,0-1 0,-1 1 0,1-1 1,0 0-1,0 1 0,-1-1 0,1 0 0,-1 0 0,1 1 0,-1-1 0,0 0 0,0 0 0,0 0 1,0 1-1,0-1 0,0-3 0,0 4-21,0 0 0,0 0 1,0 0-1,0 0 0,0 0 1,0 0-1,0 0 0,0 0 1,0 0-1,-1 0 0,1 0 1,0 1-1,0-1 0,-1 0 1,1 0-1,-1 0 0,1 0 1,-1 0-1,1 0 0,-1 1 1,0-1-1,1 0 0,-1 0 1,0 1-1,0-1 0,1 1 0,-1-1 1,0 0-1,0 1 0,0 0 1,0-1-1,0 1 0,1-1 1,-1 1-1,0 0 0,0 0 1,0 0-1,0-1 0,0 1 1,0 0-1,0 0 0,0 0 1,0 0-1,0 1 0,0-1 1,0 0-1,0 0 0,0 1 1,0-1-1,0 0 0,0 1 0,0-1 1,0 1-1,1-1 0,-1 1 1,-1 1-1,-4 1 63,0 0 1,0 1-1,0 0 0,1 0 0,-1 1 1,1-1-1,-6 8 0,6-5-75,0 0 0,1 0 0,0 1 0,0-1 0,1 1 0,0 0 0,0 0 0,1 0 0,0 0 0,-2 11 0,4-17-9,0 0-1,0 0 1,0 1 0,0-1-1,0 0 1,0 1-1,0-1 1,1 0 0,-1 0-1,1 1 1,0-1 0,0 0-1,0 0 1,0 0-1,0 0 1,0 0 0,0 0-1,1 0 1,-1 0 0,1-1-1,-1 1 1,1 0 0,0-1-1,0 1 1,-1-1-1,1 0 1,0 0 0,0 0-1,0 0 1,1 0 0,-1 0-1,0 0 1,0 0-1,0-1 1,1 0 0,-1 1-1,0-1 1,1 0 0,-1 0-1,3 0 1,30-5-3182,-31 4 2062,-1-1-1,0 1 1,-1-1 0,1 0 0,0 0 0,0 0-1,-1 0 1,5-5 0,13-15-11874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7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19442,'0'0'6214,"7"70"-4484,2-37-417,2 7-480,-1 2-289,-1 3-191,-7 4-1,-2 4-192,-6 1-64,-17 1 0,-5 4-64,-7-1-448,0-9-1314,7-10-2850,3-13-7175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8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12556,'0'0'9737,"0"48"-8712,0-14 320,0 3-704,0 1-417,0-2-96,0 0-32,0-6-64,10-4-544,5-5-1250,1-8-1473,2-7-2851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9:58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551 168 4901,'12'-14'336,"-1"3"-115,-2 3-9,0-1 0,0 0-1,-1-1 1,-1 0 0,1 0-1,-2-1 1,1 1 0,-2-1-1,6-14 1,-10 24-9,-1 0 0,0 0 0,0 1 0,0-1 0,0 0 0,0 0 0,0 0 0,0 0 0,0 0 0,0 1 0,0-1 0,0 0 0,0 0 0,-1 0 0,1 0-1,0 1 1,-1-1 0,1 0 0,-1 0 0,1 1 0,0-1 0,-1 0 0,0 1 0,1-1 0,-1 0 0,1 1 0,-2-2 0,-26-5 2833,-32 14-475,35 0-2052,1 0-1,1 2 0,-1 0 1,1 2-1,-26 16 1,-104 78 1618,133-90-1896,2 0 0,-1 1 0,2 1-1,0 0 1,1 2 0,1 0-1,1 0 1,0 1 0,2 1 0,0 1-1,1-1 1,2 2 0,0-1-1,1 1 1,1 1 0,2-1 0,0 1-1,1 0 1,2 0 0,0 1-1,2-1 1,5 47 0,-4-57-221,2 0-1,0 0 1,1 0 0,0-1 0,1 1 0,1-1 0,0 0-1,1 0 1,0-1 0,1 0 0,0 0 0,1-1-1,0 0 1,12 10 0,-6-8 3,-1-2 0,1 0 0,1-1-1,0-1 1,0 0 0,1-1 0,0 0 0,1-2-1,-1 0 1,20 3 0,-11-4 100,1 0-1,0-2 0,-1-2 1,1 0-1,0-1 1,0-2-1,0-1 1,-1-1-1,1-1 0,-1-1 1,0-2-1,-1 0 1,0-2-1,0-1 1,27-16-1,-33 14-51,0-1 1,-1-1-1,-1 0 0,0-2 1,-1 0-1,-1 0 0,0-2 0,-2 0 1,0 0-1,-1-1 0,-1-1 1,-1 0-1,9-24 0,-7 8-1,-2 0 1,-1 0-1,-2-1 0,-1 0 0,-2-1 1,-2 1-1,-3-46 0,0 72-60,0 0 0,-1 1 0,0-1 0,0 1 0,-1-1 0,-1 1 0,0 0 0,-1 0 0,0 0 0,0 1 0,-1 0 0,-1 0 0,0 0 0,0 1 0,-1 0 0,-9-9 0,6 9 0,0 0 0,0 1 0,-1 0 0,-1 1 0,1 0 0,-1 1 0,-1 0 0,1 1 0,-1 1 0,1 0 0,-1 1 0,-28-3 0,12 4 0,0 2 0,0 1 0,0 2 0,0 0 0,1 2 0,-1 2 0,1 0 0,1 2 0,0 1 0,0 2 0,1 0 0,0 2 0,1 1 0,1 1 0,0 1 0,-23 21 0,39-31 0,0 1 0,1 0 0,0 1 0,-7 11 0,12-17 0,1 0 0,0 1 0,0 0 0,0 0 0,1-1 0,-1 1 0,1 0 0,0 0 0,0 0 0,0 0 0,1 0 0,0 1 0,-1-1 0,2 5 0,-1-8-51,0 0-1,0 0 1,0 1 0,0-1 0,0 0-1,1 0 1,-1 0 0,0 0 0,1 0-1,-1 0 1,1 0 0,-1 0 0,1 0-1,-1 0 1,1 0 0,0 0-1,-1 0 1,1 0 0,0 0 0,0-1-1,0 1 1,0 0 0,0-1 0,0 1-1,1 0 1,20 3-3976,17-3-5475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5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22774,'0'0'6331,"0"11"-5344,-2 135 1079,2-145-2061,0 0 0,0-1 0,0 1-1,0 0 1,0 0 0,0 0-1,0-1 1,1 1 0,-1 0 0,0 0-1,1-1 1,-1 1 0,0 0 0,1-1-1,-1 1 1,1 0 0,-1-1-1,1 1 1,-1-1 0,1 1 0,0-1-1,-1 1 1,1-1 0,-1 1-1,1-1 1,0 1 0,0-1 0,-1 0-1,2 1 1,27-4 189,27-24 77,-54 25-269,4-2-2,1 1 0,-1 0 0,0 0 0,1 0 0,0 0 0,0 1 0,13-2 0,-18 4 0,-1 0 0,1 0 0,0 0 0,0 0 0,0 0 0,0 1 0,-1-1 0,1 1 0,0-1 0,0 1 0,-1 0 0,1-1 0,0 1 0,-1 0 0,1 0 0,-1 0 0,1 1 0,-1-1 0,0 0 0,1 0 0,-1 1 0,0-1 0,0 1 0,0-1 0,0 1 0,0 0 0,0-1 0,-1 1 0,1 0 0,0-1 0,-1 1 0,1 0 0,-1 3 0,7 36 0,-7-34 0,1 1 0,0-1 0,0-1 0,0 1 0,1 0 0,0 0 0,4 6 0,-5-11 0,0-1 0,0 0 0,0 0 0,0 0 0,0 1 0,0-1 0,0 0 0,1-1 0,-1 1 0,0 0 0,1 0 0,-1-1 0,1 1 0,-1 0 0,0-1 0,1 1 0,0-1 0,-1 0 0,1 0 0,-1 1 0,1-1 0,-1 0 0,1 0 0,-1-1 0,1 1 0,0 0 0,-1 0 0,1-1 0,-1 1 0,1-1 0,-1 1 0,0-1 0,1 0 0,-1 1 0,0-1 0,2-1 0,52-36 0,-51 35 0,36-33 0,21-18 0,-55 50 0,-1 0 0,0 1 0,1 0 0,0 0 0,0 0 0,0 1 0,0 0 0,0 0 0,11-2 0,-16 4 0,0-1 0,0 1 0,0 0 0,0 0 0,0 0 0,0 0 0,0 0 0,0 0 0,0 0 0,0 1 0,0-1 0,0 0 0,0 0 0,-1 1 0,1-1 0,0 1 0,0-1 0,0 1 0,0-1 0,0 1 0,-1-1 0,1 1 0,0 0 0,0-1 0,-1 1 0,1 0 0,-1 0 0,2 1 0,3 28 0,-5-27 0,0-1 0,0 1 0,0-1 0,1 0 0,-1 1 0,1-1 0,-1 1 0,1-1 0,0 0 0,-1 0 0,1 1 0,1-1 0,0 2 0,-1-3 0,0-1 0,0 1 0,0-1 0,0 1 0,-1-1 0,1 0 0,0 0 0,0 1 0,0-1 0,0 0 0,0 0 0,0 0 0,0 0 0,0 0 0,0 0 0,0 0 0,0 0 0,0 0 0,0-1 0,0 1 0,0 0 0,0-1 0,0 1 0,-1-1 0,1 1 0,0-1 0,0 1 0,0-1 0,1 0 0,27-24 0,-22 18 0,-4 4 5,28-21 49,-30 24-66,0-1 0,0 0 0,0 0 0,0 0 0,0 1 0,0-1 0,0 1 0,0-1 0,0 1 0,1-1 0,-1 1 0,0 0 0,0 0 0,1-1 0,-1 1 0,0 0 0,1 0 0,-1 0 1,0 0-1,0 0 0,1 1 0,-1-1 0,0 0 0,2 1 0,-3 0-333,0-1 1,0 1-1,0-1 0,0 0 1,0 1-1,1-1 0,-1 1 1,0-1-1,0 1 0,-1-1 1,1 1-1,0-1 1,0 1-1,0-1 0,0 1 1,0-1-1,0 0 0,-1 1 1,1-1-1,0 1 0,0-1 1,-1 0-1,1 1 1,0-1-1,0 0 0,-1 1 1,1-1-1,0 0 0,-1 1 1,1-1-1,-1 0 0,1 0 1,0 1-1,-1-1 1,1 0-1,-1 0 0,1 0 1,-1 0-1,1 1 0,-1-1 1,1 0-1,-1 0 0,-11 1-12942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12716,'0'0'13581,"75"6"-12140,-23-9-960,4-3-385,2 1-32,-4 2-64,-4 3-801,-15 0-1697,-11 0-2051,-12 0-2145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15182,'0'0'8905,"85"9"-7688,-29-9-769,5 0-320,6-1-128,-3-4-960,-8-2-1891,-5 1-3459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29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17905,'0'0'5861,"11"62"-4003,4-36 224,0 3-737,-3 2-448,-4 2-352,-8 6-257,0-1-128,-19 6-32,-9 5-64,-7 5-32,-7 2-480,1-6-2018,1-5-3588,7-10-13196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2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1 496 17392,'0'0'6791,"10"-14"-5142,147-209 1070,-122 168-2168,-3-3 0,36-86 1,-66 143 48,-1 8-274,0 22-221,-3 38-170,-12 38-220,-5 45 659,16-100-4112,1 1-3594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2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16624,'0'0'10506,"77"5"-9962,-37-4-384,2-1-704,-3 0-3364,-4-2-3619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14382,'0'0'10890,"27"59"-9289,-25-23-832,-2 0-481,0 3-191,0-5-65,0-3 0,0-8-225,0-8-127,0-6-192,0-18-5702,0-10-128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17008,'0'0'8104,"51"0"-6759,-26 0 96,4 1-768,2 1-449,-1-2-160,1 0-32,-6 0-320,-5-2-769,-6 1-801,-9 1-864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3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15663,'0'0'10314,"54"16"-8809,-22-27-928,1-1-449,-1 5-224,-5 3-1826,-6 4-2691,-10 0-2529</inkml:trace>
  <inkml:trace contextRef="#ctx0" brushRef="#br0" timeOffset="1">57 185 16207,'0'0'11019,"53"16"-10859,-26-24-769,0-4-2369,2-3-1507,-2-6-1825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13901,'0'0'11360,"0"11"-10789,-12 66 449,6-53-408,2 1 0,0-1 0,2 1 0,1 0 1,3 46-1,-1-69-590,-1-1-1,0 0 1,1 0 0,-1 0 0,1 1 0,0-1-1,-1 0 1,1 0 0,0 0 0,0 0 0,-1 0-1,1 0 1,0 0 0,0-1 0,0 1 0,0 0-1,0 0 1,0-1 0,0 1 0,0 0 0,1-1-1,-1 1 1,0-1 0,0 0 0,0 1-1,1-1 1,-1 0 0,0 0 0,0 0 0,1 0-1,-1 0 1,0 0 0,1 0 0,-1 0 0,0 0-1,0-1 1,1 1 0,-1 0 0,0-1 0,0 1-1,0-1 1,0 1 0,2-2 0,3-1 66,1 0 1,-1 0 0,1 0 0,-1-1 0,0 0-1,7-6 1,2-5-176,0-1 0,0 0 0,-2-1 0,0 0 0,-1-1 0,0 0 0,-2-1 0,0-1 0,11-32 0,-30 82-413,1-5 427,0 0 0,2 0 0,1 0 0,-3 52 0,8-76-103,0 0-1,0 1 0,0-1 1,0 0-1,0 0 1,0 1-1,1-1 1,-1 0-1,0 0 1,1 0-1,-1 0 1,1 1-1,0-1 1,-1 0-1,1 0 1,0 0-1,-1 0 1,3 1-1,-2-1-458,1 0 0,0 0 0,-1 0-1,1 0 1,0-1 0,0 1 0,0-1 0,-1 1 0,1-1 0,0 0-1,0 0 1,2 0 0,19 1-8547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14318,'0'0'16719,"75"-1"-16046,-36-9-577,1 1-32,-2 0-224,-3 8-1377,-11 1-1763,-9 0-992,-7 4-1121,-8 4-2787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77 16335,'0'0'10346,"-2"-51"-6374,4 39-2018,9 3-1794,4 6-160,2 2 0,7 1 0,-2 0-3011,2 0-4868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4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18642,'0'0'10890,"57"3"-10602,-31-3-192,-1 0-544,-1 0-1794,-3 0-1858,-4 0-1057,-4 0-2979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5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0 238 17905,'0'0'11632,"11"-6"-10447,32-22-577,49-42-1,-73 54-613,-1 0 0,-1-1 0,-1-1 1,-1-1-1,20-29 0,-44 110-69,5-43 82,0 0 0,2 0-1,0 0 1,2 20-1,9 7-2462,2-30-3278,3-9-4547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16816,'0'0'10986,"3"61"-10249,-3-32-545,0 2-160,0-2 0,0-2-32,0-5 32,0-5-96,0-6-224,0-3-513,0-6-1217,0-23-16239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14606,'0'0'13100,"83"0"-12011,-46 0-512,4 0-449,-4 0-96,0 0-448,-7 0-1282,-6 0-1761,-14 3-1602,-8 1-2594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7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12268,'0'0'13164,"76"4"-12459,-39-13-545,2 0-160,1 1-1698,-6 1-2273,-3 1-3653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15310,'0'0'6433,"-5"11"-3950,-2 4-1823,0 1 0,1-1-1,1 1 1,1 1 0,0-1 0,1 1 0,-1 28 0,3-44-635,1 0 1,0 0-1,0 0 0,0 0 0,0-1 0,0 1 0,0 0 0,0 0 1,0 0-1,0 0 0,0 0 0,0 0 0,1 0 0,-1-1 1,0 1-1,0 0 0,1 0 0,-1 0 0,1-1 0,-1 1 1,1 0-1,-1 0 0,1-1 0,0 2 0,12-15 883,10-37-309,-11-18-492,-10 32-540,-4 42 436,1 0 0,0 0-1,0 0 1,1 0 0,0 1 0,0-1-1,0 0 1,1 0 0,2 10 0,-3-13 4,1-1 0,1 0 0,-1 0 1,0 0-1,0 0 0,1 0 0,-1 0 0,1 0 1,0-1-1,-1 1 0,1-1 0,0 1 0,0-1 1,0 1-1,0-1 0,0 0 0,1 0 0,-1 0 1,0 0-1,0-1 0,1 1 0,-1 0 0,0-1 1,1 0-1,-1 0 0,0 1 0,5-2 0,1 1-27,-1 0 0,0 0 0,0-1 0,0 0-1,0-1 1,0 1 0,0-1 0,0-1 0,-1 1-1,1-1 1,-1 0 0,1-1 0,-1 0 0,0 0-1,-1 0 1,1 0 0,-1-1 0,1 0 0,-2 0-1,1-1 1,0 1 0,-1-1 0,0 0-1,-1 0 1,1-1 0,-1 1 0,3-9 0,-6 15 16,0 0 0,1-1 0,-1 1 0,0 0 0,0 0 1,0-1-1,0 1 0,1 0 0,-1-1 0,0 1 0,0 0 1,0 0-1,0-1 0,0 1 0,0 0 0,0-1 0,0 1 1,0 0-1,0-1 0,0 1 0,0 0 0,0-1 0,0 1 0,0 0 1,0-1-1,-1 1 0,1 0 0,0 0 0,0-1 0,0 1 1,0 0-1,-1 0 0,1-1 0,0 1 0,0 0 0,0 0 1,-1-1-1,1 1 0,-1 0 0,-11 7-16,-13 19 124,20-21-36,1 2 0,0-1 0,0 0 0,0 1 1,1 0-1,0 0 0,1 0 0,-1 0 0,1 0 0,1 1 0,-1-1 0,1 0 0,1 1 0,-1-1 0,2 13 0,0-19-52,-1 0-1,1 0 1,0 0-1,0 1 0,0-1 1,1 0-1,-1 0 1,0 0-1,0-1 1,0 1-1,1 0 1,-1 0-1,1-1 0,-1 1 1,0-1-1,1 1 1,-1-1-1,1 0 1,-1 1-1,1-1 1,-1 0-1,1 0 0,-1 0 1,1 0-1,-1 0 1,1 0-1,2-1 1,2 0 40,0 1 0,0-1 0,0-1 0,0 1 0,11-5 0,-8 1-56,-1 0 0,0-1 0,1-1 0,-2 1 0,1-1 0,-1 0 0,8-11 0,-10 13 0,-1 0 0,-1-1 0,1 1 0,-1-1 0,0 0 0,0 1 0,0-1 0,-1-1 0,0 1 0,0 0 0,-1 0 0,2-11 0,-6 15-9,-4 7-9,-4 10 24,7-8 35,1 0 0,0 0 1,0 1-1,1-1 1,0 1-1,0 0 0,1 0 1,-1 15-1,2-21-91,0 1-1,0-1 0,0 0 1,1 1-1,-1-1 1,1 0-1,0 1 1,0-1-1,0 0 0,0 0 1,0 0-1,0 1 1,3 2-1,-2-3-190,0 0 0,0-1-1,0 1 1,0-1 0,0 0 0,0 1 0,0-1-1,1 0 1,-1 0 0,0-1 0,1 1 0,-1 0-1,0-1 1,1 1 0,-1-1 0,3 0-1,15 0-5571,-2 0-2942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18449,'0'0'9994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8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18353,'0'0'7501,"1"8"-5948,2 31-617,-2 1 0,-1 0 1,-11 68-1,-1 52 679,12-157-1615,0 0 0,0 0 0,0-1 0,0 1 0,0 0 0,1-1 0,-1 1 0,1 0 0,0-1 0,0 1 0,0-1 0,0 1 0,0-1 0,0 1 0,1-1 0,-1 0 0,4 4 0,-3-5 0,-1-1 0,1 1 0,0-1 0,-1 1 0,1-1 0,-1 0 0,1 0 0,0 0 0,-1 0 0,1 0 0,0 0 0,-1 0 0,1 0 0,0 0 0,-1-1 0,1 1 0,0-1 0,-1 0 0,1 1 0,-1-1 0,1 0 0,-1 0 0,0 0 0,1 0 0,-1 0 0,0 0 0,0 0 0,1 0 0,-1 0 0,1-3 0,11-9 0,-1 0 0,0-1 0,-2-1 0,12-18 0,4-6 0,-22 79-763,-13 51 458,9-90 144,0-1-1,0 1 1,1-1-1,-1 1 0,1-1 1,-1 1-1,0-1 1,1 1-1,-1-1 0,1 0 1,-1 1-1,1-1 1,-1 0-1,0 0 0,1 1 1,0-1-1,-1 0 1,1 0-1,-1 0 1,1 1-1,-1-1 0,1 0 1,-1 0-1,1 0 1,0 0-1,-1 0 0,1 0 1,-1 0-1,1 0 1,0-1-1,22-2-7780,-2-9-2798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9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20628,'0'0'3379,"-9"2"165,-3 2-2980,0 0-1,0 1 1,0 0-1,0 0 1,-14 11-1,22-14-498,1 0 1,0 0 0,0 0-1,0 0 1,0 0-1,1 1 1,-1-1-1,0 1 1,1 0-1,0-1 1,0 1-1,0 0 1,0 1-1,0-1 1,0 0 0,1 1-1,0-1 1,0 0-1,0 1 1,0 0-1,0-1 1,1 1-1,-1-1 1,1 1-1,0 0 1,0-1-1,1 6 1,0-7-66,0-1 0,0 0 0,1 1 0,-1-1 0,0 0 0,0 0 0,1 0 0,-1 0 0,1 0 0,-1 0 0,1 0 0,-1-1 0,1 1 0,0 0 0,-1-1 0,1 0 0,0 1 0,0-1 0,-1 0 0,1 0 0,0 0 0,-1 0 0,1 0 0,0 0 0,0 0 0,2-1 0,3 0 0,-1 1 0,1-1 0,0-1 0,-1 1 0,11-5 0,-10 2-44,0 0 0,0-1 1,0 0-1,-1 0 0,0-1 0,0 1 1,0-1-1,-1-1 0,9-12 0,-14 19 76,-10 28 347,6-22-376,1 1 0,0 0 0,0 0 0,1 0 0,0 0 0,0 1 0,0-1 0,0 12 0,2-18-91,0-1 1,0 1-1,1-1 0,-1 0 0,0 1 1,0-1-1,0 1 0,1-1 0,-1 0 1,0 1-1,0-1 0,1 0 0,-1 1 1,0-1-1,1 0 0,-1 0 0,0 1 1,1-1-1,-1 0 0,0 0 0,1 0 1,-1 1-1,1-1 0,-1 0 0,0 0 1,1 0-1,-1 0 0,1 0 0,-1 0 1,0 0-1,1 0 0,-1 0 0,1 0 1,-1 0-1,1 0 0,-1 0 0,0 0 1,1 0-1,0-1 0,19-6-7346,-2-7-1673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59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95 15150,'0'0'7778,"-8"4"-6593,3-1-960,-1-1-1,2 1 0,-1 1 0,0-1 1,0 1-1,1 0 0,0 0 0,0 0 0,0 0 1,0 1-1,1-1 0,0 1 0,0 0 0,0 0 1,0 1-1,1-1 0,0 0 0,0 1 1,1-1-1,-1 1 0,1 0 0,0-1 0,0 9 1,1-13-196,0 0 0,1-1 0,-1 1 0,0 0-1,0-1 1,1 1 0,-1 0 0,0-1 0,1 1 0,-1-1 0,1 1 0,-1-1 0,1 1 0,-1-1 0,1 1 0,-1-1 0,1 1 0,-1-1 0,1 0 0,0 1 0,-1-1 0,1 0 0,0 1 0,-1-1 0,1 0 0,0 0 0,-1 0 0,1 0 0,0 1 0,-1-1 0,1 0 0,0 0 0,-1 0 0,1-1 0,0 1 0,0 0 0,-1 0 0,1 0 0,0 0 0,-1-1 0,1 1 0,-1 0 0,1-1 0,0 1 0,0-1 0,32-15 463,-23 7-522,-1-1-1,-1-1 0,0 1 1,0-1-1,-1-1 0,0 1 0,-1-1 1,0 0-1,-1-1 0,-1 1 1,0-1-1,-1 0 0,0 0 1,0 0-1,0-22 0,-20 51 213,10-2-147,0 0 0,1 0 0,1 0 0,0 1 0,1-1 0,1 1 1,-3 25-1,3 24-5281,4-54-690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26681,'0'0'6086,"10"76"-6086,-10-39 0,2 4 0,-1 2 0,3-1-1153,3-3-1826,-1-6-352,-2-10 640,-4-5-832,0-9-3267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16688,'0'0'14381,"3"8"-13494,0 1-820,-1 0 1,0 0-1,0 0 1,-1 0 0,0 0-1,-1 0 1,0 1 0,-1-1-1,1 0 1,-2 0-1,-3 15 1,0-10-68,3-9 0,1-1 0,-1 1 0,0-1 0,1 1 0,0 0 0,0 0 0,1-1 0,-1 1 0,1 0 0,0 0 0,0 0 0,2 6 0,-1-10 0,0-1 0,0 1 0,0-1 0,0 1 0,0-1 0,0 1 0,0-1 0,0 0 0,0 0 0,0 1 0,1-1 0,-1 0 0,0 0 0,0 0 0,0 0 0,0 0 0,1 0 0,-1-1 0,0 1 0,0 0 0,0-1 0,0 1 0,0 0 0,0-1 0,0 1 0,0-1 0,0 0 0,0 1 0,1-2 0,30-19 0,-15 6 0,-1 0 0,-1-2 0,0 0 0,21-34 0,-43 63 0,0 0 0,0 0 0,1 0 0,0 1 0,1 0 0,1 0 0,0 0 0,0 1 0,-1 14 0,5-27-73,0-1 0,0 0 1,0 1-1,0-1 0,1 0 0,-1 1 0,0-1 0,0 0 1,0 0-1,0 1 0,0-1 0,1 0 0,-1 0 1,0 1-1,0-1 0,0 0 0,1 0 0,-1 0 0,0 1 1,0-1-1,1 0 0,-1 0 0,0 0 0,1 0 1,-1 1-1,0-1 0,0 0 0,1 0 0,-1 0 0,0 0 1,1 0-1,-1 0 0,0 0 0,1 0 0,-1 0 1,0 0-1,0 0 0,1 0 0,-1 0 0,0 0 0,1 0 1,-1 0-1,0-1 0,1 1 0,-1 0 0,0 0 1,1-1-1,15-7-8043,-3-6-2886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65 161 18610,'0'0'10543,"-9"6"-9609,5-4-854,0 1-1,0 0 1,1 0-1,-1 0 1,1 0 0,-1 1-1,1-1 1,0 1-1,0 0 1,1 0 0,-1 0-1,1 0 1,0 1-1,0-1 1,0 1 0,0-1-1,1 1 1,0-1-1,0 1 1,0 0 0,0 5-1,1-8-53,0 0 1,0 0-1,0-1 0,0 1 1,0 0-1,0 0 0,0-1 1,1 1-1,-1 0 0,0 0 1,1-1-1,0 1 0,-1 0 0,1-1 1,0 1-1,0-1 0,0 1 1,0-1-1,0 1 0,1 0 1,0-1-13,-1-1 0,0 1-1,1-1 1,-1 0 0,0 1 0,1-1 0,-1 0 0,1 0 0,-1 0 0,0 0 0,1 0 0,-1 0 0,0 0 0,1-1 0,-1 1 0,0 0 0,1-1 0,-1 1-1,0-1 1,1 0 0,-1 1 0,0-1 0,0 0 0,0 0 0,0 0 0,2-1 0,7-7-14,-1 1 0,0-2 0,-1 1 0,0-1 0,0 0 0,-1-1 0,0 1 0,-1-2 0,-1 1 0,7-18 0,-5 11 0,-1 0 0,-1 0 0,-1-1 0,0 0 0,-1 0 0,0-23 0,-3 41 0,0 1 0,0 0 0,0 0 0,0 0 0,0 0 0,0 0 0,0 0 0,0 0 0,0 0 0,0-1 0,0 1 0,0 0 0,0 0 0,0 0 0,0 0 0,0 0 0,0 0 0,0 0 0,0-1 0,0 1 0,0 0 0,0 0 0,0 0 0,0 0 0,0 0 0,0 0 0,0 0 0,-1 0 0,1 0 0,0-1 0,0 1 0,0 0 0,0 0 0,0 0 0,0 0 0,0 0 0,0 0 0,0 0 0,0 0 0,-1 0 0,1 0 0,0 0 0,0 0 0,0 0 0,0 0 0,0 0 0,0 0 0,0 0 0,-1 0 0,1 0 0,0 0 0,0 0 0,0 0 0,0 0 0,0 0 0,0 0 0,0 0 0,0 0 0,-1 0 0,1 0 0,0 0 0,0 0 0,0 0 0,0 0 0,0 1 0,-9 8 0,-5 12 0,6-7 0,0 1 0,1 0 0,0 1 0,2 0 0,0 0 0,0 0 0,2 1 0,0-1 0,1 1 0,0 0 0,2-1 0,1 20 0,-1-34-218,0-1 0,0 0-1,0 0 1,1 0 0,-1 0 0,0 0 0,1 1 0,-1-1-1,1 0 1,-1 0 0,1 0 0,0 0 0,-1 0-1,1 0 1,0 0 0,0-1 0,0 1 0,-1 0-1,1 0 1,0-1 0,0 1 0,0 0 0,0-1 0,0 1-1,1-1 1,-1 1 0,0-1 0,0 0 0,0 1-1,2-1 1,8 0-6855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0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26 17040,'0'0'11563,"9"1"-11125,1 0-375,-3 1-22,0-1 1,1 0-1,0-1 0,-1 0 1,1 0-1,12-2 0,-20 2-20,1 0-1,-1-1 1,0 1 0,1 0-1,-1 0 1,0 0-1,0 0 1,1-1 0,-1 1-1,0 0 1,1 0 0,-1 0-1,0-1 1,0 1-1,0 0 1,1 0 0,-1-1-1,0 1 1,0 0 0,0-1-1,0 1 1,1 0-1,-1-1 1,0 1 0,0 0-1,0-1 1,0 1 0,0 0-1,0-1 1,0 1-1,0 0 1,0-1 0,0 1-1,0 0 1,0-1-1,0 1 1,0 0 0,-1-1-1,1 1 1,0 0 0,0-1-1,0 1 1,0 0-1,-1-1 1,1 1 0,0 0-1,0 0 1,0-1 0,-1 1-1,1 0 1,0 0-1,0 0 1,-1-1 0,0 1-1,-15-12 757,12 11-742,-1 0-1,1 1 1,-1 0-1,1 0 1,-1 0-1,0 0 1,1 1-1,-1 0 1,1 0-1,0 0 1,-1 0-1,1 1 0,0 0 1,0-1-1,0 2 1,0-1-1,0 0 1,0 1-1,0 0 1,1 0-1,0 0 1,-1 0-1,-3 5 1,4-4-6,-1 0-1,1 0 1,1 0 0,-1 1 0,0-1 0,1 1 0,0-1 0,0 1 0,0 0-1,1 0 1,-1 0 0,1 0 0,1 0 0,-1 0 0,1 0 0,-1 0 0,1 0-1,1 0 1,-1 0 0,1 0 0,1 6 0,0-9-96,-1 1 0,1-1 0,0 0-1,0 0 1,0 0 0,0 0 0,0-1 0,0 1 0,0-1 0,1 1 0,-1-1-1,0 0 1,1 0 0,-1 0 0,1 0 0,0 0 0,-1 0 0,1-1-1,0 1 1,-1-1 0,1 0 0,5 0 0,1 1-477,-1-1-1,1 0 1,0-1 0,0 1-1,-1-2 1,11-2 0,1-6-4944,-2-3-1767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1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16624,'0'0'12710,"0"11"-11743,-3 58-24,-4 0 0,-15 74 0,9-83-3086,-25 68-1,33-113-3621,4-9-4020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1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17136,'0'0'3812,"8"11"-1864,3 3-1377,0-1-1,-2 1 1,0 1-1,0 0 1,-2 0 0,0 1-1,6 17 1,-8-11-236,-1 0 1,-1-1-1,-1 1 1,0 0-1,-2 0 1,-1 0 0,0 0-1,-2 0 1,-1 0-1,-11 41 1,9-47-544,0 0 0,-1 0 1,-1 0-1,0-1 1,-1-1-1,0 1 0,-2-1 1,1-1-1,-2 0 0,0 0 1,0-1-1,-1-1 0,0 0 1,-23 13-1,16-14-3490,7-9-3323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2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21076,'0'0'9801,"78"23"-8744,-41-23-736,4 0-289,4 0-609,-8 0-1665,-8 0-1954,-10 0-2306,-12 1-4132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02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6854,'0'0'23927,"61"40"-22998,-15-40-737,3 0-128,1-4-1025,-2-5-3939,-9-4-7528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1 236 7399,'0'0'19885,"9"-2"-18555,-1-1-1161,-1 0 0,1 0 0,-1-1 0,0 0 0,0 0 0,-1-1 0,1 0 0,10-10 0,0-2 0,0-1 0,14-22 0,-2-5 45,-23 34-113,0 1 1,0-1-1,2 1 1,14-16-1,-19 67-282,-22 166-140,19-207 199,0 1-1,0-1 0,0 1 1,0-1-1,0 0 0,1 1 1,-1-1-1,0 1 0,0-1 1,0 0-1,1 1 0,-1-1 1,0 1-1,0-1 0,1 0 1,-1 1-1,0-1 0,1 0 1,-1 0-1,0 1 0,1-1 1,-1 0-1,0 0 0,1 1 1,-1-1-1,1 0 0,-1 0 1,0 0-1,1 0 0,-1 0 1,1 0-1,-1 0 0,1 0 1,-1 0-1,1 0 0,-1 0 1,0 0-1,1 0 1,-1 0-1,1 0 0,-1 0 1,1 0-1,-1 0 0,0-1 1,1 1-1,0 0 0,22-11-6048,0-8-1351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3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18129,'0'0'2904,"-6"11"16,-2 1-2346,1 0 0,0 1 0,1 0 0,0 0 0,1 1 0,1 0-1,0 0 1,1 0 0,-2 22 0,4-32-524,1 0-1,0 1 1,0-1-1,0 0 1,1 1-1,-1-1 1,1 0-1,0 0 1,0 0-1,1 1 1,-1-1 0,1-1-1,0 1 1,4 6-1,-4-8-3,0 0 0,1 0-1,-1 0 1,1-1 0,-1 1-1,1-1 1,-1 1 0,1-1-1,0 0 1,0 0 0,-1-1-1,1 1 1,0 0 0,0-1-1,0 0 1,0 1 0,0-1-1,0-1 1,0 1 0,0 0-1,0-1 1,5-1 0,-3 1-17,-1-1 1,1 0 0,0 0-1,-1-1 1,1 1 0,-1-1-1,1 0 1,-1 0 0,0-1-1,-1 1 1,1-1 0,0 0-1,-1 0 1,0 0 0,0 0-1,0 0 1,-1-1 0,1 1-1,-1-1 1,0 0 0,0 0-1,-1 0 1,1 0 0,-1 0-1,0 0 1,0-6 0,0 5-10,0 1 0,0-1 0,-1 0 0,0 0 0,0 1 0,0-1 0,-1 0 0,0 1 0,0-1 0,0 0 0,0 1 0,-1 0 0,0-1 0,0 1 0,-1 0 0,0 0 0,1 0 0,-2 0 0,1 0 0,0 1 0,-1-1 0,0 1 0,-7-6 0,9 9-209,0 0 1,1 0-1,-1 0 1,0 0-1,0 0 1,0 0-1,0 1 1,1-1-1,-1 1 1,0-1-1,0 1 0,0 0 1,0 0-1,0 0 1,0 0-1,0 0 1,0 0-1,0 0 1,0 1-1,0-1 1,0 1-1,0-1 1,0 1-1,0 0 0,0 0 1,1 0-1,-1 0 1,0 0-1,1 0 1,-1 1-1,1-1 1,-1 0-1,1 1 1,0-1-1,-1 1 0,1-1 1,0 1-1,0 0 1,0 0-1,0-1 1,0 1-1,1 0 1,-2 3-1,-3 14-6729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3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17553,'0'0'12395,"0"64"-16334,5-50-674,3-2-2562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6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34 142 16688,'-5'-9'3998,"3"6"-3742,-20-39 4737,21 40-4759,0 0 0,1 0 1,-1 1-1,0-1 0,1 0 0,0 0 0,-1 0 0,1 0 0,0 0 0,0 0 0,0 0 0,1 1 0,-1-1 0,0 0 0,1 0 1,-1 0-1,1 0 0,-1 0 0,1 1 0,0-1 0,0 0 0,0 1 0,0-1 0,0 0 0,0 1 0,0-1 0,2-1 0,4-1-202,0 0-1,0 0 0,0 0 1,0 1-1,0 0 0,1 1 1,-1 0-1,1 0 1,0 0-1,9 0 0,84-2-91,-81 4 53,-4 1 7,1 0 0,-1 1 0,0 0 0,0 2 0,0 0 0,0 0 0,-1 1 0,0 1 0,28 16 0,-39-20 0,1 0 0,-1 1 0,0 0 0,-1 0 0,1 0 0,0 0 0,-1 1 0,0-1 0,1 1 0,-1 0 0,-1 0 0,1 0 0,-1 0 0,1 0 0,-1 1 0,-1-1 0,1 1 0,0 0 0,-1-1 0,0 1 0,0 0 0,-1 0 0,1-1 0,-1 1 0,0 0 0,0 0 0,-1 0 0,1 0 0,-1-1 0,0 1 0,-1 0 0,1-1 0,-1 1 0,0 0 0,0-1 0,0 0 0,-4 6 0,-1 1 0,-1 0 0,0-1 0,-1 0 0,0 0 0,-1-1 0,0 0 0,0 0 0,-1-1 0,0-1 0,0 0 0,-1-1 0,0 0 0,0 0 0,0-1 0,-1-1 0,0 0 0,0-1 0,0 0 0,0-1 0,0 0 0,0-1 0,-1-1 0,1 0 0,0-1 0,-1 0 0,-13-4 0,25 5-2,0-1 0,0 1 0,1-1 0,-1 1 0,0-1 0,1 0 0,-1 0 0,0 0 0,1 0 0,-1 0 0,1 0 0,0 0 0,-1 0 1,1-1-1,0 1 0,-2-2 0,4-7-397,16 5-573,41 0-9294,-22 2 1981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4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15631,'0'0'5989,"-21"48"-3394,18-34-321,0 1-865,3-4-768,0 0-481,0 0-192,6-10-1858,3-1-2530,3-4-4676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4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17040,'0'0'11013,"1"8"-9897,3 35-838,-2 0-1,-7 71 1,3-106-2119,1-8 1663,1 0 1,0 0-1,0 1 1,-1-1-1,1 0 0,0 0 1,0 0-1,-1 0 0,1 0 1,0 0-1,-1 0 0,1 1 1,0-1-1,0 0 0,-1 0 1,1 0-1,0 0 1,-1 0-1,1 0 0,0 0 1,-1 0-1,1-1 0,0 1 1,0 0-1,-1 0 0,1 0 1,0 0-1,-1 0 0,1 0 1,0-1-1,0 1 1,-1 0-1,1 0 0,0 0 1,0-1-1,0 1 0,-1 0 1,1 0-1,0 0 0,0-1 1,0 1-1,0 0 0,0-1 1,-1 1-1,1 0 1,0 0-1,0-1 0,0 1 1,0 0-1,0-1 0,0 1 1,0 0-1,0 0 0,0-1 1,-6-17-7900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16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20371,'0'0'8296,"-21"66"-7175,11-26 64,-1 5-384,1 2-160,5 2-289,2-1-352,3-2 0,0-4 0,1-6 0,10-4 0,6-10-1121,-2-7-2979,4-8-5413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3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0 496 10954,'0'0'14238,"3"-9"-12498,6-19-1298,2 1 0,0 0-1,2 1 1,18-27 0,79-108 2251,-26 41-1760,-79 111-933,-4 6 0,1 1 0,-1-1 0,1 0 0,-1 0 0,1 1 0,0-1 0,0 1 0,0 0 0,0-1 0,1 1 0,-1 0 0,0 0 0,4-1 0,-5 6 0,0 0 0,0-1 0,0 2 0,-1-1 0,0 0 0,1 0 0,-1 0 0,0 0 0,-1 5 0,1-4 0,-3 47 0,-15 90 0,9-90 0,-3 91 0,11-124 0,0-13 0,1 0 0,0 0 0,0 0 0,0 0 0,0 0 0,1 0 0,-1 0 0,1 0 0,1 0 0,-1 0 0,1-1 0,0 1 0,0 0 0,4 6 0,-6-11-21,0 0 0,0 0 0,0 0 0,0 0 1,0 1-1,0-1 0,0 0 0,0 0 0,1 0 0,-1 0 0,0 0 0,0 1 0,0-1 1,0 0-1,0 0 0,1 0 0,-1 0 0,0 0 0,0 0 0,0 0 0,0 0 0,1 0 1,-1 1-1,0-1 0,0 0 0,0 0 0,1 0 0,-1 0 0,0 0 0,0 0 0,0 0 1,1 0-1,-1 0 0,0-1 0,0 1 0,0 0 0,0 0 0,1 0 0,-1 0 0,0 0 1,0 0-1,0 0 0,0 0 0,1 0 0,-1 0 0,0-1 0,0 1 0,3-12-2437,-6-18-3525,-8 17 490,-3-2-1383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3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14029,'0'0'17201,"79"-16"-16016,-37 16-833,-1 0-352,4 0 0,0 0-577,-7-2-3619,-7-7-5188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8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15855,'0'0'2146,"-10"51"-256,5-15-385,3 4 289,0 3-769,1-2-673,1-3-160,-2-3-128,2-7-64,0-5 65,0-6-642,2-8-736,0-8-417,-2-11-8231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16528,'0'0'7559,"51"-11"-6662,-11 11-1,5 0-223,9 5-417,0-1-192,1-2-864,-3-2-1795,-9 0-1441,-11 0-1985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9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15855,'0'0'9545,"66"12"-7943,-27-12-930,7 0-576,0 0-352,-2 0-1954,-11 4-2146,-8 5-2435</inkml:trace>
  <inkml:trace contextRef="#ctx0" brushRef="#br0" timeOffset="1">1 265 11179,'0'0'8424,"49"22"-6887,-5-22-320,12 0-768,3-1-353,5-6-224,-2-2-1634,-6-3-5957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9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13933,'0'0'14029,"0"11"-13724,-1 15-129,0 4 68,5 54 0,-4-77-208,1-1 1,0 1-1,0-1 0,1 1 0,0-1 0,0 0 0,0 1 0,1-1 0,0 0 1,0-1-1,0 1 0,1 0 0,0-1 0,9 10 0,-11-13-1,1 0 0,0-1 0,-1 1 0,1-1-1,0 0 1,0 1 0,0-1 0,0-1 0,0 1 0,0 0 0,0-1-1,0 1 1,0-1 0,1 0 0,-1 0 0,0 0 0,0 0 0,0-1-1,0 1 1,0-1 0,0 0 0,0 0 0,0 0 0,0 0 0,0-1-1,0 1 1,-1-1 0,1 0 0,-1 1 0,1-1 0,-1 0-1,1-1 1,-1 1 0,2-3 0,5-4 29,0-1-1,-1 0 1,-1-1 0,0 1 0,0-1-1,-1-1 1,5-12 0,24-84 278,-37 162-465,1-31 104,0 1 0,1-1 1,7 41-1,-7-61-71,1 0-1,1 1 1,-1-1-1,0 0 1,1 1-1,0-1 1,0 0-1,0 0 1,0 0 0,0-1-1,0 1 1,1 0-1,0-1 1,5 5-1,-5-5-442,0 0-1,1 0 0,-1-1 0,1 1 1,0-1-1,-1 1 0,1-1 0,6 1 0,24 0-7260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0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11307,'0'0'12903,"-3"14"-12594,-33 117 580,23-90-497,1 0-1,2 1 0,2-1 0,-5 77 1,13-112-377,0-1 1,0 0 0,1 0 0,0 0 0,0 0 0,0-1 0,0 1 0,1 0 0,0 0 0,0-1 0,0 1 0,1-1-1,-1 1 1,1-1 0,0 0 0,0 0 0,1-1 0,-1 1 0,8 6 0,-4-6-367,1 1-1,-1-1 1,1-1 0,0 1-1,0-1 1,0-1 0,0 1 0,0-1-1,1-1 1,-1 0 0,11 1 0,33-1-6013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2:27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182 263 14894,'0'0'17158,"-5"-2"-16555,4 2-576,-41-8 86,41 8-114,0 0 0,0-1 0,0 1 1,0 0-1,0-1 0,0 1 0,-1 0 0,1 0 0,0 0 1,0 0-1,0 0 0,0 0 0,0 0 0,-1 1 1,1-1-1,0 0 0,0 1 0,0-1 0,0 1 0,0-1 1,0 1-1,0-1 0,0 1 0,0 0 0,0-1 1,0 1-1,1 0 0,-1 0 0,0 0 0,0 0 0,1 0 1,-1-1-1,0 3 0,1-2 1,-2-1 0,1-1 0,-1 1 0,1 0 0,0 0 0,-1 0 0,1 0 0,-1 0 0,1 0 0,-1 0 0,1 0 0,0 0 0,-1 1 0,1-1 0,-1 1 0,1-1 0,0 1 0,0-1 0,-1 1 0,1 0 0,0 0 0,0 0 0,0 0 0,0-1 0,0 1 0,0 1 0,0-1 0,0 0 0,-2 2 0,-29 36 0,28-34 0,1 0 0,0 0 0,0 1 0,0-1 0,1 1 0,-1 0 0,1-1 0,1 1 0,-1 0 0,1 1 0,0 7 0,1-13 0,0-1 0,1 1 0,-1-1 0,1 1 0,-1-1 0,0 1 0,1-1 0,-1 0 0,1 1 0,-1-1 0,1 0 0,0 1 0,-1-1 0,1 0 0,-1 0 0,1 1 0,0-1 0,-1 0 0,1 0 0,-1 0 0,1 0 0,0 0 0,-1 0 0,1 0 0,0 0 0,-1 0 0,2 0 0,22-2 0,-22 2 0,13-3 0,-1 0 0,0-1 0,0 0 0,-1-2 0,1 1 0,18-12 0,-20 10 0,1 1 0,-1 0 0,1 1 0,0 0 0,0 1 0,0 0 0,23-2 0,-35 6 0,-1 0 0,1 0 0,-1 0 0,1 0 0,-1 0 0,1 0 0,-1 0 0,0 0 0,1 1 0,-1-1 0,1 0 0,-1 0 0,1 0 0,-1 1 0,0-1 0,1 0 0,-1 0 0,0 1 0,1-1 0,-1 0 0,0 1 0,1-1 0,-1 0 0,0 1 0,0-1 0,1 1 0,-1-1 0,0 1 0,0-1 0,0 0 0,0 1 0,1-1 0,-1 1 0,-1 21 0,0-18 0,0-1 0,1 0 0,-2 0 0,1 0 0,0 0 0,0 0 0,-1 0 0,0 0 0,0 0 0,0 0 0,-3 3 0,3-32 0,3 6 0,2 0 0,0 0 0,2 1 0,0 0 0,15-38 0,-17 56 0,0 0 0,1 0 0,-1 0 0,0 0 0,0 1 0,1-1 0,-1 1 0,0 0 0,1 0 0,-1 0 0,0 0 0,1 0 0,5 2 0,4-1 0,-2-1 0,-1-2 0,1 1 0,-1-2 0,0 1 0,0-1 0,0-1 0,0 0 0,-1 0 0,0-1 0,1 0 0,-2-1 0,1 0 0,-1 0 0,1-1 0,-2 0 0,1 0 0,-1-1 0,0 0 0,-1 0 0,0-1 0,0 0 0,-1 0 0,0 0 0,0-1 0,-1 1 0,-1-1 0,0 0 0,4-16 0,-7 26 0,0 0 0,0 0 0,0 0 0,0-1 0,0 1 0,0 0 0,0 0 0,0-1 0,0 1 0,0 0 0,0 0 0,-1-1 0,1 1 0,0 0 0,0 0 0,0 0 0,0-1 0,0 1 0,0 0 0,0 0 0,0 0 0,-1 0 0,1-1 0,0 1 0,0 0 0,0 0 0,0 0 0,-1 0 0,1 0 0,0-1 0,0 1 0,0 0 0,-1 0 0,1 0 0,0 0 0,0 0 0,-1 0 0,1 0 0,0 0 0,0 0 0,0 0 0,-1 0 0,1 0 0,0 0 0,0 0 0,-1 0 0,1 0 0,0 0 0,0 0 0,0 0 0,-1 0 0,1 0 0,0 1 0,0-1 0,0 0 0,-1 0 0,1 0 0,0 0 0,0 0 0,0 0 0,0 1 0,-1-1 0,1 0 0,0 0 0,0 0 0,0 1 0,0-1 0,0 0 0,-6 6 0,0 0 0,0 0 0,1 0 0,0 1 0,0 0 0,1 0 0,-1 0 0,2 1 0,-1-1 0,1 1 0,0 0 0,1 0 0,-2 11 0,-1 6 0,1 0 0,1 0 0,1 30 0,3-37 0,0 0 0,1-1 0,1 0 0,1 1 0,0-1 0,2-1 0,0 1 0,0-1 0,1 0 0,2 0 0,-1-1 0,14 18 0,-19-28 0,9 13 0,-1 1 0,13 30 0,-22-44 0,0 0 0,-1 0 0,1 0 0,-1 0 0,0 0 0,0 0 0,-1 0 0,1 1 0,-1-1 0,0 0 0,-1 0 0,1 1 0,-1-1 0,0 0 0,0 0 0,-3 6 0,4-9 0,-1-1 0,0 1 0,1-1 0,-1 1 0,0-1 0,0 1 0,1-1 0,-1 0 0,0 0 0,0 0 0,0 1 0,-1-1 0,1 0 0,0 0 0,0 0 0,-1 0 0,1-1 0,0 1 0,-1 0 0,1-1 0,-1 1 0,1 0 0,-1-1 0,1 0 0,-1 1 0,1-1 0,-1 0 0,0 0 0,1 0 0,-1 0 0,1 0 0,-1 0 0,1 0 0,-1-1 0,0 1 0,1-1 0,-1 1 0,1-1 0,0 1 0,-1-1 0,-1-1 0,-2-1 0,0 0 0,1-1 0,-1 1 0,1-1 0,0 0 0,1 0 0,-1 0 0,1 0 0,-1-1 0,-3-7 0,2 4 0,1-1 0,0 1 0,1-1 0,-1 0 0,2 0 0,-1-1 0,2 1 0,-1 0 0,1-1 0,0 1 0,1-1 0,0 1 0,1-1 0,0 1 0,0-1 0,1 1 0,0 0 0,1 0 0,0 0 0,0 0 0,1 0 0,0 0 0,1 1 0,0 0 0,0 0 0,0 0 0,1 1 0,1 0 0,-1 0 0,1 0 0,0 1 0,15-10 0,13-6-103,0 2 0,2 1 1,44-16-1,6-3-2395,-24 7-7053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2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16432,'-2'13'8371,"1"11"-4821,-2 62-3304,3-78 303,-1 0-546,1 0 42,-1 0-1,1 1 0,1-1 0,-1 0 1,2 0-1,3 16 0,-4-22-95,0 0 0,0 0 1,0 0-1,1 0 0,-1 0 0,1 0 0,-1-1 0,1 1 0,0 0 1,0-1-1,0 1 0,0-1 0,0 0 0,0 1 0,0-1 0,0 0 1,0 0-1,1 0 0,-1-1 0,0 1 0,1-1 0,-1 1 0,0-1 1,1 0-1,-1 0 0,0 0 0,6 0 0,-4 0-208,0 0 1,0-1-1,1 1 0,-1-1 0,0 0 0,0 0 1,0 0-1,0-1 0,0 1 0,0-1 1,0 0-1,0 0 0,0-1 0,-1 1 0,1-1 1,4-4-1,0-2-892,0-1 0,-1 0 0,0 0 0,7-14 1,-7 12 995,0 1 0,0 0 0,17-19 0,-24 30 218,0 0-1,0-1 0,0 1 1,0 0-1,1-1 0,-1 1 1,0 0-1,0-1 0,0 1 1,1 0-1,-1 0 0,0-1 1,1 1-1,-1 0 0,0 0 1,0-1-1,1 1 0,-1 0 1,0 0-1,1 0 1,-1 0-1,1 0 0,-1-1 1,0 1-1,1 0 0,-1 0 1,0 0-1,1 0 0,-1 0 1,0 0-1,1 0 0,-1 0 1,1 0-1,-1 0 0,0 1 1,1-1-1,-1 0 0,0 0 1,1 0-1,-1 0 0,0 0 1,1 1-1,-1-1 0,0 0 1,1 0-1,-1 1 0,0-1 1,0 0-1,1 0 0,-1 1 1,0-1-1,0 0 0,0 1 1,1-1-1,-1 0 0,0 1 1,0-1-1,0 0 0,0 1 1,0-1-1,0 0 1,0 1-1,0-1 0,0 1 1,0-1-1,1 32 1351,-1-25-1100,-2 44 384,1-25-1842,0 0-3901,1-17-5550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3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12075,'0'0'17137,"65"23"-16016,-17-31-609,3-3-320,-1 3-96,-6 2-64,-12 5-512,-14 1-1186,-15 0-1216,-3 7-1186,-12 4-1057,-12-3-7815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3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9545,'0'0'15278,"82"16"-14156,-41-28-770,2-1-384,-1-4-1794,-5-1-2018,-7 2-2530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13837,'0'0'9625,"11"5"-8039,-9-4-1530,2 1 36,0 0 1,0 0 0,0 0-1,0-1 1,1 0 0,-1 1-1,1-1 1,-1-1 0,1 1-1,-1-1 1,1 0 0,-1 0-1,1 0 1,0 0 0,-1-1-1,1 0 1,-1 0 0,0 0-1,1-1 1,6-3 0,8-4 66,0-1 0,-1-1 0,-1-1 0,0-1 0,0 0 0,-1-1 0,-1-1 0,0 0 0,-2-1 0,1-1 0,-2 0 0,0-1 0,9-19 0,-18 39-417,-1 13 136,3 37 112,1 3 5,10 13-701,1-34-2205,-16-32 2214,0 0 1,1 0-1,-1 0 1,1-1 0,-1 1-1,1 0 1,0-1-1,0 1 1,0-1-1,0 0 1,3 2 0,10 0-8588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34 19923,'0'0'9609,"-26"72"-9385,5-33-96,1 2-96,0 1 0,-1-4 0,4-2 32,2-8-128,3-3-672,4-10-1250,5-10-1217,5-14-11403</inkml:trace>
  <inkml:trace contextRef="#ctx0" brushRef="#br0" timeOffset="1">223 1 18481,'0'0'4752,"0"10"-3247,-4 27-436,-2-1 0,-2 0-1,-11 35 1,8-35-1488,2 0-1,1 0 1,2 0 0,-2 44-1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4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13164,'0'0'14959,"56"-8"-13934,-24 7-673,1 0-256,0 1-448,-2-2-1538,-3 1-2626,-6-2-3652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22133,'0'0'1751,"-5"11"48,-6 12-931,1 0 0,2 0 0,0 0 1,1 1-1,2 0 0,0 1 0,-2 46 0,8-68-888,-1-1 0,1 1 0,-1-1 0,1 0 0,0 1 0,0-1 0,0 0 1,0 1-1,1-1 0,-1 0 0,1 0 0,-1 0 0,1 0 0,0 0 0,0-1 0,-1 1 0,1 0 0,1-1 0,-1 1 0,0-1 0,0 0 0,0 0 0,1 0 0,-1 0 0,0 0 0,1 0 0,3 0 0,11 3-1019,0 0-1,34 3 1,-29-5 45,-18-1 842,42 10-538,-45-11 721,0 0 0,-1 0 0,1 1 0,0-1 1,0 1-1,-1-1 0,1 0 0,0 1 0,-1-1 1,1 1-1,-1 0 0,1-1 0,-1 1 0,1-1 1,-1 1-1,1 0 0,-1 0 0,1-1 0,-1 1 1,0 0-1,1 0 0,-1-1 0,0 1 1,0 0-1,0 0 0,0-1 0,1 1 0,-1 0 1,0 0-1,0 0 0,-1 0 0,1-1 0,0 1 1,0 0-1,0 0 0,0 0 0,-1-1 0,1 1 1,0 0-1,-1 0 0,1-1 0,-1 1 0,1 0 1,0-1-1,-1 1 0,0-1 0,1 1 0,-1 0 1,1-1-1,-1 1 0,0-1 0,0 1 1,-8 7 197,1-1 0,-1 0 0,-1-1 0,1 0 0,-1 0 0,0-1 1,0 0-1,-1-1 0,-15 4 0,7-2 112,-1-2 1,1 0-1,-1-1 1,-30 0-1,48-2-361,1-1 0,-1 0 0,1 0 0,-1-1 0,1 1 0,-1 0 0,1 0 0,0-1 0,-1 1 0,1-1 0,-1 1 0,1-1 0,0 1 0,0-1 0,-1 0 0,1 0 0,0 0 0,0 0 0,0 0 0,0 0 0,0 0 0,0 0 0,0 0 0,0 0 0,0 0 0,1-1-1,-1 1 1,0 0 0,1-1 0,-1 1 0,1 0 0,-1-1 0,1 1 0,0-1 0,0 1 0,-1 0 0,1-3 0,0 1-137,0 1-1,1-1 1,-1 1-1,1-1 1,-1 0-1,1 1 1,0-1-1,0 1 1,0 0-1,0-1 1,0 1 0,0 0-1,1 0 1,-1-1-1,1 1 1,0 0-1,-1 1 1,1-1-1,0 0 1,3-2-1,24-11-6173,6 0-1367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16 19667,'0'0'8274,"-9"-3"-6010,8 3-2245,-11-3 326,0 0 0,-1 0 0,0 2 1,-13-1-1,23 2-291,-1 0-1,0 0 1,1 0-1,-1 1 1,1-1 0,-1 1-1,1 0 1,0 0 0,-1 1-1,-4 1 1,7-2-44,-1 0 0,1 0 0,0 1 0,-1-1-1,1 0 1,0 1 0,0-1 0,0 0 0,0 1 0,0-1 0,0 1-1,0 0 1,1-1 0,-1 1 0,0 0 0,1-1 0,-1 1 0,1 0 0,0 0-1,0-1 1,-1 1 0,2 3 0,-1-4-75,1 0-1,-1 0 1,1 0 0,0 1 0,0-1-1,0 0 1,-1 0 0,1 0 0,0-1-1,0 1 1,1 0 0,-1 0-1,0-1 1,0 1 0,0 0 0,0-1-1,0 1 1,1-1 0,-1 1 0,0-1-1,1 0 1,-1 0 0,0 1-1,1-1 1,1 0 0,38 4-2298,-40-4 2307,11 1-756,4-1 413,-1 1 0,1 1-1,-1 0 1,19 5-1,-32-6 467,-1-1 0,1 0-1,-1 1 1,1-1 0,-1 1-1,1-1 1,-1 1-1,1 0 1,-1-1 0,1 1-1,-1 0 1,0 0 0,1 0-1,-1 0 1,0 0 0,0 0-1,0 1 1,0-1 0,0 0-1,0 1 1,0-1-1,0 0 1,-1 1 0,1-1-1,-1 1 1,1-1 0,-1 1-1,1 0 1,-1-1 0,0 1-1,0-1 1,1 1 0,-1 0-1,0-1 1,-1 1-1,1 0 1,0-1 0,0 1-1,-1-1 1,1 1 0,-1-1-1,1 1 1,-1-1 0,0 1-1,0-1 1,1 1 0,-1-1-1,0 0 1,0 1-1,0-1 1,-3 2 0,-2 3 115,0 0 0,-1 0 0,1-1 0,-1 0 0,0 0 0,-1-1 0,1 0 0,-1 0 0,0-1 0,0 0 0,0 0 1,0 0-1,-1-1 0,1-1 0,0 0 0,-1 0 0,1 0 0,-12-1 0,19 0-251,0 0 1,0-1-1,0 1 1,1 0-1,-1 0 0,0 0 1,0 0-1,0-1 1,1 1-1,-1 0 0,0-1 1,1 1-1,-1-1 1,0 1-1,1-1 1,-1 1-1,0-1 0,1 1 1,-1-1-1,1 0 1,-1 1-1,1-1 0,-1 0 1,1 1-1,0-1 1,-1 0-1,1 0 0,0 1 1,-1-1-1,1 0 1,0 0-1,0 1 0,0-1 1,0 0-1,0 0 1,0 0-1,0 0 0,0 1 1,0-1-1,0 0 1,0 0-1,1 0 0,-1 1 1,0-1-1,0 0 1,1 0-1,-1 1 1,1-1-1,-1 0 0,0 1 1,1-1-1,0-1 1,26-36-7315,-3 18-1009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5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93 249 16239,'0'0'11179,"-9"6"-9951,0 0-839,0 0-1,1 1 1,-1 0 0,1 0 0,-8 10 0,13-14-318,1 0 1,0-1-1,0 1 1,0 0-1,0 0 1,0 0-1,1 0 1,-1 1-1,1-1 1,0 0 0,0 1-1,0-1 1,0 0-1,1 1 1,-1-1-1,1 1 1,0-1-1,0 1 1,0 0-1,1-1 1,-1 1-1,1-1 1,0 0-1,1 5 1,0-6-72,0 1 0,0-1 0,0 0 0,0-1 0,0 1 0,0 0 0,1 0 0,-1-1 0,1 0 0,-1 1 0,1-1 0,0 0 0,-1 0 0,1 0 0,0-1 0,0 1 0,0-1 0,-1 0 0,1 1 0,0-1 0,0 0 0,0-1 0,3 1 0,4-1 0,0 0 0,0 0 0,0-1 0,0 0 0,14-5 0,-13 2-5,0-1 0,-1 0-1,0 0 1,0-1 0,0 0 0,-1-1-1,0 0 1,-1 0 0,1-1 0,-2 0-1,1-1 1,-1 1 0,-1-1 0,10-21-1,-8 14-3,-1-1-1,-1-1 0,0 1 1,-2-1-1,0 1 0,-1-1 1,-1-1-1,0-27 1,-2 44 5,0 0 1,0 1-1,0-1 1,-1 0-1,1 0 1,-1 0-1,1 0 1,-1 0-1,0 0 1,0 0-1,0 0 1,-1 1-1,1-1 1,-1 1-1,1-1 1,-1 1-1,0-1 1,0 1-1,0 0 1,0 0-1,0 0 1,-1 0-1,-3-2 1,4 3-5,0 0-1,-1 1 1,1-1 0,0 1 0,-1 0-1,1 0 1,-1 0 0,1 0 0,0 0-1,-1 0 1,1 1 0,-1-1 0,1 1-1,0 0 1,0 0 0,-1 0 0,1 0 0,0 0-1,0 0 1,0 0 0,0 1 0,0-1-1,0 1 1,1-1 0,-1 1 0,0 0-1,1 0 1,-1 0 0,-1 2 0,-11 14 43,0 1 1,-22 38-1,33-51-14,-1 0-1,1 0 0,1 1 1,-1-1-1,1 1 0,0-1 0,1 1 1,-1 0-1,1 0 0,1 0 0,-1 0 1,1 0-1,1 0 0,0 9 1,0-14-26,0 0 0,0 0 0,1 0 0,-1 0 0,0 0 0,1-1 0,-1 1 0,1 0 0,-1-1 0,1 1 0,0-1 0,-1 0 0,1 1 0,0-1 0,0 0 0,0 0 0,4 1 0,46 15-902,-20-7-130,-30-9 1002,1 0 0,-1 0 0,0 0 0,0 0 0,0 0 0,0 0 0,0 1 0,0-1 0,0 1-1,0-1 1,0 1 0,0 0 0,-1 0 0,1 0 0,-1 0 0,0 0 0,1 0 0,-1 0 0,0 0 0,0 1 0,-1-1 0,1 0 0,0 1 0,-1-1 0,1 4 0,-1 1 23,-1 0-1,0 0 1,0 0 0,-1-1-1,0 1 1,0 0 0,-4 6-1,-4 15-1305,9-22-886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6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72 8456,'0'0'14787,"-11"2"-11936,6-2-2623,-1 1-1,1-1 1,0 1 0,0 0 0,0 1-1,0-1 1,0 1 0,0 0-1,0 0 1,1 1 0,-1 0 0,1-1-1,0 1 1,0 1 0,0-1-1,0 1 1,0-1 0,1 1 0,-1 0-1,1 0 1,0 1 0,0-1-1,1 1 1,-1-1 0,1 1-1,0 0 1,1 0 0,-3 5 0,4-7-225,0-1 0,-1 1 0,1-1 0,0 1 0,0-1 0,0 1 0,0-1 0,1 1 0,-1-1 1,1 1-1,-1-1 0,1 0 0,0 1 0,0-1 0,0 0 0,0 0 0,0 1 0,1-1 0,-1 0 1,1 0-1,-1 0 0,1-1 0,0 1 0,0 0 0,0-1 0,0 1 0,2 1 0,-1-2-4,1 1 1,-1-1-1,1 0 0,-1 0 0,1 0 0,-1 0 0,1-1 0,0 1 0,-1-1 0,1 0 0,0 0 0,-1 0 0,1-1 1,-1 0-1,1 1 0,0-1 0,-1 0 0,6-3 0,-4 1 1,0 0 0,0 0 0,0 0 0,-1-1 0,1 0 0,-1 1 0,0-2 0,0 1 0,-1 0 0,1-1 0,-1 0 0,0 0 0,0 0 0,0 0 0,-1 0 0,0-1 0,0 1 0,2-10 0,0-4 0,0 0 0,-1 0 0,-1-1 0,-1-22 0,-1 42 0,0-1 0,0 0 0,0 1 0,1-1 0,-1 0 0,0 1 0,0-1 0,-1 0 0,1 1 0,0-1 0,0 0 0,0 1 0,0-1 0,0 1 0,-1-1 0,1 0 0,0 1 0,-1-1 0,1 1 0,0-1 0,-1 1 0,1-1 0,-1 1 0,1-1 0,0 1 0,-1-1 0,1 1 0,-1 0 0,0-1 0,1 1 0,-1 0 0,1-1 0,-1 1 0,1 0 0,-1 0 0,0-1 0,1 1 0,-1 0 0,0 0 0,0 0 0,0 0 0,0 1 0,0-1 0,0 0 0,0 1 0,0-1 0,0 1 0,0-1 0,0 1 0,0 0 0,0-1 0,0 1 0,0 0 0,1 0 0,-1-1 0,0 1 0,1 0 0,-1 0 0,0 0 0,1 0 0,-1 0 0,1 0 0,0 0 0,-1 2 0,-1 2-523,1-1 1,0 1-1,0 0 0,0 0 1,0 0-1,1-1 1,0 1-1,0 0 0,1 6 1,-1-9 261,1-1 1,0 0-1,-1 1 1,1-1 0,0 1-1,0-1 1,0 0-1,0 1 1,0-1 0,0 0-1,0 0 1,1 0-1,-1 0 1,0 0 0,0 0-1,1 0 1,-1-1-1,1 1 1,-1 0-1,1-1 1,-1 1 0,1-1-1,-1 1 1,1-1-1,0 0 1,-1 0 0,1 0-1,-1 0 1,1 0-1,0 0 1,2 0 0,19 0-6873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5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12364,'0'0'14926,"59"28"-14125,-10-23-449,5-1-224,9-2-32,2-2-640,-1 0-1506,-8 0-481,-7-8-1953,-10-4-2691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7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17 15439,'0'0'7703,"-6"11"-6401,-6 17-697,2 1-1,1 0 0,1 1 0,2-1 0,-5 45 0,1 87-390,10-160-342,0-42 160,-5-149 2039,8 190-1994,-1-1 0,1 1-1,0 0 1,0 1 0,-1-1 0,1 0 0,0 1 0,-1 0-1,1-1 1,3 3 0,-5-3-52,4 1-8,0 1-1,1-1 0,-1-1 1,1 1-1,-1-1 0,0 0 1,1 0-1,-1 0 1,1-1-1,-1 0 0,1 0 1,-1 0-1,0-1 1,0 0-1,0 0 0,0 0 1,0-1-1,0 1 1,0-1-1,-1 0 0,0 0 1,1-1-1,6-7 1,-4 4-17,-1 0 0,0-1 0,-1 1 0,0-1 0,0-1 0,-1 1 0,1 0 0,-2-1 1,1 0-1,-2 0 0,1 0 0,-1 0 0,2-14 0,-6 7-118,-7 26-69,-9 27 38,10-17 150,0 1 0,1-1-1,2 1 1,0 0 0,1 1-1,1-1 1,-1 33 0,4-53-7,0 1 0,0-1 0,0 1-1,1 0 1,-1-1 0,0 1 0,0 0 0,1-1 0,-1 1 0,1-1 0,0 1 0,-1-1 0,1 1 0,0-1 0,0 0 0,0 1-1,0-1 1,0 0 0,0 1 0,0-1 0,0 0 0,1 0 0,-1 0 0,0 0 0,1 0 0,-1-1 0,0 1 0,1 0 0,-1-1 0,1 1-1,0 0 1,-1-1 0,1 0 0,-1 1 0,1-1 0,0 0 0,-1 0 0,1 0 0,0 0 0,-1 0 0,1-1 0,-1 1 0,3-1 0,2 0-3,-1 0 0,1 0 1,-1-1-1,0 0 1,1 0-1,-1 0 0,0-1 1,0 0-1,-1 0 0,1 0 1,-1 0-1,5-5 1,-7 6 23,0-1 1,0 0-1,0 1 1,1 0-1,-1-1 0,1 1 1,-1 0-1,1 0 1,0 0-1,0 1 1,0-1-1,0 1 1,0-1-1,0 1 1,0 0-1,0 0 1,0 0-1,1 1 0,-1-1 1,0 1-1,1 0 1,-1 0-1,0 0 1,1 0-1,-1 1 1,0-1-1,1 1 1,2 1-1,5 0-21,-1 0 0,1 0-1,-1-1 1,1 0 0,-1-1-1,1-1 1,-1 1 0,1-1-1,-1-1 1,20-5 0,-34 43-357,0 3 111,1 0-1,2 0 1,5 59 0,0 29-709,-4-125 1013,0 0 1,-1 0-1,1 1 1,0-1 0,-1 0-1,0 0 1,1 0-1,-1 0 1,0 0-1,0 0 1,0 0-1,0 0 1,0 0-1,-1 0 1,1-1 0,0 1-1,-1 0 1,0-1-1,1 1 1,-1-1-1,0 0 1,0 1-1,0-1 1,1 0-1,-1 0 1,0 0-1,-1 0 1,1-1 0,0 1-1,0 0 1,0-1-1,0 0 1,-1 1-1,1-1 1,0 0-1,0 0 1,-3-1-1,2 1 24,0 0-1,0 0 0,0-1 0,0 1 0,0-1 0,0 0 0,0 0 0,0 0 1,0 0-1,0-1 0,0 1 0,1-1 0,-1 0 0,0 1 0,1-1 1,0 0-1,-1-1 0,1 1 0,0 0 0,0-1 0,0 1 0,0-1 0,1 0 1,-1 1-1,1-1 0,-2-5 0,0-7-419,0 1 0,1-1-1,1 0 1,0 0 0,2 1 0,-1-1 0,2 0-1,0 0 1,0 1 0,2-1 0,8-23 0,6-8-2356,2 1 0,31-48 1,-37 68 1577,-3 3-8140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16560,'0'0'5381,"35"55"-3780,-23-22-480,-1 10-128,-3 4-224,-4 4 224,-4 2-32,0-1-160,-12 2-225,-9-2-352,-4-2-160,2-3-320,-5-11-2851,4-7-4003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12332,'0'0'15054,"79"53"-13549,-32-45-384,11-4-480,6-4-545,5 0 0,-9 0-480,-10-5-1250,-15-3-1761,-18-2-993,-17-2-1474,-10 7-7622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15118,'0'0'15823,"89"2"-15502,-24-13-257,9 3-225,-3 0-1152,-5 1-1537,-8-3-2724,-9 0-3298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58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14574,'0'0'7719,"43"56"-5957,-27-34-65,-4 5-255,-4 0-513,-8 8-129,-6 2 33,-20 6-64,-12 2-481,-4 0-160,-1-3-544,2-10-3844,8-9-9609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5.3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17489,'0'0'12134,"3"11"-11019,15 100-207,-17-108-968,-1 0-1,0-1 1,1 1-1,-1 0 1,1-1 0,0 1-1,0-1 1,0 1 0,0-1-1,0 0 1,0 1 0,1-1-1,-1 0 1,1 0 0,0 0-1,0 0 1,-1 0-1,1 0 1,0-1 0,1 1-1,-1-1 1,0 1 0,0-1-1,1 0 1,-1 0 0,5 2-1,-4-3-232,0 0 0,0 1 0,0-1 0,-1-1 0,1 1 0,0 0-1,0-1 1,0 0 0,0 1 0,0-1 0,-1 0 0,1 0 0,0-1 0,-1 1 0,1-1 0,-1 1-1,1-1 1,-1 0 0,0 0 0,0 0 0,0 0 0,0 0 0,4-5 0,-3 2-629,1 0 1,-1 0 0,0 0 0,0-1-1,0 1 1,-1-1 0,0 0-1,2-9 1,-1-14 3533,-3 60 2966,-1-5-3921,0-18-1562,0-1 0,1 1-1,0-1 1,1 1 0,-1-1-1,1 1 1,1-1 0,2 10-1,4-8-2202,1-7-3492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3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3171,'0'0'1890,"-59"10"-2947,23-6-224,-1 2-1378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7623,'0'0'21877,"68"1"-20692,-23-1-256,8 0-449,3 0-384,-1 0-31,-5 0-610,-11 0-1825,-11 4-1922,-17 4-2146,-11 1-6567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06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17969,'0'0'2851,"49"7"-353,2-8-928,16-10-610,9-4-767,6-6-1314,-2-6-6375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6118,'0'0'25272,"63"-2"-24920,-41-5-320,6 3 32,-3 3-352,-1 1-1121,0 0-2115,-6 3-2049,-3 1-2915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5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17969,'0'0'3865,"12"0"-2189,25-1-44,-1 2 0,64 10 0,-75-6-1228,12 2-30,40 14-1,-68-18-334,-1 0 0,0 0 0,1 1 0,-2 0 0,1 0 0,0 1 0,-1 0 0,0 1 0,0 0 0,9 9 0,-14-12-14,0-1 1,0 0-1,-1 1 1,1-1-1,-1 1 1,1-1-1,-1 1 1,0 0-1,0 0 1,-1-1-1,1 1 0,0 0 1,-1 0-1,0 0 1,0 0-1,0 0 1,0 0-1,-1 5 1,0-3 60,0-1 1,-1 1-1,0 0 0,0-1 1,0 0-1,-1 0 1,1 1-1,-1-1 1,0-1-1,-5 6 0,-7 5 184,0-1-1,-1-1 0,0 0 1,-23 12-1,-102 48-269,19-11 0,117-58 21,4-2-46,-1-1 0,1 1 0,-1 0 0,1-1 0,0 1-1,0 0 1,-1 0 0,1 0 0,0 0 0,0 0 0,0 0 0,0 1 0,0-1 0,0 0-1,0 0 1,0 3 0,4-3-3130,17-1-4911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5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1 319 18097,'0'0'11488,"10"-10"-10249,57-62-997,112-161 0,-177 230-251,0 8-2,-1 1 1,0 0-1,0-1 0,-1 1 1,0 0-1,0 0 0,-1 5 1,-4 15 331,-14 43 0,12-51-139,2 1 1,0 0-1,1 0 0,-3 36 0,7-55-190,0 1 0,0-1 1,0 0-1,0 0 0,0 0 0,0 0 1,0 1-1,0-1 0,0 0 0,0 0 0,1 0 1,-1 0-1,0 0 0,0 1 0,0-1 0,0 0 1,0 0-1,0 0 0,0 0 0,1 0 1,-1 0-1,0 0 0,0 0 0,0 1 0,0-1 1,0 0-1,1 0 0,-1 0 0,0 0 1,0 0-1,0 0 0,0 0 0,1 0 0,-1 0 1,0 0-1,0 0 0,0 0 0,0 0 0,1 0 1,-1 0-1,0 0 0,0 0 0,0 0 1,0 0-1,1-1 0,-1 1 0,0 0 0,0 0 1,14-7-1069,10-11-2752,4-11-2359,2-6-2424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25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11915,'0'0'12401,"-12"14"-9721,0 1-2152,-1 0 0,2 1 0,0 0 0,1 1 0,1 0 0,1 1 0,0-1 0,1 2 0,-7 29 0,12-40-496,1 0-1,0 1 1,0 0 0,1-1 0,0 1 0,1-1-1,0 1 1,0-1 0,1 1 0,3 11 0,-3-17-28,-1 0 0,1 0 0,0-1 1,-1 1-1,1-1 0,0 0 1,1 1-1,-1-1 0,0 0 0,0 0 1,1 0-1,0-1 0,-1 1 1,1-1-1,0 1 0,-1-1 0,1 0 1,0 0-1,0 0 0,0 0 1,0-1-1,0 1 0,0-1 0,0 1 1,1-1-1,-1 0 0,0-1 1,0 1-1,0 0 0,0-1 0,0 0 1,3-1-1,0 1-4,-1-1 0,1 0 0,-1 0 0,0-1 0,0 1 0,1-1 0,-2 0 0,1-1 0,0 1 0,-1-1 0,1 0 0,-1 0 0,0 0 0,-1-1 0,1 1 0,-1-1 0,0 0 0,0 0 0,0 0 0,-1 0 0,1-1 0,-1 1 0,-1-1 0,3-10 0,1-8 0,0-1 0,-2 0 0,-1 0 0,-2-33 0,0 54-204,0-1 1,-1 1-1,0-1 1,1 1-1,-1 0 1,-1-1-1,1 1 0,-1 0 1,0 0-1,0 0 1,0 0-1,-4-5 1,6 8 59,-1 0 0,0 0 0,1 1 0,-1-1 0,0 0 1,0 1-1,0-1 0,0 1 0,1-1 0,-1 0 1,0 1-1,0 0 0,0-1 0,0 1 0,0 0 0,0-1 1,0 1-1,0 0 0,0 0 0,-1 0 0,0 0 1,0 1-124,0-1 1,0 1-1,1 0 1,-1 0-1,0 0 1,0 0-1,1 0 1,-1 0 0,1 0-1,-1 0 1,1 1-1,-1-1 1,1 1-1,0-1 1,-2 4-1,-8 10-11376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38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9545,'0'0'23094,"19"67"-22966,-23-47-128,1-4 0,1-4 0,2-1-1345,0-5-1762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38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16720,'0'0'7975,"-16"56"-6405,16-41-353,0 2-416,0-1-417,0 1-288,0-1-64,0 0 32,6 0-160,0-5-1409,1-4-1954,0-6-3140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0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0 184 6022,'74'-19'760,"1"3"0,1 4 0,0 3 1,78 1-1,116-14 1919,-52-19-1336,26-4-604,-180 42-976,7-1-3385,-64 0 40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11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11179,'0'0'832,"10"0"-303,573 39 3197,-573-38-3799,2 0 19,-1 1 0,1 0 0,-1 0 0,22 9 0,-31-11 36,0 1 0,0 0 1,0 0-1,0 0 0,0 0 0,-1 0 0,1 1 1,0-1-1,-1 0 0,1 1 0,-1-1 0,1 1 1,-1 0-1,0-1 0,0 1 0,0 0 0,0 0 1,0 0-1,0 0 0,0 0 0,-1 0 0,1 0 1,-1 0-1,1 0 0,-1 0 0,0 0 0,0 0 0,0 0 1,0 0-1,0 0 0,0 0 0,-1 0 0,1 0 1,-2 4-1,-1 2 55,0-1 1,0 0 0,-1 1-1,-1-1 1,1-1-1,-1 1 1,0-1 0,0 1-1,-1-2 1,0 1-1,-9 7 1,-14 9 278,-40 24 1,36-25-253,-29 20 45,-239 149-37,226-151-2698,17-17-5515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0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0 122 4773,'9'-2'1089,"203"-52"4375,-98 34-5330,2 5 0,175 1 0,-133 20-134,-81-2 1118,102-6 1,-160-15 899,-15 9-1994,-15 10-2173,2 1-920,0-3-1570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1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6054,'0'0'8840,"9"-3"-8744,13-3-63,0 2 0,0 0 0,0 2 0,27-1-1,103 6-4,-123-2-28,0 0 6,0 1-1,1 1 0,-1 1 1,0 2-1,29 10 0,-57-16-3,0 0-1,0 0 1,0 0-1,0 1 1,0-1-1,0 0 1,-1 1 0,1-1-1,0 1 1,0-1-1,0 1 1,-1-1-1,1 1 1,0 0-1,-1-1 1,1 1-1,-1 0 1,1 0-1,-1-1 1,1 1-1,-1 0 1,1 0-1,-1 0 1,0 0-1,1-1 1,-1 1-1,0 0 1,0 0-1,1 0 1,-1 0-1,0 0 1,0 0-1,0 0 1,0 0-1,-1 0 1,1 0-1,0-1 1,0 1-1,0 0 1,-1 0-1,1 0 1,0 0 0,-1 0-1,1 0 1,-1-1-1,1 1 1,-1 0-1,1 0 1,-1-1-1,0 1 1,1 0-1,-1-1 1,0 1-1,0-1 1,0 1-1,-50 38 122,45-35-112,-116 71 14,-60 41 223,160-100-155,1 2 1,1 0-1,1 1 0,0 0 1,-30 45-1,42-40 101,6-24-298,1 1-1,0-1 1,0 1 0,0-1-1,-1 1 1,1 0 0,0-1 0,0 1-1,0-1 1,0 1 0,0-1-1,0 1 1,0-1 0,0 1 0,1 0-1,-1-1 1,0 1 0,0-1-1,0 1 1,0-1 0,1 1-1,-1-1 1,0 1 0,1-1 0,-1 1-1,0-1 1,1 0 0,-1 1-1,0-1 1,1 1 0,-1-1 0,1 0-1,-1 1 1,1-1 0,0 1-1,7-1-4817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14574,'0'0'7207,"5"64"-5574,-5-37 1,0-1-513,0-1-545,5-2-351,5-6-97,8-5-64,3-6-32,3-6-577,3 0-1056,-6-12-1410,-3-5-1377,-5 0-1154,-3-1-2753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3:55.8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4965,'0'0'16720,"5"51"-16208,-5-34-352,0 0-96,0-4-897,5-3-5829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7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62 11883,'0'0'5702,"2"-9"-2643,4-21-577,-3 16-423,-7 27 441,-13 52-2513,2-11 114,2 1-1,3 1 1,-6 100 0,15-155-79,1 1 0,0 0 1,0-1-1,0 1 1,0 0-1,0 0 1,0-1-1,0 1 1,0 0-1,1-1 1,-1 1-1,1 0 1,-1-1-1,1 1 1,0-1-1,0 1 0,-1-1 1,1 1-1,0-1 1,0 1-1,1-1 1,-1 0-1,0 1 1,0-1-1,1 0 1,-1 0-1,0 0 1,1 0-1,-1 0 0,1-1 1,-1 1-1,1 0 1,0-1-1,-1 1 1,1-1-1,0 1 1,-1-1-1,4 0 1,0 0 76,-1-1 0,1 0 0,0 0 0,-1 0 0,1 0 0,-1-1 0,0 0 0,1 0 1,-1 0-1,0 0 0,0-1 0,0 0 0,4-4 0,17-15 171,-2-2 0,0-1 0,-2-1 0,0-1-1,-2-1 1,-1 0 0,-2-2 0,19-43 0,-30 135-270,-6-17 0,-1-28 0,1-1 0,2 1 0,-1-1 0,2 0 0,6 31 0,-7-45 0,-1 1 0,1-1 0,0 0 0,0 0 0,0 1 0,1-1 0,-1 0 0,0 0 0,1 0 0,0 0 0,-1-1 0,1 1 0,0 0 0,0-1 0,0 1 0,0-1 0,0 1 0,0-1 0,0 0 0,0 0 0,4 1 0,-2-1 0,1 0 0,-1-1 0,0 0 0,1 1 0,-1-2 0,1 1 0,-1 0 0,0-1 0,1 0 0,-1 0 0,5-2 0,4-2 0,-1 0 0,0 0 0,0-2 0,-1 1 0,0-2 0,0 1 0,9-10 0,-5 3 0,-2 0 0,0-2 0,-1 1 0,0-1 0,-2-1 0,16-30 0,-20 34 0,-1 1 0,-1 0 0,0-1 0,0 0 0,-2 0 0,1 0 0,-2 0 0,0-1 0,0 1 0,-3-26 0,2 37-10,0 0 0,-1 0 0,1-1 0,-1 1 0,1 0 0,-1 0 0,0 0 0,1 0 0,-1 0 0,-1 0 0,1 0 0,0 0 0,0 0 0,-1 0 0,1 0 0,-1 1 0,1-1 0,-1 1 0,0-1 0,1 1 0,-1 0 0,0 0 0,0-1 0,0 1 0,0 0 0,0 1 0,0-1 0,-1 0 0,1 1 0,0-1 0,0 1 0,0 0 0,-1-1 0,1 1 0,0 0 0,0 0 0,-1 1 0,1-1 0,0 0 0,0 1 0,0-1 0,0 1 0,-1 0 0,1 0 0,0 0 0,0 0 0,0 0 0,1 0 0,-1 1 1,0-1-1,0 0 0,1 1 0,-1 0 0,0-1 0,1 1 0,0 0 0,-1 0 0,1 0 0,0-1 0,0 1 0,0 1 0,0-1 0,1 0 0,-1 0 0,0 0 0,1 0 0,0 0 0,-1 1 0,1 3 0,0 0-842,2 20-9048,9-15 659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5990,'0'0'23115,"4"9"-22063,-3-6-983,0 0 1,0 0 0,0 0 0,1 0 0,-1-1-1,1 1 1,0 0 0,0-1 0,0 1-1,0-1 1,0 0 0,0 0 0,1 0 0,-1 0-1,1 0 1,0 0 0,-1-1 0,1 1 0,0-1-1,0 0 1,0 1 0,0-2 0,0 1 0,0 0-1,0 0 1,6-1 0,42 7 12,9 2-2637,-22 0-5067,-30-6 3133,-8 1-1245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4740,'0'0'22069,"-5"46"-20948,36-46-384,5 0-545,4 0-128,5-8-512,1-1-2307,-4 0-1729,-5 4-3299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2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12620,'0'0'17168,"59"7"-17104,-31-14-961,3-3-2434,-4-3-2370,-1 0-5350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12 18514,'0'0'11018,"-7"9"-9721,3-4-1055,-29 42 734,31-44-948,0 0 1,0 0-1,0 1 0,1-1 1,0 1-1,-1-1 0,1 1 0,1-1 1,-1 1-1,0 0 0,1-1 1,0 1-1,0 0 0,0-1 1,1 6-1,0-7-53,-1-1 1,1 0-1,0 0 0,0 0 0,0 0 1,1 0-1,-1 0 0,0-1 0,0 1 0,0 0 1,1-1-1,-1 1 0,0 0 0,1-1 1,-1 0-1,0 1 0,1-1 0,-1 0 1,1 0-1,-1 0 0,0 1 0,4-2 1,42 1-1154,-31-1 619,-11 1 300,0 0-1,0 1 1,0-1 0,0 1-1,0 0 1,0 0 0,0 0-1,-1 1 1,1 0 0,0 0-1,-1 0 1,1 0 0,5 5-1,-8-5 291,0 0-1,0 0 1,-1 1-1,1-1 1,-1 0-1,1 1 1,-1-1-1,0 0 1,0 1-1,0 0 0,0-1 1,-1 1-1,1 0 1,-1-1-1,1 1 1,-1 0-1,0-1 1,0 1-1,0 0 1,-1 0-1,1-1 1,-1 1-1,1 0 1,-1-1-1,0 1 0,-2 4 1,-1 2 266,-1 0 0,1-1 0,-2 1 0,1-1 0,-1 0 0,-1 0 0,1-1 1,-1 0-1,-10 7 0,12-8-112,-1-1 1,0-1-1,-1 1 0,1-1 1,-1 0-1,0 0 1,0-1-1,0 0 0,0 0 1,-1-1-1,1 0 1,-10 1-1,16-3-253,0 0 1,0 0-1,0 0 0,0 0 1,0-1-1,0 1 0,0 0 1,0-1-1,0 1 0,0-1 1,1 1-1,-1-1 0,0 1 1,0-1-1,0 1 0,1-1 1,-1 0-1,0 0 0,1 1 1,-1-1-1,0 0 0,1 0 1,-1 0-1,1 1 0,0-1 1,-1 0-1,1 0 0,0 0 1,-1 0-1,1 0 0,0 0 1,0 0-1,0 0 0,0-1 1,-1-43-5389,2 29 2742,-1-21-5934</inkml:trace>
  <inkml:trace contextRef="#ctx0" brushRef="#br0" timeOffset="1">21 13 12684,'0'0'15086,"69"-11"-13548,-39 11-705,5 0-481,6 0-352,8 0-705,1 0-3170,4 0-1250,6-2-10762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8 6054,'0'0'26361,"67"-1"-26265,-29-2-64,0 1-320,1 0-1506,-1 2-1665,-7 0-2179,-9 0-2722</inkml:trace>
  <inkml:trace contextRef="#ctx0" brushRef="#br0" timeOffset="1">1 133 16432,'0'0'11691,"69"12"-11371,-21-21-224,4-2-705,-1-3-2754,-1-2-2755,-9 1-8391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3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 16912,'0'0'5445,"65"-1"-3555,-43 1-321,-2 0-95,-6 3-385,-3 11-256,-9 4-65,-2 4 129,-13 9 128,-15 6-256,-12 3-673,-7 6-96,-2 1 0,0 0 0,7-4-480,10-13-6503,13-9-13100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6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8168,'0'0'20019,"73"12"-19187,-40-12-671,4-6-129,0 1-417,-1 0-1633,-6 0-1537,-3 2-2499,-8-2-6502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6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18898,'0'0'6006,"-9"10"-3791,3-4-1850,0-1-224,0 1 0,1-1 0,0 1-1,0 1 1,0-1 0,1 1 0,0 0 0,0 0-1,0 0 1,1 0 0,0 1 0,1-1-1,0 1 1,-2 12 0,4-19-177,0 1 0,1-1-1,-1 0 1,1 0 0,-1 0 0,1 0 0,-1 1 0,1-1-1,0 0 1,0 0 0,0 0 0,-1 0 0,1 0 0,0-1-1,0 1 1,0 0 0,0 0 0,0-1 0,1 1 0,-1 0-1,0-1 1,0 1 0,0-1 0,3 1 0,41 11-1728,-18-5 732,-21-4 859,0 0 0,0 0-1,0 1 1,0-1 0,-1 1-1,0 0 1,0 1 0,0-1-1,0 1 1,-1 0 0,1 0-1,-1 1 1,3 5 0,-5-8 221,-1-1 0,0 1 0,1 0 0,-1 0 0,0 0 0,0-1 0,-1 1 0,1 0 0,-1 0 0,1 0 0,-1 0-1,0 0 1,0 0 0,0 0 0,-1 0 0,1 0 0,-1 0 0,1 0 0,-1 0 0,0 0 0,0 0 0,-1 0 0,1-1 0,0 1 0,-1 0 0,0-1 0,1 1 0,-1-1 0,0 0 0,-4 4 0,-2 1 625,0 0 0,-1 0 0,0-1-1,0-1 1,-17 9 0,21-12-490,0 0 0,-1 0 0,1 0 0,0-1 0,-1 0 0,1 0 0,-1 0 0,0-1 1,1 0-1,-1 0 0,1 0 0,-10-2 0,14 2-277,-1-1 1,1 0 0,0 0 0,-1 0 0,1 0 0,0 0-1,0 0 1,0 0 0,0 0 0,0 0 0,0-1-1,0 1 1,0 0 0,0-1 0,1 1 0,-1 0 0,1-1-1,-1 1 1,1-1 0,-1 1 0,1-1 0,0 1-1,0-1 1,-1-2 0,0-47-6204,2 37 3665,-1-30-6240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7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8296,'0'0'14702,"61"-4"-12780,-32 4-193,1 0-544,4 0-704,1 2-417,2 0-288,-1-2-3172,0 0-4099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20692,'0'0'10457,"13"8"-10008,-1 0-513,1 0 1,1-2-1,-1 1 1,1-2 0,0 0-1,0-1 1,1 0-1,15 2 1,-24-6-395,1 1 0,-1 1 1,1-1-1,-1 1 0,0 0 1,0 0-1,0 1 0,7 4 1,-12-7 361,0 1 1,0 0 0,0 0 0,0-1 0,0 1-1,0 0 1,-1 0 0,1 0 0,0 0-1,-1 0 1,1 0 0,-1 0 0,1 0 0,-1 1-1,1-1 1,-1 0 0,0 0 0,1 0-1,-1 3 1,0-2 94,-1 0 0,1 0 0,0 0 0,-1 0 0,0 0 1,0 1-1,1-1 0,-1 0 0,0 0 0,-1-1 0,1 1 0,0 0 0,-1 0 0,-2 2 0,-41 43 1859,-2-3-1,-67 49 1,113-93-2438,0 1 688,6-12-17482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8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25 155 20948,'0'0'9646,"11"1"-8082,-3-1-1499,1 0 0,0 0 0,-1-1 0,1 0 0,-1-1 0,0 0 0,0 0 0,9-4 0,-13 4-64,0 0 0,0 1 0,-1-1 0,1-1 0,0 1 0,-1 0 0,0-1 0,0 0 0,1 0 0,-2 0 0,1 0 1,0 0-1,-1 0 0,1-1 0,-1 1 0,0-1 0,0 0 0,0 0 0,-1 0 0,1 0 0,-1 0 0,1-5 0,-1 7-1,-1 0 0,0-1 0,1 1 0,-1 0 0,0-1 0,0 1 0,0 0 0,-1-1 0,1 1 0,-1 0 0,1-1 0,-1 1 0,0 0 0,1 0 0,-1 0 0,-1 0 0,1 0 0,0 0 0,0 0 0,-1 0 0,1 0 0,-1 0 0,1 0 0,-1 1 0,0-1 0,0 1 0,0-1 0,0 1 0,0 0 0,0 0 0,0 0 0,-4-2 0,3 3 0,0-1 0,0 1 0,0-1 0,-1 1 0,1 0 0,0 0 0,0 0 0,0 1 0,0-1 0,0 1 0,0 0 0,0 0 0,0 0 0,0 0 0,0 0 0,1 0 0,-1 1 0,0 0 0,1-1 0,-1 1 0,1 0 0,0 0 0,-1 0 0,1 1 0,-2 2 0,-6 8 0,1 1 0,0 0 0,1 1 0,-11 29 0,15-35 0,1 0 0,0 0 0,1 1 0,0-1 0,1 1 0,0-1 0,0 1 0,1 0 0,2 18 0,-2-26 0,1-1 0,-1 1 0,1 0 0,-1-1 0,1 1 0,0-1 0,0 1 0,-1-1 0,1 0 0,0 1 0,0-1 0,1 0 0,-1 0 0,0 1 0,0-1 0,0 0 0,1 0 0,-1 0 0,1-1 0,-1 1 0,1 0 0,1 0 0,2 1 0,0-1 0,0 0 0,0 0 0,-1 0 0,1-1 0,0 0 0,9 0 0,-2-2 0,1 1 0,-1-2 0,0 0 0,0 0 0,17-8 0,-8 1 0,-1-1 0,0-1 0,0-1 0,-2 0 0,0-1 0,31-32 0,-49 45 0,0 1 0,0 0 0,0-1 0,1 1 0,-1 0 0,0 0 0,0-1 0,0 1 0,1 0 0,-1-1 0,0 1 0,0 0 0,1 0 0,-1 0 0,0-1 0,1 1 0,-1 0 0,0 0 0,1 0 0,-1 0 0,0 0 0,1-1 0,-1 1 0,0 0 0,1 0 0,-1 0 0,0 0 0,1 0 0,-1 0 0,0 0 0,1 0 0,-1 0 0,0 0 0,1 0 0,-1 1 0,0-1 0,1 0 0,-1 0 0,0 0 0,1 0 0,-1 0 0,1 1 0,4 19 0,-4 44 0,-2-46 0,1-18 0,0 0 0,0 0 0,0 0 0,0 1 0,0-1 0,0 0 0,0 0 0,0 1 0,0-1 0,0 0 0,0 0 0,1 0 0,-1 1 0,0-1 0,0 0 0,0 0 0,0 0 0,0 1 0,0-1 0,1 0 0,-1 0 0,0 0 0,0 0 0,0 0 0,0 1 0,1-1 0,-1 0 0,0 0 0,0 0 0,0 0 0,1 0 0,-1 0 0,0 0 0,0 0 0,0 0 0,1 0 0,-1 0 0,0 0 0,0 0 0,1 0 0,-1 0 0,0 0 0,1 0 0,14-5 0,10-12 0,24-27 0,30-23 0,-78 66 0,0 0 0,0 1 0,-1-1 0,1 0 0,0 1 0,0-1 0,0 0 0,0 1 0,0-1 0,0 1 0,0 0 0,-1-1 0,1 1 0,1 0 0,-1-1 0,0 1 0,0 0 0,0 0 0,0 0 0,0 0 0,0 0 0,0 0 0,0 0 0,0 0 0,0 1 0,0-1 0,0 0 0,0 1 0,0-1 0,0 0 0,1 2 0,0 0 0,-1 0 0,0 0 0,-1 0 0,1 0 0,0 0 0,-1 0 0,1 0 0,-1 0 0,1 0 0,-1 0 0,0 0 0,0 0 0,0 1 0,0 1 0,-2 12 0,0 0 0,-1 0 0,-5 17 0,7-32-35,1-1 1,0 1-1,-1 0 1,1-1-1,0 1 1,0-1-1,0 1 1,-1 0-1,1-1 1,0 1-1,0 0 1,0-1-1,0 1 1,0 0-1,0-1 1,0 1-1,0 0 1,1-1-1,-1 1 0,0 0 1,0-1-1,0 1 1,1-1-1,-1 1 1,0 0-1,1 0 1,14-4-2478,26-26-5536,-37 25 6247,18-14-9762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8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32 16143,'-6'5'2883,"0"-2"32,3 0 96,3 1 992,13-4-2946,11 0-320,4 0-513,8-5-160,4-3-32,-2 1-1441,-3-1-2338,-7-2-2531,-4 1-5958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8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1 223 12236,'0'0'16581,"12"-5"-15268,13-6-1100,-1-2 1,0-1-1,0-1 1,-2-1 0,34-29-1,-51 40-212,15-12 4,-1-1 0,0-1 0,19-25 0,-62 108 91,10-31 77,6-18-20,1 1-1,1 0 0,1 0 0,0 0 1,1 0-1,-3 28 0,7-44-261,1 1-1,-1 0 1,0-1 0,1 1-1,-1-1 1,0 1 0,1-1-1,-1 1 1,1-1-1,-1 1 1,1-1 0,-1 0-1,1 1 1,-1-1 0,1 1-1,-1-1 1,1 0 0,0 0-1,-1 1 1,1-1 0,-1 0-1,1 0 1,0 0-1,-1 0 1,1 0 0,0 0-1,-1 0 1,1 0 0,0 0-1,-1 0 1,2 0 0,25-4-7667,-7-9-2057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12300,'0'0'14888,"-6"13"-13863,-28 66-35,32-70-898,-1-1 1,2 0-1,-1 1 1,1-1 0,0 1-1,0-1 1,1 1-1,1-1 1,-1 1-1,3 9 1,-3-16-59,1 0 1,0 0-1,-1 0 0,1 0 1,0-1-1,0 1 1,0 0-1,0 0 1,0-1-1,1 1 1,-1 0-1,1-1 1,-1 1-1,1-1 0,-1 0 1,1 1-1,0-1 1,-1 0-1,1 0 1,0 0-1,0 0 1,0-1-1,0 1 0,0 0 1,0-1-1,0 0 1,0 1-1,0-1 1,0 0-1,0 0 1,0 0-1,0 0 1,0 0-1,0-1 0,0 1 1,0 0-1,3-2 1,1 1 60,-1-1 0,1 0 0,-1 0 1,1 0-1,-1-1 0,0 0 0,0 0 0,0 0 0,-1-1 1,1 1-1,-1-1 0,5-5 0,-4 2-95,0-1 0,0 0 0,-1 1 0,-1-1 0,1-1 0,-1 1 0,-1 0 0,1-1 0,1-17 0,-3 24 0,-1 0 0,0 0 0,1 0 0,-1 0 0,0 0 0,0 0 0,0 0 0,-1 0 0,1 0 0,0 0 0,-1 0 0,1 0 0,-1 0 0,0 0 0,0 0 0,0 0 0,0 1 0,0-1 0,0 0 0,0 0 0,0 1 0,-1-1 0,1 1 0,-1-1 0,1 1 0,-1 0 0,1-1 0,-1 1 0,0 0 0,0 0 0,1 0 0,-1 1 0,0-1 0,0 0 0,0 1 0,0-1 0,0 1 0,0-1 0,0 1 0,0 0 0,0 0 0,-1 0 0,1 0 0,0 0 0,-4 2 0,5-2-283,-1 0-1,1 0 1,0 1 0,-1-1-1,1 1 1,-1-1-1,1 1 1,0 0 0,0-1-1,-1 1 1,1 0 0,0 0-1,0 0 1,0 0 0,0 0-1,0 0 1,0 0 0,0 0-1,0 1 1,0-1-1,1 0 1,-1 0 0,0 1-1,0 1 1,-1 5-7431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19186,'0'0'12812,"81"-14"-12395,-39 7-289,4 1-96,0 3-32,-2 3-96,-9 0-1153,-6 0-1602,-11 5-2210,-5 0-1121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09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13485,'0'0'16367,"52"33"-16271,-3-33-32,0-3-448,-5-5-1762,-3-1-2691,-8-1-2786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0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17264,'0'0'8344,"9"0"-7185,15 1-528,79 7 142,-96-7-772,0 0 0,0 1 0,0 0 1,0 0-1,0 0 0,0 1 0,-1 0 0,1 0 1,-1 0-1,0 1 0,0 0 0,5 5 1,-9-6-3,0 0-1,0-1 1,0 1 0,-1 0 0,1 0 0,-1 0 0,0 0 0,0 0 0,0 1-1,-1-1 1,1 0 0,-1 0 0,1 1 0,-1-1 0,0 0 0,0 0 0,-1 1-1,1-1 1,-1 0 0,1 0 0,-1 1 0,0-1 0,0 0 0,-1 0 0,-1 4 0,-4 7 100,-1 0 0,0-1 1,-18 23-1,20-27-350,-55 61 950,56-65-1380,0-1 1,0 1 0,-1-1 0,1 0 0,-1-1 0,-8 5 0,7-7-6073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0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0 357 8072,'0'0'19944,"10"-9"-18620,49-54-467,-3-2-1,-3-3 1,50-84 0,-103 152-857,0 0 0,0 1 0,0-1 0,0 0 0,0 0 0,0 0 0,0 0 0,0 0 0,0 0 0,1 1 0,-1-1 0,0 0 0,0 0 0,0 0 0,0 0 0,0 0 0,0 0 0,0 0 0,1 0 0,-1 0 0,0 0 0,0 1 0,0-1 0,0 0 0,0 0 0,1 0 0,-1 0 0,0 0 0,0 0 0,0 0 0,0 0 0,0 0 0,1 0 0,-1 0 0,0 0 0,0 0 0,0 0 0,0 0 0,0 0 0,0-1 0,1 1 0,-1 0 0,0 0 0,0 0 0,0 0 0,0 0 0,0 0 0,0 0 0,1 0 0,-1 0 0,0-1 0,-1 29 0,-7 35 0,1-12 0,2 1 0,2 0 0,6 60 0,-2-100-2093,-7-25-7671,-8-7 1442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13261,'0'0'14669,"78"39"-14508,-41-39-193,1-7-2307,-2-7-2978,-1-3-3843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0 13036,'0'0'15535,"-7"13"-14478,0 0-838,-32 63 1067,35-69-1198,2 0 1,-1 0 0,1 0-1,0 0 1,0 1 0,1-1 0,0 1-1,0 0 1,1 13 0,1-20-80,0 1 1,-1 0-1,1-1 1,0 0-1,0 1 1,0-1-1,0 1 1,0-1-1,0 0 1,1 0-1,-1 0 1,0 0-1,1 0 1,-1 0 0,1 0-1,-1 0 1,1 0-1,-1-1 1,3 2-1,39 13-78,-24-10-421,-18-4 432,48 21-1660,-47-21 1677,0 0 0,0 0 0,1 0 0,-1 1 0,0-1 0,0 1 0,0-1-1,-1 1 1,1 0 0,0-1 0,-1 1 0,1 0 0,-1 0 0,0 0 0,1 1 0,-1-1-1,0 0 1,1 4 0,-2-5 131,-1 0 0,1 0-1,-1 0 1,1 0 0,-1-1 0,1 1-1,-1 0 1,0 0 0,1 0-1,-1 0 1,0-1 0,0 1 0,0 0-1,1-1 1,-1 1 0,0-1-1,0 1 1,0-1 0,0 1 0,0-1-1,0 0 1,0 1 0,0-1-1,0 0 1,0 0 0,0 0 0,-2 1-1,-38 4 921,34-4-923,-17 2-74,0-1 0,0-2-1,0 0 1,-27-3 0,50 3-47,0 0-1,0 0 1,0-1 0,0 1-1,1 0 1,-1 0 0,0 0-1,0-1 1,0 1-1,0 0 1,0-1 0,1 1-1,-1 0 1,0-1 0,0 1-1,1-1 1,-1 0 0,0 1-1,1-1 1,-1 1 0,1-1-1,-1 0 1,0-1 0,11-11-2070,30-6-3723,-13 10-1273,2 1-3566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1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20531,'0'0'8574,"-10"-1"-6695,1 1-1707,-1 1 0,0 0 0,1 0 0,-1 1 0,1 0 0,-13 4 0,17-4-134,-1 0 1,1 0 0,-1 1-1,1-1 1,0 1-1,0 0 1,0 1 0,1-1-1,-1 1 1,1 0 0,0 0-1,0 0 1,0 1-1,-4 6 1,8-11-42,0 1 1,0 0-1,0-1 0,0 1 0,1-1 1,-1 1-1,0-1 0,0 1 1,0-1-1,1 1 0,-1-1 0,0 1 1,1-1-1,-1 1 0,0-1 1,1 0-1,-1 1 0,0-1 1,1 1-1,-1-1 0,1 0 0,-1 1 1,1-1-1,-1 0 0,1 0 1,-1 1-1,1-1 0,-1 0 0,1 0 1,-1 0-1,1 0 0,-1 0 1,1 0-1,0 0 0,-1 0 0,1 0 1,-1 0-1,1 0 0,-1 0 1,1 0-1,-1 0 0,2 0 1,36 1-456,-32-1 247,35-1-1281,-25 0 581,-1 1-1,1 0 1,-1 1-1,1 1 1,27 6-1,-43-8 948,1 0 1,0 0-1,-1 1 1,1-1-1,0 0 1,-1 0-1,1 1 1,0-1-1,-1 0 1,1 1-1,-1-1 1,1 1-1,-1-1 1,1 1-1,-1-1 1,1 1-1,-1-1 1,1 1-1,-1-1 1,0 1-1,1 0 1,-1-1-1,0 1 1,1 0-1,-1-1 1,0 1-1,0 0 1,0-1-1,0 1 1,0 1-1,-11 18 2114,-26 12 868,31-27-2901,-1-1-1,0 1 1,0-1-1,0 0 1,0-1-1,-1 0 1,1 0-1,-1-1 1,0 0-1,-14 2 1,21-5-754,1-1 0,0 1 0,0-1 1,0 1-1,0-1 0,0 1 0,0 0 1,0-1-1,0 1 0,1-1 0,-1 1 1,1-1-1,-1 1 0,1 0 0,-1-1 1,1 1-1,1-2 0,14-16-10093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8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17008,'0'0'12465,"-5"9"-9662,-1 1-2324,4-7-478,0 0 0,0 0 0,0 0 0,1 0 0,-1 1 0,1-1 0,-1 1 0,1-1-1,0 1 1,1-1 0,-1 1 0,0 6 0,2-9-1,-1 0 0,0 0 0,1-1 0,-1 1 0,1 0 0,-1 0 0,1-1 0,-1 1 0,1 0 0,-1-1 0,1 1 0,0-1 0,-1 1 0,1 0 0,0-1 0,-1 0 0,1 1 0,0-1 0,0 1 0,-1-1 0,1 0 0,0 0 0,0 1 0,0-1 0,0 0 0,0 0 0,-1 0 0,1 0 0,0 0 0,0 0 0,0 0 0,0 0 0,0 0 0,-1-1 0,1 1 0,0 0 0,1-1 0,36-10 0,-3-14 0,13-8 0,-46 31 0,1 1 0,0-1 0,0 1 0,0 0 0,0-1 0,1 2 0,-1-1 0,0 0 0,0 1 0,1-1 0,-1 1 0,0 0 0,5 0 0,-7 1 0,0 0 0,0 0 0,0 0 0,0 0 0,0-1 0,0 1 0,0 0 0,-1 1 0,1-1 0,0 0 0,-1 0 0,1 0 0,-1 0 0,1 0 0,-1 1 0,1-1 0,-1 0 0,0 0 0,0 1 0,0-1 0,0 0 0,0 1 0,0-1 0,0 2 0,-2 39 0,2-37 0,-6 25-2138,4-22-6241,5-29-13583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4:13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84 262 17905,'0'0'12006,"-11"8"-10912,8-6-903,-45 39 858,46-39-1028,0 0 0,0 0 0,0 0 0,1 1 0,-1-1-1,0 0 1,1 1 0,0-1 0,0 1 0,0-1 0,0 1 0,0 0 0,0-1-1,0 1 1,1 0 0,0-1 0,-1 1 0,1 0 0,0 0 0,0-1 0,1 1-1,-1 0 1,1 0 0,0 3 0,0-5-21,0 1 0,0-1 0,1 0 0,-1 0 0,0 0 0,0 0 0,1 0 0,-1 0 0,1-1 0,-1 1 0,0 0 0,1-1 0,0 1 0,-1-1 0,1 1 0,-1-1 0,1 0 0,-1 0 0,1 1 0,0-1 0,-1 0 0,4-1 0,37-6 0,-34 3 0,0-1 0,-1 0 0,0 0 0,0 0 0,0-1 0,0 0 0,-1-1 0,0 1 0,-1-1 0,1 0 0,-1-1 0,0 1 0,-1-1 0,0 0 0,5-14 0,-2 5 0,-1-1 0,-1 1 0,-1-1 0,0 0 0,-1-1 0,1-29 0,-4 47 0,0 0 0,0-1 0,0 1 0,1 0 0,-1-1 0,0 1 0,-1-1 0,1 1 0,0 0 0,0-1 0,0 1 0,-1 0 0,1 0 0,-1-1 0,1 1 0,-1 0 0,0 0 0,1 0 0,-1-1 0,0 1 0,0 0 0,0 0 0,0 0 0,0 0 0,0 1 0,0-1 0,0 0 0,0 0 0,0 1 0,0-1 0,0 0 0,-1 1 0,1-1 0,0 1 0,0-1 0,-1 1 0,1 0 0,0 0 0,-1 0 0,1-1 0,0 1 0,-1 0 0,1 1 0,0-1 0,-1 0 0,1 0 0,0 1 0,-1-1 0,1 0 0,0 1 0,0-1 0,-1 1 0,1 0 0,0-1 0,0 1 0,0 0 0,0 0 0,0 0 0,0 0 0,-1 1 0,-6 4 0,1 0 0,1 1 0,-1 0 0,1 0 0,0 1 0,1 0 0,-9 15 0,11-18 0,1 0 0,-1 0 0,1 1 0,0-1 0,0 1 0,0-1 0,1 1 0,0 0 0,0-1 0,1 1 0,0 0 0,-1 0 0,2 0 0,0 6 0,0-10-6,0 0 0,0 0 0,0 0 0,1 0 0,-1 0 0,0 0 1,1-1-1,0 1 0,-1 0 0,1-1 0,0 1 0,0-1 0,0 0 0,-1 0 0,2 0 0,-1 0 0,2 1 0,47 16-590,-27-10-196,-19-6-516,-1 0 1,0 0-1,0 0 0,0 1 0,-1 0 0,1 0 0,6 6 0,2 2-4153,12-1-3280,8-10 6011,-24 0 3210,1-2 0,0 1 0,-1-1 1,14-5-1,-21 6-124,40-20 3135,-24 6 897,-17 14-3981,1 1 1,-1-1-1,0 1 0,1-1 1,-1 0-1,0 1 0,0-1 1,1 0-1,-1 1 0,0-1 1,0 0-1,0 1 1,0-1-1,0 0 0,0 1 1,0-1-1,0 0 0,0 1 1,0-1-1,0 0 1,0 1-1,0-1 0,-1-1 1,-14-1 3861,-14 7-2602,27-3-1600,0 0-1,0 0 1,0 0 0,0 1-1,0-1 1,0 1-1,0-1 1,1 1 0,-1 0-1,1 0 1,-1 0 0,1 0-1,0 0 1,-1 0 0,1 0-1,0 0 1,0 0 0,1 0-1,-1 1 1,-1 3 0,2-5-41,0 0 0,0 0 0,-1 0 0,1 1 0,0-1 0,0 0 0,0 0 0,0 1 0,1-1 0,-1 0 0,0 0 0,0 0 0,1 0 0,-1 1 0,0-1 0,1 0 0,0 0 0,-1 0 0,1 0 0,-1 0 0,1 0 0,0 0 0,0 0 0,0 0 0,-1-1 0,1 1 0,0 0 0,0 0 0,0-1 0,0 1 0,0 0 0,1-1 0,-1 1 0,0-1 0,0 0 0,0 1 0,0-1 0,1 0 0,-1 0 0,2 1 0,1-1-22,0 0 0,0-1-1,0 1 1,0 0 0,-1-1 0,1 0-1,0 0 1,0 0 0,0-1 0,-1 1-1,1-1 1,-1 0 0,1 0 0,-1 0-1,0 0 1,1-1 0,-1 1 0,-1-1-1,1 0 1,0 0 0,-1 0-1,1 0 1,-1 0 0,3-6 0,0 1-6,-1 0 0,0 0 0,-1-1 0,0 1 0,0-1 0,-1 1 1,0-1-1,-1 0 0,1-17 0,-2 25 2,0 0 0,0 1 0,0-1 0,0 1 0,0-1 0,0 1 0,0-1 0,0 1 0,-1-1 0,1 1 0,0-1 0,0 1 0,-1-1 0,1 1 0,0-1 0,-1 1 0,1-1 0,-1 1 0,1 0 0,0-1 0,-1 1 0,1 0 0,-1-1 0,1 1 0,-1 0 0,1-1 0,-1 1 0,1 0 0,-1 0 0,1 0 0,-1 0 0,1 0 0,-1-1 0,0 1 0,1 0 0,-1 0 0,1 0 0,-1 0 0,1 0 0,-1 1 0,1-1 0,-2 0 0,1 0 0,0 0 0,0 1 0,0-1 0,0 0 0,0 1 0,-1-1 0,1 1 0,0-1 0,0 1 0,0-1 0,1 1 0,-1 0 0,0 0 0,0-1 0,0 1 0,0 0 0,1 0 0,-1 0 0,0 0 0,1 0 0,-2 1 0,1 0-92,0 1 1,1-1-1,-1 1 1,0-1-1,1 0 0,0 1 1,-1-1-1,1 1 1,0-1-1,0 1 0,1-1 1,-1 1-1,0-1 1,1 1-1,-1-1 0,1 1 1,0-1-1,2 4 1,-2-5-131,0 1 0,1-1 1,-1 1-1,1-1 0,-1 1 1,1-1-1,-1 0 0,1 0 0,0 0 1,0 0-1,0 0 0,0 0 1,0 0-1,0-1 0,0 1 1,0-1-1,3 1 0,2-1-343,1 1 0,-1-2-1,0 1 1,0-1 0,0 0 0,-1 0-1,1-1 1,0 0 0,0 0 0,-1-1-1,1 0 1,6-4 0,-1 0-1334,-1-1 0,0-1 0,16-16 0,-17 15 1142,-1-1 1,0-1-1,11-17 0,-14 17 1376,1 0 0,-2-1 0,8-22 0,-10 23 1164,0 1 0,-1-1 1,0 0-1,-1-18 0,-4 29 1892,-5 10-2786,-6 11-686,3 11-20,1 1-1,1 0 1,2 1 0,1-1-1,-2 63 1,-5 22 50,14-137-123,-1 0 0,0 1-1,-5-28 1,-1-24 225,5 61-190,1-28 491,-1 37-568,1 0 0,0 0 0,0 0 0,0 0 0,0 0 0,0 1-1,0-1 1,0 0 0,1 0 0,-1 0 0,0 0 0,0 0 0,1 0 0,-1 0 0,1 1 0,-1-1 0,0 0 0,1 0 0,0 1 0,-1-1 0,1 0 0,-1 0 0,1 1 0,0-1 0,-1 1 0,2-1 0,51 1-22,-38 1-81,0-1 0,1-1 0,27-4 0,-37 4 27,-1 0 0,0-1 0,0 0 1,0 0-1,-1 0 0,1-1 0,0 1 0,-1-1 1,0 0-1,1-1 0,-1 1 0,-1-1 0,1 0 1,0 0-1,3-5 0,-4 6 6,-1-1-1,1 1 1,-1-1-1,0 0 1,0 1-1,0-1 1,0 0-1,-1 0 1,1 0-1,-1 0 0,0 0 1,0-1-1,-1 1 1,1 0-1,-1 0 1,0-8-1,-1 11 0,-1 1-1,1 0 1,0 0-1,0 0 0,0 0 1,0 0-1,0 0 0,-1 0 1,1 0-1,0 0 0,0 1 1,0-1-1,0 0 1,0 1-1,0-1 0,0 1 1,0-1-1,0 1 0,0 0 1,0-1-1,0 1 1,0 0-1,0 0 0,-1 1 1,-5 6 117,1 0 1,0 0-1,0 1 0,1 0 1,0 0-1,0 1 1,1-1-1,1 1 1,-5 15-1,3-4 281,2-1-1,0 0 1,-1 40-1,4-59-388,0 0-1,0 1 1,-1-1 0,1 0-1,0 0 1,0 0 0,1 1-1,-1-1 1,0 0-1,0 0 1,1 0 0,-1 0-1,0 1 1,1-1-1,-1 0 1,1 0 0,0 0-1,-1 0 1,1 0-1,0 0 1,-1 0 0,1 0-1,0-1 1,0 1 0,0 0-1,0 0 1,0-1-1,0 1 1,0 0 0,0-1-1,0 1 1,0-1-1,0 0 1,1 1 0,-1-1-1,0 0 1,0 1-1,0-1 1,0 0 0,1 0-1,-1 0 1,0 0 0,2-1-1,0 1 7,0-1-1,0 0 1,-1 0-1,1 0 1,0 0-1,-1 0 1,1-1-1,-1 1 1,1-1-1,-1 0 1,0 0-1,0 0 1,0 0-1,0 0 1,0 0-1,0 0 1,3-5-1,-2-1-11,0 0 0,-1-1 0,1 1 0,-2-1 0,1 1 0,-1-1 0,0 0 0,-1 1 0,-1-12 0,1 19 0,0 3 0,1-1 1,-1 1-1,0 0 0,1 0 1,-1 0-1,1 0 0,-1-1 1,1 1-1,0 0 0,-1-1 1,1 1-1,0 0 0,0-1 0,0 1 1,1-1-1,-1 1 0,0-1 1,1 0-1,-1 0 0,0 1 1,1-1-1,2 1 0,2 1 1,0 0 0,0-1 0,0 0 1,0 0-1,0 0 0,13 1 0,6 0-26,1-2 1,38-3-1,-60 2-25,1 0 1,-1-1-1,1 1 0,-1-1 0,1 0 0,-1 0 1,1-1-1,-1 1 0,0-1 0,0 0 0,0 0 0,0-1 1,0 1-1,0-1 0,-1 0 0,1 0 0,3-4 0,-6 6 56,-8 32-113,7-12 74,1 0 1,0 0-1,2 0 1,0 0-1,1-1 1,1 1-1,1-1 1,12 26-1,-10-23-349,0 1-1,-1 0 0,-1 1 0,-1 0 1,3 28-1,-8-46 481,0 0 1,1 0 0,-2 0-1,1 0 1,0 0-1,-1-1 1,0 1-1,0 0 1,-1 0-1,1 0 1,-1-1-1,0 1 1,0-1-1,-1 1 1,1-1 0,-1 0-1,0 0 1,0 0-1,0 0 1,-1-1-1,1 1 1,-1-1-1,0 0 1,0 0-1,0 0 1,-1-1 0,1 1-1,0-1 1,-1 0-1,0 0 1,1-1-1,-1 1 1,0-1-1,0 0 1,0-1-1,-7 1 1,9 0-99,0-1 0,1 0 0,-1-1 0,1 1 0,-1 0 0,1-1 0,-1 1 0,1-1 0,-1 0 0,1 0 0,0 0 0,-1 0 0,1 0 0,0-1 0,0 1 0,0-1 0,0 1 0,0-1 0,0 0 0,0 0 0,0 0 0,1 0 0,-1 0 0,1 0 0,-1 0 0,1 0 0,0 0 0,0-1 0,0 1 0,0-1 0,1 1 0,-1-1 0,1 1 0,-1-1 0,1-3 0,-3-11 0,2-1 0,0 1 0,1-1 0,2-17 0,-1 25 0,0 2-38,0 0 1,0 0-1,1 0 0,0 0 1,1 0-1,-1 1 1,1-1-1,1 1 0,0-1 1,0 1-1,0 0 0,1 1 1,0-1-1,0 1 1,1 0-1,-1 0 0,1 1 1,1-1-1,-1 2 0,1-1 1,0 0-1,9-3 1,14-6-633,1 1 0,1 1 0,0 2 0,37-7 0,-38 10-224,50-14-6937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5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18353,'0'0'9401,"1"11"-9070,1 1-319,2 14-9,-2 1-1,0 0 0,-5 51 1,3-78-392,-1 0 0,1-1 0,-1 1 1,1 0-1,-1 0 0,1-1 1,-1 1-1,1 0 0,-1-1 0,1 1 1,0-1-1,-1 1 0,1 0 1,0-1-1,-1 1 0,1-1 0,0 1 1,-1-1-1,1 1 0,0-1 1,0 1-1,0-1 0,0 0 0,-1 1 1,1-1-1,0 0 0,-3-18-9887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5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19442,'0'0'11403,"74"13"-10826,-48-13-385,5 0-32,-3 0-128,-1 0-897,-6 0-1633,-3-3-2467,-8 2-1953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18097,'0'0'9962,"49"4"-8393,-17-13-800,2 0-577,2 1-128,-2 3-256,-9 5-993,-7 0-2114,-11 3-1538,-7 8-800,-1 3-3172</inkml:trace>
  <inkml:trace contextRef="#ctx0" brushRef="#br0" timeOffset="1">1 181 13421,'0'0'14670,"49"22"-14350,-22-26-256,1-2-545,-3 1-2401,-1-2-2147,0-2-4452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14894,'0'0'10607,"-3"10"-8893,-2 11-1093,0-1-98,0 0 0,1 1 0,1-1 0,1 1 0,1 0 0,2 29-1,-1-48-507,0 0-1,0 0 0,1-1 1,-1 1-1,1 0 0,-1-1 1,1 1-1,0 0 0,0-1 1,0 1-1,0-1 0,0 1 1,0-1-1,0 1 0,0-1 1,0 0-1,1 1 0,-1-1 1,0 0-1,1 0 0,-1 0 1,1 0-1,0 0 0,-1-1 1,1 1-1,-1 0 0,1-1 1,0 1-1,0-1 0,-1 0 1,1 1-1,0-1 0,0 0 1,0 0-1,-1 0 0,1 0 1,0-1-1,0 1 0,0 0 1,-1-1-1,4 0 0,1-1 26,0-1-1,0 1 1,0-1-1,0 0 1,0 0-1,-1-1 0,1 0 1,-1 0-1,0 0 1,5-5-1,2-6-5,0 0 0,14-24 0,-22 32-41,0 1 0,-1-1 0,0 0 0,0 1 0,-1-1 0,0-1 0,0 1 0,0 0 0,0-12 0,-24 60-409,-7 30 407,27-64-17,1-1 0,-1 0 0,1 0 0,1 1 0,-1-1 1,1 0-1,0 1 0,0-1 0,1 1 0,1 5 0,-2-11-196,1 1-1,0-1 1,0 0-1,-1 0 1,1 0-1,0 0 1,0 0-1,0 0 1,0-1-1,1 1 1,-1 0-1,0 0 1,0-1-1,0 1 1,0-1-1,1 1 1,-1-1-1,0 0 1,1 1-1,-1-1 1,0 0-1,1 0 1,-1 0-1,0 0 1,1 0-1,-1 0 1,0 0-1,1 0 1,-1 0-1,2-1 1,15-3-5677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6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14830,'0'0'16303,"58"45"-15726,-35-45-385,2 0-96,0 0-64,-4 0-961,-3-1-1793,-5-4-1955,-8 1-1568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16432,'0'0'14926,"64"6"-14798,-35-14-192,-4 0-1474,-3 0-2113,-4 1-2787,-2-1-6182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7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0 205 19571,'0'0'11205,"10"-3"-9855,8-4-1307,0 0 0,0-1 0,-1 0-1,0-2 1,0 0 0,-1-1-1,-1-1 1,1 0 0,-2-1-1,0 0 1,-1-1 0,0-1 0,-1 0-1,19-31 1,-38 68-742,1 1-1,1 0 1,2 0 0,0 0-1,1 45 1,3-48-5595,5-8-5125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8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1 283 14894,'0'0'14152,"11"-4"-12417,-3 2-1584,0-1-1,0 0 0,0-1 1,-1 1-1,1-1 1,-1-1-1,0 0 1,-1 0-1,1 0 1,9-10-1,0-2-78,68-81 138,-75 87-203,-1-1 0,0 0 0,-1 0 0,-1 0 0,0-1 0,8-25 0,-32 101 1,9-37-22,2 1 0,1 0 0,-6 50 0,10 9-2730,2-85 2484,0-1 0,0 1 1,0 0-1,-1-1 0,1 1 0,0-1 0,-1 1 1,1-1-1,0 1 0,-1-1 0,1 1 0,-1-1 1,1 0-1,-1 1 0,1-1 0,-1 1 0,1-1 1,-1 0-1,1 0 0,-1 1 0,1-1 0,-1 0 1,0 0-1,1 0 0,-1 1 0,1-1 0,-1 0 1,0 0-1,1 0 0,-1 0 0,1 0 0,-1 0 1,0 0-1,1 0 0,-1-1 0,1 1 0,-1 0 1,0 0-1,1 0 0,-1-1 0,0 0 0,-12-4-7080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15086,'0'0'11275,"57"5"-9770,-30-5-672,5 0-641,1 0-288,2-13-2050,-4-6-1794,-1 0-1633,-7-8-2851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01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30 6182,'0'0'18278,"10"2"-16703,29-1-628,1-1-1,-1-1 0,54-10 0,-22-2-696,-54 10 110,-50 9-142,-112 12 738,91-14-374,-60 14-1,181-17-581,296-19 0,-415 34 0,-88 15 0,74-29 0,65-2 0,1 0 0,0 1 0,0-1 0,-1 0 0,1 0 0,0 0 0,0 0 0,-1 0 0,1 0 0,0 0 0,-1 0 0,1 0 0,0 0 0,0 0 0,-1-1 0,1 1 0,0 0 0,0 0 0,-1 0 0,1 0 0,0 0 0,0 0 0,-1-1 0,1 1 0,0 0 0,0 0 0,-1 0 0,1-1 0,0 1 0,0 0 0,0 0 0,0 0 0,-1-1 0,1 1 0,0 0 0,0 0 0,0-1 0,0 1 0,0 0 0,0-1 0,0 1 0,7-12 0,18-8 0,-8 12-959,1 1-1,0 0 1,0 1 0,0 1-1,1 1 1,0 1 0,-1 0 0,1 2-1,20 0 1,-33 1-5015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9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55 107 6662,'7'-9'6342,"2"-6"-4464,-3 3 135,1 1 0,0-1 0,1 1-1,1 0 1,12-12 0,-21 23-1980,0 0 0,0-1 0,1 1 1,-1 0-1,0 0 0,0 0 0,0 0 0,1-1 0,-1 1 1,0 0-1,0 0 0,0 0 0,1 0 0,-1 0 0,0 0 1,0 0-1,0 0 0,1 0 0,-1 0 0,0 0 0,0 0 1,1 0-1,-1 0 0,0 0 0,0 0 0,1 0 0,-1 0 1,0 0-1,0 0 0,0 0 0,1 0 0,-1 0 0,0 1 1,0-1-1,0 0 0,1 0 0,-1 0 0,0 0 1,0 0-1,0 1 0,0-1 0,1 0 0,-1 0 0,0 0 1,0 1-1,0-1 0,0 0 0,4 18 1887,-6 22 376,-1-24-2296,-1 1 0,-10 27 0,9-32 0,1 1 0,0 0 0,1 0 0,0 1 0,-1 23 0,7-35 0,1 0 0,-1 0 0,1-1 0,0 1 0,0 0 0,0-1 0,0 0 0,6 1 0,11 4 0,-18-4 0,0-1 0,0 0 0,0 1 0,0-1 0,0 1 0,-1 0 0,1 0 0,-1 0 0,1 1 0,-1-1 0,0 0 0,0 1 0,0 0 0,0-1 0,0 1 0,-1 0 0,1 0 0,-1 0 0,0 0 0,0 0 0,0 0 0,0 0 0,0 1 0,-1-1 0,0 0 0,1 0 0,-1 1 0,0-1 0,0 0 0,-1 0 0,1 1 0,-2 4 0,0-4 0,1-1 0,-1 1 0,0 0 0,0-1 0,0 1 0,0-1 0,0 0 0,-1 0 0,0 0 0,0 0 0,0 0 0,0 0 0,0-1 0,0 1 0,-1-1 0,1 0 0,-1 0 0,1-1 0,-1 1 0,0-1 0,0 1 0,0-1 0,0 0 0,0-1 0,0 1 0,-4 0 0,2-1 0,1 0 0,-1-1 0,0 1 0,1-1 0,-1 0 0,0 0 0,1-1 0,-1 0 0,1 0 0,0 0 0,0-1 0,0 1 0,-6-5 0,8 5 0,1 0 0,-1 0 0,0-1 0,1 1 0,0-1 0,-1 1 0,1-1 0,0 0 0,0 0 0,1 0 0,-1 0 0,1 0 0,-1 0 0,1 0 0,0-1 0,0 1 0,0 0 0,1-1 0,-1 1 0,1-1 0,0 1 0,0-1 0,0-3 0,1 5-58,-1 1 0,1-1 0,-1 1 0,1-1 0,0 1 1,-1 0-1,1-1 0,0 1 0,0 0 0,0-1 0,0 1 0,0 0 0,1 0 0,-1 0 0,0 0 1,0 0-1,1 0 0,-1 1 0,0-1 0,1 0 0,-1 1 0,1-1 0,-1 1 0,2-1 0,44-9-3629,-34 8 2106,25-4-5273,2 1-2574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8232,'0'0'17323,"-6"10"-15476,-10 13-983,4-9-224,2 1 0,0 1 0,1-1 0,0 2 0,1-1 0,-7 22 0,15-37-640,0-1 1,1 1 0,-1-1-1,0 1 1,0-1-1,0 1 1,0-1 0,1 0-1,-1 1 1,0-1-1,1 1 1,-1-1 0,0 1-1,0-1 1,1 0 0,-1 1-1,1-1 1,-1 0-1,0 1 1,1-1 0,-1 0-1,1 0 1,-1 1 0,1-1-1,-1 0 1,1 0-1,-1 0 1,1 0 0,-1 0-1,1 1 1,-1-1 0,1 0-1,-1 0 1,1 0-1,-1 0 1,1-1 0,-1 1-1,1 0 1,-1 0-1,1 0 1,20-3-77,-21 3 68,25-5-597,-12 1-498,1 1 0,1 1-1,20-1 1,-34 3 1119,0 0 1,-1 0-1,1 0 1,0 0-1,-1 0 1,1 0-1,0 0 1,-1 1-1,1-1 1,0 0-1,-1 0 1,1 1-1,-1-1 1,1 0-1,0 1 1,-1-1-1,1 1 1,-1-1-1,1 1 1,-1-1 0,0 1-1,1-1 1,-1 1-1,1-1 1,-1 1-1,0 0 1,0-1-1,1 1 1,-1-1-1,0 1 1,0 0-1,0-1 1,1 1-1,-1 0 1,0-1-1,0 1 1,0 0-1,0 0 1,0-1-1,-1 1 1,1 0-1,0-1 1,0 1-1,0-1 1,0 1-1,-1 0 1,1-1-1,-1 2 1,0 0 207,1 1 0,-1-1 0,-1 1 0,1-1 0,0 1-1,-1-1 1,1 1 0,-1-1 0,0 0 0,-3 4 0,-8 2-58,-1-1 0,0 0 0,0-1 0,-1 0 0,0-1 0,0-1 0,0 0 0,0-1 0,0-1 0,-23 1 0,36-5-918,9-5-1189,9-3-3619,14-3-1748,6 0-4805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29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9 22293,'0'0'9321,"-8"-3"-8446,3 1-850,0 1-1,0 0 0,0 0 0,-1 1 1,1-1-1,0 1 0,-1 0 1,1 1-1,0-1 0,-6 2 0,8-1-23,1-1-1,0 1 0,0 0 1,0-1-1,-1 1 0,1 0 1,0 0-1,0 0 0,0 1 1,0-1-1,1 0 0,-1 1 1,0-1-1,0 1 0,1 0 1,-1-1-1,1 1 0,0 0 1,-1 0-1,1 0 0,0 0 1,0 0-1,0 0 0,0 0 1,1 1-1,-1-1 0,1 0 1,-1 0-1,1 1 0,0-1 1,-1 3-1,1-4-7,1 0 0,-1 0 1,0 0-1,0 1 0,0-1 0,0-1 0,1 1 0,-1 0 0,1 0 1,-1 0-1,0 0 0,1 0 0,-1 0 0,1 0 0,0 0 1,-1-1-1,1 1 0,0 0 0,0 0 0,-1-1 0,1 1 1,0-1-1,0 1 0,0-1 0,1 2 0,30 7-373,3 0 15,-34-8 363,0-1-1,0 1 0,0 0 0,0-1 0,0 1 0,0 0 0,-1 0 0,1-1 0,0 1 0,0 0 0,-1 0 1,1 0-1,0 0 0,-1 0 0,1 0 0,-1 0 0,1 0 0,-1 0 0,1 0 0,-1 0 0,0 1 0,0-1 0,0 0 1,0 0-1,1 1 0,-2 3 39,0-1 0,0 0 0,-1 0 0,1 0-1,-1-1 1,0 1 0,0 0 0,0-1 0,0 1 0,-1-1 0,1 1 0,-1-1 0,0 0 0,0 0 0,-5 4 0,6-5-20,0 0-1,0-1 1,0 1 0,0-1-1,0 1 1,0-1 0,-1 1-1,1-1 1,0 0 0,-1 0-1,1 0 1,-1-1 0,1 1-1,-1-1 1,1 1 0,-1-1-1,1 0 1,-1 0 0,0 0-1,1 0 1,-1 0 0,1-1-1,-1 1 1,1-1 0,-1 1-1,-4-3 1,7 3-136,-1-1-1,1 1 1,-1 0-1,1-1 1,-1 1-1,1-1 1,0 1-1,-1 0 1,1-1-1,0 1 1,-1-1 0,1 1-1,0-1 1,0 1-1,-1-1 1,1 1-1,0-1 1,0 1-1,0-1 1,0 0-1,0 1 1,0-1 0,0 1-1,0-1 1,0 1-1,0-1 1,0 1-1,0-1 1,0 1-1,0-1 1,0 0-1,1 1 1,-1-1 0,0 1-1,0-1 1,1 1-1,-1-1 1,1 1-1,15-16-8260,1 5 96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3876,'0'0'27925,"-5"0"-27621,0 1-281,0-1 0,0 1 0,0 0-1,0 0 1,0 1 0,1-1 0,-1 1 0,1 0 0,-1 0-1,1 1 1,0 0 0,0-1 0,0 1 0,0 0 0,0 1-1,1-1 1,-5 5 0,4-3-6,0 0 0,0 0-1,1 0 1,-1 0 0,1 1-1,1-1 1,-1 1 0,1 0 0,-1 0-1,2 0 1,-1 0 0,1 0 0,0 0-1,-1 9 1,3-14-69,-1 0 1,0 0-1,1 0 0,-1-1 1,1 1-1,-1 0 0,1-1 1,-1 1-1,1 0 0,-1-1 1,1 1-1,0-1 0,-1 1 1,1-1-1,0 1 0,0-1 1,-1 1-1,1-1 0,0 0 1,0 0-1,0 1 0,-1-1 1,1 0-1,0 0 0,0 0 1,0 0-1,0 0 0,0 0 1,-1 0-1,1 0 0,0 0 1,0 0-1,0 0 0,1-1 1,34-6-3720,13-23-5119,-6-11-3280,-18 10 6747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13549,'0'0'11344,"-7"10"-9737,-8 12 148,-23 43 0,33-54-1411,0-1 1,0 1 0,1 0-1,1 1 1,0-1 0,0 1-1,-1 22 1,9-33-345,0 0 0,1 0 0,-1 0 0,0-1 0,1 0 0,6-1 0,-7 1 0,22-3-539,-22 2 386,-1 0 0,1 0 0,-1 1 0,1 0 0,0 0 0,-1 0 0,1 0 0,7 2 0,-11-1 164,0 0 0,0 0 0,0 0 0,0 0 0,-1 0 0,1 0 0,0 0 0,-1 0 1,1 0-1,-1 1 0,1-1 0,-1 0 0,0 0 0,1 0 0,-1 1 0,0-1 1,0 0-1,0 1 0,0-1 0,0 0 0,0 0 0,0 1 0,-1-1 0,1 0 1,0 0-1,-2 3 0,-9 32 794,3-28-717,4-14-2216,4-17-6830,5 8 492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0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18 15022,'0'0'16928,"-9"3"-16218,4-2-706,0 1 0,0 0 0,1 0 0,-1 1 0,1-1 0,0 1 0,0 0 0,0 0 0,0 0 0,0 1 0,0-1 0,1 1 0,0 0 0,0 0 0,0 0 0,0 1-1,1-1 1,-1 1 0,1-1 0,0 1 0,1 0 0,-1 0 0,1-1 0,0 1 0,0 0 0,0 10 0,1-14-4,-1-1 0,1 1 0,0 0 0,0 0 0,0 0 0,0 0 0,0 0 0,0 0 0,0 0 0,1-1 0,-1 1 0,0 0 0,0 0 0,1 0 0,-1 0 0,1-1 0,-1 1 0,1 0 0,-1 0 0,1-1 0,-1 1 0,1 0 0,-1-1 0,1 1 0,0 0 0,-1-1 0,1 1 0,1 0 0,0-1 0,0 1 0,0-1 0,0 1 0,0-1 0,0 0 0,0 1 0,0-1 0,0 0 0,0-1 0,0 1 0,0 0 0,2-1 0,4-1 0,0 0 0,0-1 0,0 0 0,0-1 0,11-6 0,-8 3 0,0-1 0,-1 0 0,17-18 0,-25 24 0,0 0 0,0 0 0,0 0 0,0-1 0,0 1 0,0-1 0,-1 0 0,0 1 0,1-1 0,-1 0 0,0 0 0,0 0 0,-1 1 0,1-1 0,0 0 0,-1 0 0,0 0 0,0 0 0,0 0 0,0-1 0,0 1 0,-2-5 0,2 7-138,-1 0 0,0 0 0,0 0 0,0 0 0,1 0-1,-1 1 1,0-1 0,0 0 0,0 1 0,0-1 0,-1 0 0,1 1 0,0-1 0,0 1 0,0 0 0,0-1 0,0 1-1,-1 0 1,1 0 0,0 0 0,0 0 0,-1 0 0,1 0 0,0 0 0,0 0 0,0 0 0,-1 0 0,1 1 0,-2 0-1,2-1-66,0 0-1,0 0 0,0 1 1,0-1-1,0 0 0,0 1 1,-1-1-1,1 1 0,0-1 1,0 1-1,0 0 0,0-1 1,1 1-1,-1 0 0,0 0 0,0 0 1,0-1-1,0 1 0,1 0 1,-1 0-1,1 0 0,-1 0 1,0 0-1,1 0 0,0 1 1,-1-1-1,1 0 0,0 0 1,-1 0-1,1 0 0,0 0 0,0 1 1,0 0-1,12 0-18895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1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11 16111,'0'0'8339,"-4"10"-7207,-15 48-340,2 1 0,4 1 0,1 0 0,-4 78 1,13-109-251,2-40-363,-1-46-527,-4-117 861,34 175-449,-21 0-270,-1 0-1,1 0 1,-1-1 0,1 1-1,-1-1 1,1-1 0,-1 1-1,1-1 1,-1 0 0,1-1-1,-1 1 1,0-1 0,1-1-1,-1 1 1,0-1 0,-1 0-1,1 0 1,0-1 0,-1 0-1,0 0 1,0 0 0,0-1-1,0 1 1,-1-1 0,0 0-1,0 0 1,0-1 0,0 1 0,-1-1-1,0 0 1,0 0 0,-1 0-1,0 0 1,0 0 0,0-1-1,1-8 1,4-42 4108,-12 74-3598,0-1 1,0 0-1,-13 25 0,-12 33 1197,25-53-1166,2 1 0,0-1 0,1 1 1,1 30-1,1-52-322,0 1 1,0-1-1,0 1 1,0-1 0,0 1-1,0-1 1,0 1-1,0-1 1,0 0-1,0 1 1,0-1-1,0 1 1,0-1-1,0 1 1,1-1 0,-1 0-1,0 1 1,0-1-1,1 1 1,-1-1-1,0 0 1,0 1-1,1-1 1,-1 0 0,0 1-1,1-1 1,-1 0-1,1 0 1,-1 1-1,0-1 1,1 0-1,-1 0 1,1 0-1,-1 1 1,0-1 0,1 0-1,-1 0 1,1 0-1,-1 0 1,1 0-1,-1 0 1,1 0-1,-1 0 1,0 0-1,1 0 1,-1 0 0,1 0-1,-1-1 1,1 1-1,-1 0 1,1 0-1,-1 0 1,0-1-1,1 1 1,-1 0 0,0 0-1,1-1 1,-1 1-1,0 0 1,1-1-1,-1 1 1,0 0-1,1-1 1,-1 1-1,0-1 1,24-22 704,19-82-718,-44 107 0,1 0 0,0 1 0,-1-1 0,1 0 0,0 0 0,0 1 0,1-1 0,-1 0 0,0 0 0,1 0 0,0 1 0,-1-1 0,1 0 0,0 0 0,0 0 0,0 0 0,0 0 0,0 0 0,1-1 0,-1 1 0,0 0 0,1-1 0,0 1 0,-1-1 0,1 1 0,0-1 0,0 0 0,0 1 0,-1-1 0,5 1 0,-2-1 0,0-1 0,-1 0 0,1 1 0,0-2 0,-1 1 0,1 0 0,0-1 0,-1 0 0,1 1 0,-1-2 0,1 1 0,-1 0 0,0-1 0,1 1 0,-1-1 0,0 0 0,0 0 0,0 0 0,0-1 0,4-3 0,19-13 0,-26 20 0,0 0 0,1 1 0,-1-1 0,0 0 0,0 1 0,0-1 0,0 0 0,0 1 0,0-1 0,-1 1 0,1-1 0,0 0 0,-1 0 0,1 1 0,-2 1 0,-3 13-12,0 0 0,1 0 1,0 1-1,1-1 0,-1 31 0,8 88-148,-1-1-15,-3-131 179,0-1 0,0 1 0,0-1 0,0 0 0,0 1 0,-1-1 0,0 0 0,1 1 0,-1-1 0,0 0 0,0 0 0,0 1 0,0-1 0,0 0 0,-1 0 0,1 0 0,-1-1 0,1 1 0,-1 0 0,0 0 0,1-1 0,-1 1 0,0-1 0,0 0-1,0 1 1,0-1 0,-1 0 0,1 0 0,0 0 0,0-1 0,-1 1 0,1 0 0,0-1 0,-1 0 0,1 1 0,-3-1 0,1 0 8,0-1 1,0 1-1,0-1 0,0 0 1,0 0-1,0 0 0,1 0 1,-1-1-1,0 0 0,1 0 1,-1 0-1,1 0 0,0 0 1,0-1-1,-1 1 0,2-1 1,-1 0-1,0 0 0,0 0 1,-3-6-1,1 1-14,1 1 0,0 0 0,0-1 0,1 0 0,0 0 0,1 0-1,0 0 1,0-1 0,0 1 0,1 0 0,1-1 0,-1 1 0,1-1 0,1 1 0,0-1 0,0 1 0,0 0 0,1 0 0,0-1-1,1 1 1,0 0 0,0 1 0,1-1 0,0 0 0,0 1 0,0 0 0,1 0 0,0 0 0,1 1 0,0 0 0,0 0 0,0 0 0,0 1-1,1-1 1,7-3 0,11-6-2797,-3-4-7107,-6 2-1273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17489,'0'0'3074,"0"5"-1152,0 9 128,3 5-288,7 6-65,0 3-832,2 3-64,-1 3-320,-2 5 159,-5 6 65,-4 4-481,-3 9-128,-15 5 0,-9 2-32,-6 1-32,0-5-929,3-11-2466,4-14-5637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13196,'0'0'17873,"58"-8"-17360,-6 8-385,3-1-224,0-1-1570,-11 2-1921,-7 0-1506,-15 0-2210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2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12844,'0'0'14382,"89"18"-13037,-35-20-929,12-7-352,2-3-1633,-4-3-6599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8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8488,'0'0'18316,"13"0"-17398,4-1-642,-2 0-16,0 0-1,1 1 1,-1 1 0,23 3 0,-36-4-244,0 1 1,-1-1-1,1 0 1,0 1-1,-1-1 1,1 1-1,0 0 1,-1-1-1,1 1 0,-1 0 1,1 0-1,-1 0 1,1 0-1,-1 0 1,0 0-1,0 1 1,1-1-1,-1 0 0,0 1 1,0-1-1,0 1 1,0-1-1,-1 1 1,1-1-1,0 1 1,-1 0-1,1-1 0,-1 1 1,1 0-1,-1 0 1,0-1-1,0 1 1,0 0-1,0 0 1,0-1-1,0 1 0,0 0 1,0 0-1,-1-1 1,1 1-1,-1 0 1,1-1-1,-1 1 1,0 0-1,-1 2 0,-3 4 187,0 0-1,0 0 0,-1 0 1,1 0-1,-2-1 0,-12 12 1,6-8-2,-27 26 512,38-34-688,0-1 1,0 1-1,0 0 1,1-1-1,-1 1 1,0 0 0,1 0-1,0 0 1,0 0-1,0 0 1,0 0-1,0 0 1,1 1-1,-1 2 1,1-5-24,0 0 1,1 0-1,-1 0 1,0 0-1,1-1 1,-1 1-1,0 0 1,1 0-1,-1 0 1,1 0-1,-1-1 1,1 1-1,-1 0 1,1-1-1,0 1 1,-1 0-1,1-1 1,0 1-1,0-1 1,0 1-1,-1-1 1,1 1-1,0-1 1,0 0-1,0 1 1,0-1-1,0 0 1,-1 0-1,1 1 1,0-1-1,0 0 1,1 0-1,39 1-180,-30-2-78,5 1-1228,-1 0 0,0-2-1,0 0 1,20-5 0,17-11-6438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29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25 170 8392,'0'0'23211,"10"-7"-22223,-2 2-957,0-1 1,0 0-1,-1 0 1,0-1-1,0 0 1,7-9-1,-11 11-34,0 1 1,0 0-1,-1-1 1,1 1-1,-1-1 0,0 0 1,-1 0-1,1 0 1,-1 0-1,0 0 1,0 0-1,0 0 0,-1 0 1,0 0-1,0 0 1,-1-8-1,1 12 3,0 0 0,0 0 0,0 0 0,-1 1 0,1-1 0,0 0 0,-1 0 0,1 0 0,0 0 0,-1 0 0,1 1 0,-1-1 0,1 0 0,-1 0 0,0 1 0,1-1 0,-1 1 0,0-1 0,1 0 0,-1 1 0,0-1 0,0 1 0,0-1 0,1 1 0,-1 0 0,0-1 0,0 1 0,0 0 0,0 0 0,0 0 0,0-1 0,0 1 0,0 0 0,0 0 0,1 0 0,-1 0 0,0 1 0,0-1 0,0 0 0,0 0 0,0 0 0,0 1 0,0-1 0,1 1 0,-1-1 0,0 0 0,0 1 0,-1 0 0,-2 1 0,0 0 0,0 1 0,0-1 0,1 1 0,-1 0 0,1 0 0,-1 0 0,-4 6 0,2 0 0,1-1 0,0 1 0,0 0 0,1 0 0,0 0 0,1 1 0,0-1 0,0 1 0,1 0 0,0 0 0,1 0 0,0 0 0,1 0 0,1 16 0,-1-25 0,0 1 0,1 0 0,-1 0 0,1-1 0,-1 1 0,1 0 0,0-1 0,0 1 0,-1-1 0,1 1 0,0-1 0,0 1 0,1-1 0,-1 0 0,0 1 0,0-1 0,1 0 0,-1 0 0,1 0 0,-1 0 0,1 0 0,2 1 0,0-1 0,0 0 0,0 0 0,-1 0 0,1-1 0,0 0 0,0 1 0,0-1 0,0-1 0,0 1 0,4-2 0,2 0 0,1 0 0,-1-1 0,0-1 0,0 0 0,-1 0 0,1-1 0,8-6 0,-4-2 0,0 0 0,-2-2 0,1 1 0,-2-2 0,0 1 0,-1-2 0,0 1 0,9-24 0,-30 65 0,6-17 0,2-1 0,-1 0 0,1 1 0,0 0 0,1 0 0,0 0 0,0 0 0,0 0 0,1 0 0,0 1 0,1-1 0,1 10 0,-1-17-47,0 0-1,1 0 1,-1-1 0,0 1-1,1 0 1,-1 0 0,1-1-1,-1 1 1,1 0 0,0-1-1,-1 1 1,1-1 0,0 1-1,-1-1 1,1 1-1,0-1 1,0 1 0,-1-1-1,1 1 1,0-1 0,0 0-1,0 0 1,-1 1 0,1-1-1,0 0 1,0 0 0,0 0-1,0 0 1,0 0 0,0 0-1,-1 0 1,1 0 0,0-1-1,0 1 1,0 0 0,0 0-1,-1-1 1,1 1-1,0 0 1,0-1 0,0 0-1,2 0-442,0 0-1,0 0 0,0-1 0,0 1 0,0-1 0,-1 0 0,1 0 0,-1 0 0,1 0 1,2-3-1,7-20-8526,-1-6-5936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25 18065,'0'0'2883,"-12"9"-273,3-3-2144,0 1 0,0 0 0,1 0 0,0 1 0,0 0-1,1 1 1,0 0 0,0 0 0,1 0 0,0 1 0,1 0 0,0 0 0,1 1-1,-5 15 1,8-22-397,0-1 0,0 1 0,0 0 0,1 0-1,-1 0 1,1 0 0,0 0 0,0 0 0,1 0 0,-1 0 0,1 0-1,0 0 1,0-1 0,0 1 0,1 0 0,-1-1 0,4 6 0,-3-6-44,1 0 1,0-1 0,0 1 0,0-1 0,0 0-1,0 0 1,1 0 0,-1-1 0,1 1 0,-1-1-1,1 1 1,0-1 0,-1 0 0,1-1 0,0 1-1,0-1 1,-1 1 0,5-1 0,1 0-7,0 0 1,0-1 0,0 1-1,0-2 1,0 1 0,-1-1-1,1 0 1,0-1 0,-1 0-1,0-1 1,0 1-1,0-2 1,0 1 0,0-1-1,-1 0 1,7-6 0,-9 6-13,0 0 0,0 0 0,-1 0 0,0-1 0,0 0 0,0 1 1,0-1-1,-1-1 0,0 1 0,-1 0 0,1-1 0,-1 1 1,0-1-1,-1 0 0,1 0 0,-2 0 0,1 0 0,-1 1 1,0-1-1,0 0 0,-2-10 0,1 13-22,0 0 0,-1-1 0,1 1 0,-1 0 1,0 0-1,-1 1 0,1-1 0,-1 0 0,1 1 0,-1-1 0,0 1 0,0 0 1,-1 0-1,1 0 0,0 0 0,-1 1 0,0 0 0,0-1 0,-5-1 0,4 1-72,0 1 0,0 0 0,0 0 0,-1 0 0,1 1-1,0 0 1,-1 0 0,1 0 0,-1 1 0,1 0 0,-1 0-1,1 0 1,-1 0 0,1 1 0,-7 2 0,10-3-334,0 1-1,1 0 1,-1 0 0,1 0 0,0 0 0,-1 0-1,1 0 1,0 0 0,-1 0 0,1 1 0,0-1-1,0 0 1,0 1 0,0-1 0,0 1 0,1-1-1,-1 1 1,0-1 0,0 4 0,0 12-6823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15759,'0'0'14638,"98"14"-13773,-35-14-641,3-5-160,1-1-224,-9 3-801,-6 2-609,-16 1-1601,-11 0-1025,-10 0-640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39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15951,'0'0'6502,"51"10"-3971,-25-7-642,8-1-479,4-2-481,2 0-545,-1 0-288,0 0-192,-9-4-1217,-8-5-1890,-7-2-2563,-2-4-8936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0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18321,'0'0'6230,"9"0"-4559,33-1-188,-11 0-1003,-1 1 1,32 4 0,-54-4-478,0 2-1,0-1 1,0 1-1,0 1 1,0-1-1,0 1 1,-1 1-1,0-1 1,1 1-1,-1 1 1,-1-1-1,12 11 1,-15-13 30,-1 1 0,0 0 0,0 0 1,0 0-1,0 0 0,-1 0 0,1 0 1,-1 0-1,0 1 0,0-1 0,0 0 1,0 1-1,-1-1 0,1 1 0,-1-1 1,0 1-1,0-1 0,0 1 0,-1-1 1,1 1-1,-1-1 0,0 1 0,0-1 0,0 0 1,0 1-1,-3 4 0,-5 9 350,1-1 0,-2-1 0,-20 27 0,24-35-298,-25 31 529,-60 59 0,1-18-2627,74-67-3240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14574,'0'0'5685,"14"-7"-3576,1 0-1616,0 1 0,0 1 0,0 0-1,1 0 1,0 2 0,0 0 0,0 1 0,17-1 0,-22 3-223,5 0-32,0 0-1,1 1 1,-1 0-1,18 5 1,-32-5-213,1-1-1,-1 1 1,1 0 0,-1 0 0,1 0 0,-1 0 0,0 1 0,0-1 0,1 1 0,-1-1 0,0 1 0,0 0 0,0-1 0,1 4 0,-2-3-16,0-1 1,0 1 0,-1 0-1,1 0 1,-1-1 0,1 1 0,-1 0-1,0 0 1,0 0 0,0 0 0,0 0-1,0-1 1,0 1 0,0 0-1,-1 0 1,1 0 0,-1 0 0,1-1-1,-1 1 1,0 0 0,1 0 0,-3 2-1,-2 4 77,-1 0-1,0 0 0,0 0 1,0-1-1,-1 0 0,0 0 0,-1-1 1,-8 6-1,-73 46 914,62-41-529,15-10-218,7-5-145,1 1 1,-1-1-1,1 1 0,0 0 0,0 1 1,0-1-1,0 1 0,-5 6 0,9-10-108,0 0-1,0 1 0,0-1 1,0 0-1,0 1 0,0-1 1,0 0-1,0 0 0,0 1 1,0-1-1,0 0 0,0 1 1,0-1-1,0 0 0,0 0 1,0 1-1,0-1 0,0 0 1,0 0-1,1 1 0,-1-1 1,0 0-1,0 0 1,0 1-1,0-1 0,1 0 1,-1 0-1,0 0 0,0 1 1,1-1-1,-1 0 0,0 0 1,0 0-1,1 0 0,-1 0 1,0 0-1,0 1 0,1-1 1,-1 0-1,0 0 0,1 0 1,-1 0-1,0 0 0,1 0 1,-1 0-1,0 0 0,0 0 1,1 0-1,-1-1 1,1 1-1,19 1-47,-17-1 38,119-6-2645,-41-8-4110,-23-3-1856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46 19538,'0'0'3305,"-11"2"-817,7-1-2337,-1 0 0,0 0 0,0 0 0,1 1 0,-1 0 0,1 0 0,-1 0 0,1 1 0,0-1 0,0 1 0,0 0 0,0 0 0,0 0 0,1 1 0,0-1 0,-1 1 0,1 0 0,0 0 0,1 0 0,-1 0 0,1 1 0,0-1 0,0 1 0,0-1 0,1 1 0,-1 0 0,0 7 0,1-8-111,0 0 0,1 0 0,-1 0 0,1 0 0,0 0 0,0 0 0,1 0 0,-1 0 0,1 0 0,0-1 0,0 1 0,0 0 0,0 0 0,1 0 0,-1-1 0,1 1 0,0-1 0,0 1 0,0-1 0,1 0 0,-1 0 0,1 0 0,6 5 0,-3-4-15,-1-1-1,1 0 1,1 0 0,-1-1 0,0 0 0,1 0 0,-1 0-1,1-1 1,0 0 0,-1 0 0,1 0 0,0-1 0,10-1 0,-13 0-3,-1 1 1,1-1 0,-1 0 0,0 0 0,0 0 0,1 0 0,-1-1 0,0 1 0,0-1 0,0 0 0,0 0 0,-1 0 0,1 0 0,0-1 0,-1 1 0,0-1 0,1 1 0,-1-1 0,0 0-1,0 0 1,-1 0 0,1 0 0,-1 0 0,1 0 0,-1 0 0,0 0 0,0-1 0,0 1 0,0-7 0,1-4 75,0 0-1,-1 1 1,-1-1 0,0 0-1,-1 0 1,-3-17-1,-12-13 126,15 42-340,1 0 0,-1 0 0,0 1 1,0-1-1,0 0 0,-1 1 0,1-1 0,0 0 0,-1 1 0,1 0 1,0-1-1,-1 1 0,0 0 0,1 0 0,-1 0 0,0 0 0,1 0 1,-1 0-1,0 0 0,-2 0 0,0 5-6521,4-2 5439,0 11-5084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1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18674,'0'0'11733,"10"4"-10894,18 7-636,1-1 0,0-2 1,51 8-1,-43-9-771,0 1-1,56 20 1,-91-28 560,-1 0 0,0 1 1,1-1-1,-1 1 0,0-1 0,0 1 0,1-1 1,-1 1-1,0 0 0,0-1 0,0 1 0,0 0 0,0 0 1,0 0-1,0 0 0,0 0 0,0 0 0,0 0 1,0 0-1,-1 0 0,1 1 0,0-1 0,-1 0 0,1 0 1,-1 1-1,1-1 0,-1 0 0,0 1 0,0-1 1,1 0-1,-1 1 0,0-1 0,0 0 0,0 1 0,-1-1 1,1 1-1,0-1 0,0 0 0,-1 1 0,1-1 1,-1 0-1,1 0 0,-1 1 0,1-1 0,-1 0 0,0 0 1,0 0-1,1 0 0,-1 0 0,0 0 0,-1 1 1,-8 8 263,1 0 1,-2-1-1,1-1 1,-15 10-1,12-9 10,-4 3 153,-144 99 321,159-110-1738,9-9-7262,-5 4 5021,13-16-11762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2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0 297 13549,'0'0'13768,"7"-11"-12231,14-13-1101,1 0-1,1 1 1,45-35-1,-40 37-241,-2-1 0,-1-2 0,0-1 0,29-39 0,-67 117-290,-21 46 253,32-88-160,-1 0 1,1 0 0,1 0 0,0 0-1,1 1 1,0-1 0,2 14 0,-2-24-102,1 0 1,-1 0 0,0 0-1,1 0 1,-1 0 0,1 0 0,0 0-1,-1 0 1,1 0 0,0 0-1,-1 0 1,1-1 0,0 1 0,0 0-1,0 0 1,0-1 0,0 1-1,0-1 1,0 1 0,0-1 0,0 1-1,0-1 1,0 0 0,0 1-1,0-1 1,0 0 0,0 0 0,1 0-1,-1 0 1,0 0 0,0 0-1,0 0 1,0 0 0,0 0-1,0 0 1,1-1 0,-1 1 0,0 0-1,0-1 1,1 0 0,4-1-1530,-1 0 1,1 0-1,-1-1 0,0 1 1,0-1-1,9-6 1,11-15-13193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20692,'0'0'3459,"-11"7"-571,6-4-2659,-8 5 456,1 0 1,0 1-1,-14 14 0,24-22-598,0 1 0,-1 0 0,1 0 1,1 0-1,-1 0 0,0 0 0,0 1 0,1-1 1,-1 0-1,1 1 0,0-1 0,0 1 0,0 0 1,0-1-1,0 1 0,0 0 0,1 0 0,-1-1 0,1 1 1,0 0-1,0 0 0,0 0 0,0-1 0,0 1 1,1 0-1,-1 0 0,1 0 0,1 2 0,0-2-79,0-1 0,0 1-1,0-1 1,1 0 0,-1 0-1,1 0 1,-1 0-1,1 0 1,0 0 0,0-1-1,0 1 1,0-1 0,0 0-1,0 0 1,0 0 0,0 0-1,1-1 1,4 1-1,67 2 74,-62-3-77,-9 0-7,1 0 0,-1-1 1,0 0-1,0 0 0,0 0 0,1 0 0,-1-1 1,-1 1-1,1-1 0,0 0 0,0 0 0,-1-1 1,1 1-1,-1-1 0,0 0 0,1 1 0,-2-1 1,1-1-1,0 1 0,0 0 0,-1-1 0,0 0 1,0 1-1,0-1 0,0 0 0,0 0 0,-1 0 1,0 0-1,0 0 0,0 0 0,0-1 0,0 1 1,-1 0-1,0 0 0,0-1 0,0 1 0,-1 0 1,1 0-1,-3-8 0,3 11-138,-1 0-1,0-1 1,1 1 0,-1 0 0,0 0-1,0 0 1,1 0 0,-1 0-1,0 0 1,0 1 0,0-1 0,0 0-1,0 0 1,0 1 0,0-1 0,-1 0-1,1 1 1,0-1 0,0 1 0,0 0-1,-1-1 1,1 1 0,0 0-1,0 0 1,-1-1 0,1 1 0,0 0-1,-1 1 1,1-1 0,0 0 0,0 0-1,-1 0 1,-1 1 0,2 0-319,0-1 0,0 0 0,0 0 0,0 1 0,0-1 0,0 1-1,0-1 1,0 1 0,0-1 0,0 1 0,0 0 0,0 0 0,0-1 0,1 1 0,-1 0 0,0 0 0,0 0 0,1 0 0,-1 0 0,1 0 0,-1 0 0,1 0 0,-1 2 0,0 8-8536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6566,'0'0'21525,"61"18"-20276,-18-18-737,11 0-384,0-4-96,-2 0-448,-10-1-801,-7-1-2435,-13 1-2465,-13-2-4838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16464,'0'0'4099,"15"65"-5348,6-45-2466,5-3-8297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3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0 233 17136,'0'0'11595,"85"-4"-11371,-26-5-192,2-3-480,-5 3-961,-4-2-1090,-11 0-2017,-9-1-3556</inkml:trace>
  <inkml:trace contextRef="#ctx0" brushRef="#br0" timeOffset="1">472 0 15439,'0'0'6246,"10"6"-4752,1-1-1088,-2-1-38,-1 0 0,0 1 0,0 0 0,0 0 0,11 10 0,-17-13-255,-1-1 0,1 1 0,0 0 0,-1 0 0,1 0 0,-1 0 0,1 0 0,-1 1 0,0-1-1,0 0 1,0 1 0,-1-1 0,1 1 0,0-1 0,-1 1 0,1-1 0,-1 1 0,0-1 0,0 1-1,0-1 1,0 1 0,-1-1 0,1 1 0,-1-1 0,1 1 0,-1-1 0,0 0 0,-2 5 0,-5 5 268,-2 0 0,1 0 1,-1-1-1,-1 0 1,0-1-1,-1 0 1,0-1-1,-21 13 1,4-2-180,-35 33 377,23-18-2842,15-15-4675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4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1 467 17713,'0'0'4895,"7"-9"-2423,210-247 2759,-50 63-4259,-167 193-974,0 0 1,0-1-1,0 1 1,1-1-1,-1 1 1,0 0-1,0-1 1,0 1-1,0-1 1,1 1-1,-1 0 1,0-1-1,0 1 1,1 0-1,-1 0 1,0-1-1,1 1 1,-1 0 0,0-1-1,1 1 1,-1 0-1,0 0 1,1 0-1,-1 0 1,1-1-1,-1 1 1,0 0-1,1 0 1,-1 0-1,1 0 1,-1 0-1,0 0 1,1 0-1,-1 0 1,1 0-1,-1 0 1,0 0-1,1 0 1,-1 0-1,1 0 1,-1 1-1,0-1 1,1 0-1,-1 0 1,1 1-1,1 23-106,-12 36 98,-7 15 188,3 1 0,-7 146 0,23-260-11186,-9 11 4127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13421,'0'0'14638,"73"25"-14126,-42-22-384,5-2-224,0-1-1858,-2 0-2626,-1-4-3428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20724,'0'0'9384,"1"8"-8577,-13 245 1045,12-251-1860,0 0-1,0-1 1,0 1-1,1 0 1,-1-1-1,0 1 1,1 0-1,-1-1 1,1 1-1,-1-1 1,1 1-1,0-1 1,0 1-1,0-1 1,0 1-1,0-1 1,0 0-1,0 0 1,0 1-1,0-1 1,1 0-1,-1 0 1,0 0-1,1 0 1,-1-1-1,1 1 1,-1 0-1,1 0 1,0-1-1,-1 1 1,1-1-1,1 1 1,8 0-102,0 1 1,0-2 0,1 0-1,13-1 1,-17 0 47,0 1 1,0 0 0,0 0-1,0 1 1,12 2-1,-18-3 79,-1 1 0,1-1 0,0 1 0,-1 0 0,1-1 0,-1 1 0,1 0 0,-1 0 0,1 0 0,-1 0-1,0 0 1,1 1 0,-1-1 0,0 0 0,0 1 0,0-1 0,0 1 0,0-1 0,0 1 0,0-1 0,0 1 0,-1-1 0,1 1 0,-1 0 0,1 0-1,-1-1 1,0 1 0,0 0 0,1 0 0,-1-1 0,-1 3 0,1-2 9,-1 0 0,1 0 1,-1 0-1,0 0 0,0 0 0,0 0 0,0 0 0,0 0 0,0 0 1,-1-1-1,1 1 0,-1 0 0,1-1 0,-1 1 0,1-1 1,-1 0-1,0 1 0,0-1 0,0 0 0,0 0 0,0 0 1,0 0-1,0-1 0,-4 2 0,-6 1-26,0 0 0,0-1 0,0 0 0,-1-1 0,1-1 0,-1 0 0,1 0 0,-1-1 0,1-1 0,0 0 0,0-1 0,0 0 0,-12-5 0,23 7-66,0 1-1,0 0 1,0-1-1,0 1 1,0 0 0,0-1-1,0 0 1,1 1-1,-1-1 1,0 1-1,0-1 1,1 0 0,-1 1-1,0-1 1,1 0-1,-1 0 1,1 0 0,-1 1-1,1-1 1,-1 0-1,1 0 1,0 0-1,-1 0 1,1-1 0,0 1-139,0 0 1,1 0-1,-1 0 1,1 0-1,-1 0 1,1 1-1,0-1 1,-1 0-1,1 0 1,0 1-1,-1-1 1,1 0-1,0 1 1,0-1-1,0 1 1,-1-1-1,1 1 1,0-1-1,1 0 1,54-16-9916,-51 16 8838,32-7-8503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0 18417,'0'0'13619,"-10"5"-12995,-25 12-588,0 1-1,-55 39 1,89-56-36,1-1 0,0 0 0,0 1 0,0-1 0,0 1 0,-1-1 0,1 0 0,0 1 0,0-1 0,0 1 0,0-1 0,0 0 0,0 1 0,0-1 0,0 1 0,0-1 0,0 0 0,0 1 0,0-1 0,0 0 0,1 1 0,-1-1 0,0 1 0,0-1 0,0 0 0,0 1 0,1-1 0,-1 0 0,0 1 0,0-1 0,1 0 0,-1 0 0,0 1 0,1-1 0,-1 0 0,0 0 0,1 1 0,-1-1 0,0 0 0,1 0 0,-1 0 0,0 0 0,1 0 0,-1 1 0,1-1 0,-1 0 0,1 0 0,19 9 0,-19-9 0,45 11-139,-38-9 102,0-1-1,0 1 1,0 0 0,0 0-1,-1 1 1,1 0 0,-1 1-1,1 0 1,10 7 0,-17-10 40,-1-1 0,1 1 0,0-1 0,-1 1 0,1 0 0,-1-1 0,1 1 0,-1 0 0,1-1 0,-1 1 0,0 0 0,1 0 0,-1-1 1,0 1-1,1 0 0,-1 0 0,0 0 0,0-1 0,0 1 0,0 0 0,0 0 0,0 0 0,0 0 0,0-1 0,0 1 0,0 0 0,0 0 1,-1 1-1,-19 17 172,-31 2 73,-8-8-248,55-12 0,0 0 0,-1-1 0,1 1 0,0-1 0,-1 0 0,1 0 0,-1-1 0,1 1 0,0-1 0,-1 0 0,-4-2 0,9 3-100,-1-1 0,0 1 0,1-1 1,-1 1-1,1-1 0,-1 0 0,0 1 0,1-1 0,-1 0 1,1 1-1,0-1 0,-1 0 0,1 0 0,0 1 0,-1-1 0,1 0 1,0 0-1,0 0 0,0 1 0,-1-1 0,1 0 0,0 0 1,0 0-1,0 0 0,0 0 0,1 1 0,-1-1 0,0 0 0,0 0 1,0 0-1,1 1 0,-1-1 0,0 0 0,1 0 0,-1 1 1,1-1-1,-1 0 0,1 1 0,-1-1 0,1 0 0,-1 1 0,2-2 1,26-25-8671,-1 9-1517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5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145 273 19314,'0'0'7159,"-9"1"-5285,0 1-1620,1 1 1,-1 0-1,1 0 1,0 0 0,0 1-1,1 0 1,-1 1-1,-9 6 1,13-8-167,0 1 0,0-1 0,0 1 0,0 0 0,0 0 0,1 0 0,-1 0 0,1 1 0,0-1 0,1 1 0,-1 0 0,1 0 0,0 0 0,0 0 0,0 0 0,1 0 0,-1 7 0,2-11-80,0 0-1,0 0 0,0-1 1,0 1-1,1 0 0,-1 0 0,0-1 1,1 1-1,-1 0 0,0 0 1,1-1-1,-1 1 0,1-1 0,-1 1 1,1 0-1,-1-1 0,1 1 1,0-1-1,-1 1 0,1-1 0,0 1 1,-1-1-1,1 0 0,0 1 1,0-1-1,-1 0 0,1 0 0,0 1 1,0-1-1,0 0 0,-1 0 1,1 0-1,0 0 0,0 0 0,0 0 1,-1 0-1,1 0 0,0 0 1,0-1-1,0 1 0,37-8 202,-27 3-227,1 0 1,-2-1-1,1-1 1,0 1 0,-1-2-1,-1 0 1,1 0-1,-1 0 1,-1-1 0,1-1-1,-2 1 1,1-1-1,-1-1 1,-1 1-1,0-1 1,7-17 0,-4 5 55,-1 0 0,0-1 1,-2 1-1,-1-1 0,-1 0 1,-1-1-1,0-33 0,-3 57-39,1 0-1,-1 1 0,0-1 0,0 0 0,0 1 1,0-1-1,0 0 0,0 0 0,0 1 0,0-1 1,0 0-1,0 1 0,0-1 0,0 0 1,0 0-1,0 1 0,-1-1 0,1 0 0,0 1 1,-1-1-1,1 0 0,0 1 0,-1-1 0,1 1 1,-1-1-1,1 1 0,-1-1 0,1 0 1,-1 1-1,1 0 0,-1-1 0,0 1 0,1-1 1,-1 1-1,-1-1 0,1 2-6,-1 0 0,0 0-1,1-1 1,-1 1 0,0 0 0,1 1 0,-1-1-1,1 0 1,0 0 0,-1 1 0,1-1-1,-2 3 1,-34 53-29,30-43 63,0 1 0,1-1 0,1 2 1,1-1-1,0 0 0,1 1 0,0 0 0,0 25 0,3-39-53,0 0 1,0-1-1,0 1 1,0 0-1,1-1 1,-1 1-1,1-1 1,-1 1-1,1 0 1,-1-1-1,1 1 1,0-1-1,0 0 1,0 1-1,0-1 1,0 0-1,0 1 1,0-1-1,0 0 1,1 0-1,-1 0 1,0 0-1,1 0 1,2 1-1,44 13-1488,-44-15 1344,1 1 0,0 0 0,-1 0 0,1 0 1,-1 0-1,1 1 0,-1 0 0,0 0 0,0 0 1,0 0-1,0 1 0,5 4 0,-8-6 40,0 0 0,-1 0 0,1 0-1,0 0 1,-1 1 0,1-1 0,-1 0 0,0 0-1,1 0 1,-1 1 0,0-1 0,0 0 0,0 0-1,1 1 1,-2-1 0,1 0 0,0 0 0,0 1 0,0-1-1,0 0 1,-1 0 0,1 1 0,-1-1 0,1 0-1,-1 0 1,1 0 0,-1 0 0,-1 2 0,-7 10-5100,6-9 2207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6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84 17617,'0'0'11862,"-8"2"-10715,3-1-1065,0 0-1,1 0 0,-1 1 0,0 0 1,1 0-1,0 0 0,0 0 1,-1 1-1,-6 5 0,9-6-65,0 0-1,0 0 0,1 0 1,-1 0-1,1 0 0,-1 0 1,1 0-1,0 1 0,0-1 1,0 0-1,0 1 0,0-1 1,0 1-1,1-1 0,-1 1 1,1-1-1,0 1 0,0-1 1,0 1-1,0 0 0,0-1 1,0 1-1,1-1 0,-1 1 1,2 2-1,-2-3-11,1-1 0,0 0-1,-1 1 1,1-1 0,0 1 0,0-1-1,0 0 1,0 0 0,0 0 0,1 1-1,-1-1 1,0 0 0,0 0 0,1-1-1,-1 1 1,0 0 0,1 0 0,-1-1 0,1 1-1,-1-1 1,1 1 0,0-1 0,-1 1-1,1-1 1,-1 0 0,1 0 0,0 0-1,-1 0 1,1 0 0,-1 0 0,1 0-1,0-1 1,-1 1 0,1-1 0,2 0-1,1-1-34,1 1 0,-1-1 0,0 0 0,0 0 0,0-1 0,0 0-1,-1 1 1,1-1 0,5-6 0,-5 3-23,0 0-1,0-1 1,-1 0 0,0 0 0,0 0-1,0-1 1,-1 1 0,-1-1 0,1 1-1,-1-1 1,0 0 0,-1 0-1,0 0 1,0 0 0,-1-1 0,0 1-1,-2-13 1,2 20 51,0 0 1,0 0-1,0 1 1,0-1-1,0 0 0,-1 0 1,1 1-1,0-1 1,0 0-1,-1 0 0,1 1 1,-1-1-1,1 0 1,-1 1-1,1-1 0,-1 1 1,1-1-1,-1 0 1,1 1-1,-1-1 0,0 1 1,1 0-1,-1-1 0,0 1 1,0 0-1,1-1 1,-1 1-1,0 0 0,0 0 1,1-1-1,-1 1 1,0 0-1,0 0 0,0 0 1,1 0-1,-1 0 1,0 0-1,0 0 0,0 0 1,1 1-1,-2-1 1,1 0-12,-1 1 1,0-1 0,1 1-1,-1 0 1,1-1 0,-1 1-1,1 0 1,-1 0-1,1 0 1,0 0 0,-1 0-1,1 0 1,0 1 0,0-1-1,0 0 1,0 0 0,0 1-1,-1 2 1,1-3-116,0 0-1,1 0 1,-1 0 0,0 0 0,1 1-1,0-1 1,-1 0 0,1 0 0,0 1-1,0-1 1,-1 0 0,1 1-1,0-1 1,0 0 0,0 1 0,1-1-1,-1 0 1,0 1 0,0-1 0,1 0-1,-1 0 1,1 1 0,-1-1-1,1 0 1,0 0 0,-1 0 0,1 0-1,0 0 1,1 2 0,0-2-508,1 0-1,-1 0 1,1 0 0,0 0 0,-1 0 0,1-1 0,0 1 0,-1-1 0,1 0 0,0 0-1,0 0 1,4 0 0,15-2-5801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5:47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52 11723,'0'0'3470,"-6"13"-2285,-12 26 528,2 0 0,-10 42-1,19-58-916,2 1 0,0-1 0,2 1 0,0 0 0,2 44 0,4-65-716,2-9-238,2-11-373,-5 5 475,-1 0 0,-1-1 0,0 1 0,-1-1 0,0 1 0,-1-1 0,0 1 0,-8-24 0,-2-18 1953,73 72-146,-54-17-1731,-1 0-1,1-1 1,-1 1-1,1-2 1,-1 1-1,1-1 1,-1 0-1,1 0 1,-1-1-1,0 1 1,1-1-1,-1-1 1,0 1-1,0-1 1,0 0-1,-1-1 1,1 1-1,-1-1 1,0 0-1,0-1 1,6-6-1,3-5 25,0-2-1,-1 0 0,0 0 1,18-40-1,-29 55 6,0-1-1,-1 0 1,1 1 0,-1-1-1,0 0 1,0 0-1,0 0 1,-1 0-1,1-5 1,-15 15 10,7 1-46,1 1-1,0-1 1,0 1 0,0 1 0,1-1 0,1 1 0,-1 0 0,1 0-1,-4 14 1,-1 6 457,-9 55-1,15-66-329,1 0 0,0 0 0,2 0 0,1 21 0,-1-38-130,0 0 1,0 0 0,1-1-1,-1 1 1,0 0 0,0 0-1,1-1 1,-1 1-1,0 0 1,1-1 0,-1 1-1,0 0 1,1-1 0,-1 1-1,1 0 1,0-1-1,-1 1 1,1-1 0,-1 1-1,1-1 1,0 0 0,-1 1-1,1-1 1,0 1-1,-1-1 1,1 0 0,0 0-1,0 1 1,-1-1 0,1 0-1,0 0 1,0 0-1,-1 0 1,1 0 0,0 0-1,0 0 1,-1 0 0,1 0-1,0 0 1,0-1-1,-1 1 1,1 0 0,0 0-1,0-1 1,1 0 0,1 0 29,0-1 0,0 1 0,0-1 0,1 0 0,-1 0 0,-1 0 0,1 0 0,4-4 0,-2 0-34,-1-1 1,1 1 0,-1-1-1,0 0 1,-1 0 0,0 0-1,0-1 1,-1 1 0,1-1-1,-2 0 1,1 1 0,-1-1-1,0 0 1,-1 0 0,1 0-1,-2 0 1,1 0 0,-1 0-1,-3-11 1,4 18-7,0 1 0,0 0 0,0-1 0,0 1 0,0-1 0,0 1 0,0-1 0,0 1 0,0 0 0,0-1 0,0 1 0,-1-1 0,1 1 0,0 0 0,0-1 0,0 1 0,-1 0 0,1-1 0,0 1 0,0 0 0,-1-1 0,1 1 0,0 0 0,-1-1 0,1 1 0,0 0 0,-1 0 0,1 0 0,0-1 0,-1 1 0,1 0 0,0 0 0,-1 0 0,1 0 0,-1 0 0,1 0 0,0-1 0,-1 1 0,1 0 0,-1 0 0,1 0 0,-1 0 0,1 1 0,0-1 0,-1 0 0,1 0 0,-1 0 0,1 0 0,0 0 0,-1 0 0,1 1 0,0-1 0,-1 0 0,1 0 0,0 1 0,-1-1 0,1 0 0,0 0 0,-1 1 0,1-1 0,0 0 0,0 1 0,-1 0 0,-9 25 0,10-22-10,0-1-1,0 1 1,0 0 0,0-1 0,0 1-1,1-1 1,-1 1 0,1-1 0,0 1-1,0-1 1,1 1 0,-1-1 0,1 0-1,-1 0 1,4 4 0,-3-4-11,1-1 0,0 0 1,0 0-1,0 0 0,1-1 0,-1 1 0,0-1 1,1 0-1,-1 0 0,0 0 0,1 0 1,0 0-1,-1-1 0,1 1 0,5-1 1,-1 0-82,-1 0 0,1 0 0,-1-1 0,1 0 1,-1 0-1,0-1 0,0 0 0,0 0 0,0-1 1,0 1-1,0-2 0,0 1 0,10-8 1,-3 0-14,0 0 1,-1-1 0,0-1-1,17-23 1,-29 35 279,-10 38-47,8-35-117,1-1 0,-1 1 0,1-1 0,-1 1 0,1-1 0,0 1 0,0-1 0,0 1 0,0-1 0,0 1 0,0 0 0,0-1 0,0 1 0,1-1 0,-1 1 0,1-1 0,-1 1 0,1-1 0,-1 1 0,1-1 0,0 0 0,0 1 0,0-1 0,0 0 0,0 0 0,0 1 0,0-1 0,0 0 0,0 0 0,3 1 0,0 0 3,1-1 0,0 0 0,0 0 1,0-1-1,0 1 0,1-1 0,-1 0 1,5-1-1,10 0-4,-15 2-7,0 0 0,0 0 0,0 0 0,0 1 0,-1-1-1,1 1 1,0 0 0,-1 1 0,0-1 0,1 1 0,-1 0 0,0 0-1,0 0 1,-1 1 0,1-1 0,-1 1 0,1 0 0,-1 0 0,0 0-1,2 5 1,10 16 25,-1 0 0,15 37 0,-17-33 20,-4-15 88,-2 0 0,1 1 0,-2 0 0,0 0 0,-1 0 0,0 0-1,-1 1 1,-1-1 0,0 21 0,-3-33-104,0 0 0,0 0-1,0 0 1,0 0 0,-1 0-1,1-1 1,-1 1 0,0 0-1,0-1 1,0 1-1,0-1 1,0 0 0,-1 0-1,1 0 1,0 0 0,-1 0-1,0-1 1,1 1 0,-1-1-1,0 1 1,0-1 0,0 0-1,0 0 1,0 0-1,0-1 1,0 1 0,-4-1-1,-1 2 13,0 0-1,0-1 0,0-1 1,0 1-1,-1-1 1,1-1-1,0 0 0,0 0 1,-14-4-1,17 3-33,1 0 0,0-1 0,-1 0 0,1 0 0,0-1 0,1 1 0,-1-1 0,1 0 0,-1 0 0,1 0 0,0 0 0,0 0 0,1-1 0,-1 1 0,1-1 0,0 0 0,0 0 0,1 1 0,0-1 0,-2-7 0,0-4 0,1 1 0,0 0 0,1-1 0,1 1 0,3-26 0,-2 35-35,0 0 0,0-1 0,1 1 0,-1 0 0,2 0-1,-1 0 1,1 0 0,0 1 0,0-1 0,0 1 0,1 0 0,0 0 0,0 0 0,0 0 0,0 0-1,1 1 1,0 0 0,0 0 0,0 0 0,9-4 0,7-2-558,1 1 0,0 1 0,0 0 0,30-5 0,-24 6-408,24-8-6115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0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17905,'0'0'6529,"-1"11"-4981,-3 22-663,1-8-591,1 0 0,1 29 0,1-53-327,0 0 1,1-1 0,-1 1-1,0 0 1,1 0-1,-1-1 1,1 1 0,-1 0-1,1-1 1,0 1-1,-1-1 1,1 1-1,0-1 1,-1 1 0,1-1-1,0 1 1,0-1-1,-1 0 1,1 1-1,0-1 1,0 0 0,-1 0-1,1 1 1,0-1-1,0 0 1,0 0-1,0 0 1,-1 0 0,1 0-1,0 0 1,0 0-1,0-1 1,0 1-1,-1 0 1,1 0 0,0-1-1,0 1 1,-1 0-1,1-1 1,1 0-1,35-15-1968,-18 1-212,0-1 0,22-25 0,22-19-37,-63 59 2333,0 1-1,0 0 0,1 0 0,-1-1 1,0 1-1,0 0 0,1 0 0,-1-1 0,0 1 1,0 0-1,0 0 0,1 0 0,-1 0 1,0 0-1,1-1 0,-1 1 0,0 0 0,0 0 1,1 0-1,-1 0 0,0 0 0,1 0 1,-1 0-1,0 0 0,1 0 0,-1 0 1,0 0-1,0 0 0,1 0 0,-1 0 0,0 0 1,1 0-1,-1 1 0,0-1 0,0 0 1,1 0-1,-1 0 0,0 0 0,0 1 1,1-1-1,-1 0 0,0 1 0,3 16 1947,-10 24 296,3-22-1768,-1 0-560,1 0 1,1 1 0,0-1-1,1 28 1,7-32-5432,10-13-8612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0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17360,'0'0'10795,"64"15"-10251,-33-13-352,4-1-128,-3-1-32,-2 4-96,-5 1-832,-1-1-1635,-11 3-1921,-7-4-2339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124 143 15407,'0'0'12160,"-11"3"-10574,5-2-1473,1 0 0,-1 0-1,1 1 1,-1 0 0,1 0 0,0 0 0,0 1 0,0 0-1,0 0 1,0 0 0,1 1 0,-1-1 0,1 1 0,0 0 0,0 0-1,0 0 1,1 1 0,-1 0 0,1-1 0,0 1 0,1 0-1,-1 1 1,1-1 0,0 0 0,0 1 0,1-1 0,-1 1-1,0 6 1,2-11-110,0 1 1,0-1-1,0 1 0,0-1 0,0 1 0,0-1 0,0 1 0,0-1 1,1 1-1,-1-1 0,0 1 0,1-1 0,-1 0 0,1 1 0,0-1 1,-1 0-1,1 1 0,0-1 0,0 0 0,0 0 0,0 1 0,0-1 1,0 0-1,0 0 0,2 1 0,-1-1 9,0-1 0,1 1 0,-1-1 0,0 1 0,0-1 0,0 0-1,0 0 1,0 0 0,1 0 0,-1 0 0,0 0 0,0-1 0,0 1 0,0-1 0,0 1 0,0-1 0,0 0 0,0 0 0,3-1 0,4-4-9,0 0 0,-1 0 0,1-1 0,-1 0-1,-1 0 1,1-1 0,-1 0 0,8-13 0,46-75-8,-59 92 5,4-6 0,49-96 0,-86 172 0,16-37 0,0 1 0,3 0 0,0 1 0,2 0 0,1 1 0,2 0 0,-4 33 0,11-62 0,-1 0 0,1 0 0,0 0 0,0 0 0,0 0 0,1 0 0,-1-1 0,1 1 0,0 0 0,0 0 0,0 0 0,0 0 0,0-1 0,0 1 0,1-1 0,-1 1 0,1-1 0,0 1 0,0-1 0,0 0 0,0 0 0,0 0 0,4 3 0,-2-3 0,0 0 0,0-1 0,0 1 0,0-1 0,1 0 0,-1 0 0,0 0 0,1-1 0,-1 1 0,1-1 0,-1 0 0,0-1 0,1 1 0,-1-1 0,6-1 0,-5 1-204,-1-1-1,1 1 1,-1-1-1,0 0 1,0 0-1,1 0 1,-1-1 0,-1 0-1,1 1 1,4-6-1,30-37-5591,-14 7-2142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41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17617,'0'0'5925,"56"4"-4259,-15-4-545,8 0-929,5-3-352,-3-6-3171,-3-2-5446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10410,'0'0'16912,"54"-3"-15855,-28-1-288,5 0-449,-2 3-192,0-1-96,-6 2-64,-3 0-929,-3 0-1441,-4 0-1634,-2 0-3363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11435,'0'0'17205,"-8"4"-16585,4-3-595,1 0 1,-1 1 0,1-1 0,-1 1 0,1 0-1,0 0 1,0 0 0,0 0 0,0 1 0,0-1 0,0 1-1,0-1 1,1 1 0,0 0 0,-1 0 0,1 0-1,0 1 1,1-1 0,-1 0 0,0 1 0,1-1-1,0 1 1,0-1 0,0 1 0,0 0 0,1 0-1,-1-1 1,1 1 0,0 5 0,1-8-46,-1 0 1,1 0-1,-1 0 1,1 0 0,0 0-1,0 0 1,0-1-1,0 1 1,-1 0-1,1 0 1,0 0-1,0-1 1,0 1 0,1-1-1,-1 1 1,0-1-1,0 1 1,0-1-1,0 1 1,0-1-1,1 0 1,-1 0 0,1 0-1,40 7-752,-26-5 238,-11-1 422,1 0-1,-1 1 0,1 0 0,-1 0 1,0 0-1,0 1 0,0-1 0,0 1 1,0 0-1,-1 1 0,1-1 0,5 7 1,-8-8 137,-1 0 0,1 0 0,-1 0 0,0 0 1,0 0-1,0 0 0,0 1 0,0-1 0,0 0 0,0 0 1,-1 1-1,1-1 0,-1 1 0,0-1 0,0 0 0,0 1 1,0-1-1,0 1 0,0-1 0,0 0 0,-1 1 0,1-1 1,-1 0-1,0 1 0,0-1 0,0 0 0,0 0 0,0 0 1,0 0-1,-1 0 0,1 0 0,-3 3 0,-5 5 454,0 1-1,-1-2 0,0 1 1,0-2-1,-13 9 0,19-14-377,0 0-1,0-1 1,0 1-1,0-1 0,-1 0 1,1 0-1,-1-1 1,1 1-1,-1-1 0,1 0 1,-1 0-1,0-1 1,0 1-1,1-1 0,-1 0 1,0 0-1,0-1 1,-5-1-1,8 2-254,1-1-1,0 0 1,0 0-1,0 0 1,0 0-1,0 0 1,0 0 0,0 0-1,0 0 1,0 0-1,0 0 1,0-1-1,1 1 1,-1 0 0,1 0-1,-1-1 1,1 1-1,-1-1 1,1 1-1,0 0 1,-1-1 0,1-2-1,-1-40-6825,1 32 3899,0-27-6389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8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13741,'0'0'14478,"51"-11"-13838,-26 11-351,6 0-193,5 0-96,2 0-1314,3 0-3074,8 0-4164</inkml:trace>
  <inkml:trace contextRef="#ctx0" brushRef="#br0" timeOffset="1">645 50 9865,'0'0'22229,"49"0"-22068,-22-3-129,2 2-64,-1 1-1250,-5 0-800,-2 0-1793,-9 0-1122,-5 2-1697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9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6438,'0'0'22966,"56"27"-22742,-12-33-224,2-7-1473,0 0-3492,-5-1-3875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6:59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6 16784,'0'0'6123,"9"-2"-4559,6 1-1203,1-1 0,-1 2-1,0 0 1,1 1 0,26 4 0,-37-4-326,0 1 0,0-1 1,0 1-1,0 0 0,0 0 0,-1 0 1,1 1-1,-1 0 0,1-1 1,4 6-1,-7-6-41,0 0 0,0 1-1,0-1 1,-1 0 0,1 1 0,-1 0 0,1-1-1,-1 1 1,0 0 0,0-1 0,0 1 0,-1 0-1,1 0 1,0 0 0,-1 0 0,0 0 0,0 0 0,0 0-1,-1 5 1,0-3 61,0 0 0,-1 0 0,0 0 0,0 0 1,0 0-1,0 0 0,-1-1 0,0 1 0,0-1 0,0 0 0,0 0 0,-8 7 0,-54 44 379,39-35-431,12-8-175,-39 31-44,16-18-4483,13-10-5327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0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11147,'0'0'9833,"58"4"-9385,-21-4-384,4 0-672,2-9-3812,-1-4-7560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7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21492,'0'0'9914,"-1"10"-9322,-4 52-277,5-61-314,0 0-1,1 0 0,-1 0 0,1 0 1,-1 0-1,1 0 0,-1 0 1,1 0-1,0 0 0,-1 0 1,1 0-1,0 0 0,0-1 1,-1 1-1,1 0 0,0 0 0,0-1 1,0 1-1,0-1 0,0 1 1,0-1-1,0 1 0,0-1 1,0 1-1,0-1 0,1 0 1,-1 0-1,2 1 0,44 5 113,-23-3-75,-20-3-38,0 1 0,-1 0-1,1 0 1,0 0 0,-1 0-1,1 1 1,-1 0 0,0-1-1,0 1 1,1 0 0,-1 1-1,0-1 1,-1 0 0,1 1-1,0 0 1,-1 0 0,1 0-1,-1 0 1,0 0 0,0 0-1,0 0 1,-1 1 0,1-1-1,-1 1 1,1-1 0,-1 1-1,0 0 1,-1-1 0,1 1-1,-1 0 1,1-1 0,-1 1-1,0 0 1,-1 0-1,0 7 1,-1 0 10,-1 0 1,0 0-1,0 0 0,-1 0 1,0 0-1,-1 0 0,0-1 1,-1 0-1,0 0 0,-13 15 1,11-17 6,0 1 1,0-1-1,-1-1 0,0 0 1,-17 11-1,23-16-13,-1 0 1,1 0-1,-1 0 1,0-1-1,0 1 0,0-1 1,1 0-1,-1 0 1,0-1-1,-1 1 0,1-1 1,0 0-1,0 0 1,0 0-1,0 0 0,0-1 1,0 1-1,0-1 1,-6-2-1,7 1-216,0 0 0,1 0-1,0 0 1,-1 0 0,1 0 0,0 0 0,0-1-1,0 1 1,1-1 0,-1 1 0,1-1 0,-1 1-1,1-1 1,0 0 0,0 0 0,0 0 0,-1-4-1,-7-54-9388,7 19-4524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8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21524,'0'0'11243,"65"-3"-11243,-28 3 0,5-3 0,7 2-545,2-3-3907,-1-2-3427,4 1-10058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8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18674,'0'0'13719,"11"9"-13377,15 7-347,51 24-1,-75-39 6,0-1 0,0 1-1,0 0 1,0 0-1,0 0 1,0 0 0,0 0-1,0 1 1,0-1 0,0 1-1,-1-1 1,1 1-1,0-1 1,-1 1 0,0 0-1,1 0 1,-1 0 0,0 0-1,0 0 1,0 0 0,0 0-1,0 0 1,0 0-1,-1 0 1,1 1 0,-1-1-1,0 0 1,1 0 0,-1 1-1,0-1 1,0 0-1,-1 0 1,1 1 0,0-1-1,-1 0 1,1 0 0,-1 0-1,0 1 1,0-1-1,0 0 1,0 0 0,0 0-1,0 0 1,0 0 0,-1-1-1,-1 3 1,-10 12 11,0-1 0,0-1 0,-2 0 0,-22 16 1,18-14-8,-10 12-4,20-19 0,1 0 0,-1-1 0,-1 0 0,0-1 0,-20 13 0,30-20-45,0 0-1,-1 0 1,1 0-1,0 0 1,0 1 0,0-1-1,0 0 1,0 0 0,0 0-1,0 0 1,0 0-1,0 0 1,-1 0 0,1 0-1,0 0 1,0 0 0,0 0-1,0 0 1,0 0-1,0 0 1,0 0 0,0 0-1,-1 0 1,1 0 0,0 0-1,0 0 1,0 0-1,0 0 1,0 0 0,0 0-1,0 0 1,0 0 0,-1 0-1,1 0 1,0-1-1,0 1 1,0 0 0,0 0-1,0 0 1,0 0 0,0 0-1,0 0 1,0 0-1,0 0 1,0 0 0,0 0-1,0-1 1,0 1 0,-1 0-1,1 0 1,0 0-1,0 0 1,0 0 0,0 0-1,0 0 1,0 0-1,0-1 1,0 1 0,0 0-1,0 0 1,0 0 0,0 0-1,0 0 1,1 0-1,-1 0 1,0 0 0,0-1-1,0 1 1,0 0 0,0-2-1530,0-10-6486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0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83 32,'0'0'21802,"-3"9"-18695,-12 26-1399,15-34-1664,0-1 0,0 1 0,0-1 0,0 1 0,0-1 0,0 1-1,0-1 1,0 1 0,0-1 0,1 1 0,-1-1 0,0 1 0,0-1 0,0 1 0,0-1 0,1 0-1,-1 1 1,0-1 0,1 1 0,-1-1 0,0 0 0,0 1 0,1-1 0,-1 0 0,1 1-1,-1-1 1,0 0 0,1 0 0,-1 1 0,1-1 0,-1 0 0,1 0 0,-1 0 0,1 0 0,-1 1-1,0-1 1,1 0 0,-1 0 0,1 0 0,-1 0 0,1 0 0,-1 0 0,1 0 0,25-1 998,-22 1-717,6-1-159,-1-1 0,0 0 0,0 0-1,0-1 1,0 0 0,0 0 0,-1-1-1,1 0 1,11-8 0,-15 9-89,1-1 1,-1 1-1,0-1 1,0 0-1,0-1 0,-1 1 1,1-1-1,-1 0 1,0 0-1,0 0 0,-1-1 1,1 1-1,-1-1 1,3-9-1,-5 14-77,-1 0 0,0 1 0,0-1 0,1 0 0,-1 0 0,0 0 0,0 1 0,0-1 0,0 0 0,0 0 0,0 1 0,0-1 0,0 0 0,0 0 0,-1 1 0,1-1 0,0 0 0,0 0 0,-1 1 0,1-1 0,0 0 0,-1 1 0,1-1 0,0 0 0,-1 1 0,1-1 0,-1 1 0,0-1 0,0 0 0,0 0 0,-1 1 0,1 0 0,-1-1 0,1 1 0,-1 0 0,1 0 0,0 0 0,-1 0 0,1 0 0,-1 0 0,1 0 0,-1 0 0,1 1 0,-2 0 0,-4 1 0,0 0 0,0 1 0,1 0 0,-1 0 0,-8 6 0,-3 5 0,1 1 0,0 1 0,-16 18 0,28-28 0,0 0 0,1 0 0,-1 0 0,1 0 0,1 1 0,-1-1 0,1 1 0,0 0 0,1 0 0,-1 0 0,1 0 0,1 1 0,-2 9 0,4-15 0,-1 0 0,1-1 0,0 1 0,-1 0 0,1-1 0,0 1 0,0 0 0,0-1 0,1 1 0,-1-1 0,0 0 0,0 1 0,1-1 0,-1 0 0,1 0 0,-1 0 0,1 0 0,0 0 0,-1 0 0,1 0 0,0 0 0,0-1 0,-1 1 0,1-1 0,0 1 0,0-1 0,0 0 0,3 1 0,58 4 0,-49-5 120,-9 1-257,-1-1 1,1 0-1,0 0 1,-1 0-1,1-1 0,0 0 1,-1 0-1,1 0 1,-1 0-1,7-3 0,13-14-6776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18193,'0'0'11851,"67"0"-11210,-37-8-513,3 2-128,3-1-929,0 1-1313,-4 1-2466,-7 2-2948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1 251 22005,'0'0'7714,"9"-7"-6364,31-32-925,-2-1-1,-2-2 1,55-81-1,-92 153-643,-21 36 277,15-47-41,1-1-1,0 1 0,2-1 0,0 1 0,-3 37 0,9-56-281,0 1 1,-1-1-1,1 0 0,0 1 1,-1-1-1,1 0 1,0 0-1,-1 0 0,1 0 1,0 0-1,-1-1 0,1 1 1,2-1-1,1-2-933,-1 0-1,0 1 1,1-2-1,-1 1 1,-1 0-1,1-1 1,5-5-1,11-16-6936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09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18866,'0'0'9556,"-8"13"-8067,-6 8-897,1 1 0,-16 35 0,24-45-472,0 0 0,1 0 0,1 1 0,0-1 0,1 1 0,0-1 0,0 1 0,2 18 0,0-29-120,0 0 0,0-1 0,0 1 0,1 0 0,-1-1 0,1 1 0,0-1 0,-1 1 0,1 0 0,0-1 0,0 1 0,0-1 0,0 0 0,0 1 0,0-1 0,0 0 0,0 0 0,1 1 0,-1-1 0,0 0 0,1 0 0,-1-1 0,1 1 0,-1 0 0,1 0 0,-1-1 0,1 1 0,0-1 0,-1 1 0,1-1 0,0 0 0,-1 1 0,1-1 0,0 0 0,-1 0 0,1 0 0,3-1 0,0 1 0,1-1 0,0 0 0,-1 0 0,1-1 0,-1 1 0,0-1 0,1 0 0,-1 0 0,0-1 0,7-4 0,-3 0 0,-1 0 0,1-1 0,-1 0 0,-1 0 0,1-1 0,-2 0 0,1 0 0,-1-1 0,0 1 0,-1-2 0,0 1 0,-1 0 0,0-1 0,-1 0 0,0 0 0,0 0 0,-1 0 0,-1 0 0,0-23 0,0 33-76,-2 0 1,1 0-1,0 0 0,0 0 1,0 0-1,0 0 0,-1 0 1,1 0-1,0 0 1,-1 0-1,1 0 0,-1 0 1,1 0-1,-1 0 0,0 0 1,1 0-1,-1 0 0,0 0 1,0 1-1,0-1 0,1 0 1,-1 0-1,0 1 0,0-1 1,0 1-1,0-1 1,0 1-1,-2-1 0,-33-3-5609,30 4 4478,1 0-8124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6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12556,'0'0'17681,"73"4"-17521,-36-4-96,2 0-288,-6 2-1762,-7 1-1954,-11-2-1601,-9-1-2979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6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11915,'0'0'17201,"54"19"-17041,-11-19-96,3-1-160,-3-3-1826,-1 2-2018,-5-6-1473,-6-2-3203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7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19 5221,'0'0'12625,"12"-4"-11477,2 0-847,-1 1 0,1 0 0,0 1 0,0 1-1,-1 0 1,21 1 0,-31 0-245,1 0-1,0 0 1,-1 1-1,1-1 0,-1 1 1,1 0-1,0 0 1,-1 0-1,0 1 1,1-1-1,-1 1 0,0 0 1,0-1-1,0 2 1,0-1-1,0 0 1,0 0-1,0 1 1,-1 0-1,1 0 0,-1-1 1,0 1-1,0 0 1,0 1-1,0-1 1,-1 0-1,1 1 0,-1-1 1,0 0-1,0 1 1,0 0-1,0-1 1,-1 1-1,1 4 0,-2 2 128,0 0 0,0 0-1,-1-1 1,0 1-1,-1 0 1,0-1-1,-1 0 1,0 0 0,0 0-1,-1 0 1,0 0-1,-1-1 1,1 0 0,-2 0-1,1-1 1,-1 1-1,-8 6 1,-13 11-103,-2 0 1,0-2 0,-36 21-1,50-35-774,6-6-3683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0 415 11691,'0'0'16031,"6"-12"-15000,191-380 1846,-187 382-2646,-4 20-209,-4 28-111,-2-32 138,0 243 190,-3-98-419,5-165-10274,-8-17 3724,-9 6 692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12460,'0'0'18385,"33"-22"-18289,-4 25-32,6-3-96,-1 0-1345,-1-3-2435,0-7-1857,-7-3-2531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8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15919,'0'0'9647,"-2"9"-8457,-24 83 1593,18-68-2327,0 1 1,1-1 0,2 2-1,-4 41 1,9-66-453,1 0 1,-1 0-1,1 0 0,-1 0 0,1-1 1,0 1-1,-1 0 0,1-1 0,0 1 1,0 0-1,0-1 0,-1 1 0,1-1 1,0 1-1,0-1 0,0 0 0,0 1 1,0-1-1,0 0 0,0 1 1,0-1-1,0 0 0,0 0 0,0 0 1,0 0-1,0 0 0,0 0 0,0 0 1,0 0-1,0-1 0,0 1 0,0 0 1,-1-1-1,3 0 0,37-8 82,-35 7-176,0 0-1,0 1 1,0 0-1,0 0 1,0 0-1,0 0 1,0 1 0,0 0-1,7 0 1,-10 1 69,-1-1 1,1 1 0,-1-1-1,1 1 1,-1 0 0,1 0 0,-1-1-1,0 1 1,1 0 0,-1 0 0,0 1-1,0-1 1,0 0 0,1 0-1,-1 0 1,-1 1 0,1-1 0,0 1-1,0-1 1,0 1 0,-1-1-1,1 1 1,-1-1 0,1 1 0,-1-1-1,0 1 1,1 0 0,-1-1-1,0 1 1,0 0 0,0 1 0,-1 4 81,1 0 0,-1-1 0,0 1 0,0-1 0,-1 1 1,0-1-1,0 1 0,-1-1 0,1 0 0,-1 0 0,-1 0 1,1 0-1,-1-1 0,0 0 0,0 1 0,-1-1 1,1-1-1,-1 1 0,0-1 0,-1 0 0,1 0 0,-1 0 1,1-1-1,-1 1 0,0-1 0,0-1 0,-1 1 0,1-1 1,-1-1-1,1 1 0,-1-1 0,1 0 0,-1 0 1,0-1-1,1 0 0,-12-1 0,16 1-102,1-1-1,-1 1 1,0-1-1,1 1 1,-1-1 0,0 0-1,1 1 1,-1-1-1,1 0 1,-1 0 0,1 0-1,0-1 1,-1 1-1,1 0 1,0 0-1,0-1 1,0 1 0,0-1-1,0 1 1,0-1-1,0 1 1,0-1 0,1 1-1,-1-1 1,1 0-1,-1 0 1,1 1 0,-1-1-1,1 0 1,0 0-1,0 1 1,0-1 0,0 0-1,0 0 1,1 1-1,-1-1 1,1-3 0,0 0-278,0-1 0,1 1 1,-1 0-1,1 0 0,0 0 1,1 0-1,-1 0 0,1 1 1,0-1-1,0 1 1,5-6-1,48-32-11025,-26 24 2589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 7239,'0'0'24733,"-6"3"-24643,-37 31 303,40-32-374,1 1 1,-1 0-1,1-1 1,-1 1-1,1 0 1,0 0-1,0 0 1,1 1-1,-1-1 1,0 0-1,1 1 1,0-1-1,0 1 1,0-1-1,0 5 1,1-7-22,0 0 1,1 0-1,-1 0 0,1 0 0,-1 0 1,1 0-1,-1 0 0,1 0 1,0 0-1,-1 0 0,1 0 0,0-1 1,0 1-1,0 0 0,-1 0 1,1-1-1,0 1 0,0-1 1,0 1-1,0-1 0,0 1 0,0-1 1,2 1-1,33 10-134,-17-5-23,-17-6 162,1 1 0,0 0 0,-1 1 0,1-1 0,-1 0 0,1 1 0,-1 0 0,1-1 0,-1 1 0,0 0 0,0 0 0,0 0 0,0 0 0,-1 1 0,1-1 0,0 0 0,-1 1 0,0-1 1,1 1-1,-1 0 0,0-1 0,0 1 0,-1 0 0,2 3 0,-2-2 9,-1-1-1,1 0 1,-1 0 0,1 0 0,-1 0 0,0 0 0,0 0-1,-1 0 1,1-1 0,0 1 0,-1 0 0,0-1 0,0 1-1,1-1 1,-2 1 0,1-1 0,0 0 0,0 0 0,-1 0-1,1 0 1,-6 3 0,1-1-61,1-1 0,-1 0 0,0 0 1,-1-1-1,1 0 0,0 0 0,-1-1 0,1 0 0,-16 1 1,22-2 2,-1 0 0,0 0 1,1 1-1,-1-1 1,0 0-1,0-1 0,1 1 1,-1 0-1,0 0 1,1-1-1,-1 1 0,0-1 1,1 1-1,-1-1 1,1 0-1,-1 0 0,1 0 1,-1 0-1,1 0 1,0 0-1,-1 0 0,1 0 1,0 0-1,0 0 1,0-1-1,0 1 1,0-1-1,0 1 0,0-1 1,0 1-1,1-1 1,-1 1-1,1-1 0,-1 0 1,1 1-1,-1-1 1,1 0-1,0 1 0,0-1 1,0 0-1,0 1 1,0-1-1,0 0 0,0 1 1,1-1-1,-1 0 1,1 1-1,0-3 0,0 2-666,0 0 0,0 0 0,0 0 0,0 0 0,1 0-1,-1 0 1,1 0 0,-1 0 0,1 1 0,0-1 0,0 0-1,0 1 1,2-2 0,-2 2 273,19-15-6864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1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 10122,'0'0'22367,"5"13"-22132,12 40-208,18 92 0,-29-111-29,-2 1-1,-1-1 1,-1 1 0,-5 45 0,3-77 2,0-1 0,0 0 0,0 0 0,-1 0 0,1 1 0,-1-1 0,1 0 0,-1 0 0,0 0 0,0 0 0,0 0 0,0 0 0,0 0 0,0 0 0,0-1 0,-1 1 0,1 0 0,-1-1 0,1 1 0,-1-1 0,0 1 0,1-1 0,-1 0 0,0 1 0,0-1 0,0 0 0,0 0 0,0-1 0,0 1 0,-4 1 0,3-2 0,0-1 0,0 1 0,0 0 0,0-1 0,0 1 0,0-1 0,0 0 0,0 0 0,0 0 0,0-1 0,1 1 0,-1 0 0,1-1 0,-1 0 0,1 0 0,-1 0 0,1 0 0,0 0 0,0 0 0,0 0 0,-3-5 0,-2-5 0,0-1 0,1 1 0,0-1 0,1 0 0,0 0 0,1-1 0,1 1 0,0-1 0,1 0 0,0 0 0,1 0 0,1 0 0,1-15 0,-1 25-23,0 1-1,0-1 1,1 0 0,0 0-1,0 0 1,0 0-1,0 1 1,1-1 0,-1 0-1,1 1 1,0-1 0,0 1-1,0 0 1,0 0 0,1 0-1,-1 0 1,1 0 0,0 0-1,0 1 1,0-1-1,0 1 1,0 0 0,1 0-1,-1 0 1,1 0 0,4-2-1,10-1-519,-1 0-1,1 0 0,0 2 1,28-2-1,-6 0-1248,6-3-6103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54 274 9033,'0'0'18876,"-5"9"-18428,-3 4-292,2 1 0,-1-1 0,2 1 0,0 0 0,0 0 0,2 1 0,0-1 0,0 1-1,0 27 1,3-40-148,0-1-1,0 0 1,0 0-1,0 0 1,0 0 0,0 0-1,1 0 1,-1 1-1,0-1 1,1 0-1,-1 0 1,1 0-1,-1 0 1,1 0-1,0 0 1,-1 0 0,1-1-1,0 1 1,0 0-1,0 0 1,-1 0-1,1-1 1,0 1-1,0 0 1,0-1-1,0 1 1,0-1 0,0 1-1,0-1 1,1 0-1,-1 1 1,0-1-1,0 0 1,0 0-1,0 0 1,0 0-1,0 0 1,1 0 0,-1 0-1,0 0 1,0 0-1,0-1 1,0 1-1,0 0 1,0-1-1,0 1 1,2-1-1,2-1 33,1 0 0,-1 0 0,1-1 0,-1 0 0,0 0-1,0 0 1,-1 0 0,7-6 0,0-3 10,1-2 0,-2 0 0,0 0 0,-1-1 1,0 0-1,-1-1 0,-1 1 0,0-2 0,-1 1 0,5-25 0,-3 2 234,-2 0 0,-1 0 0,-2-60 0,-3 97-274,1 1 1,-1-1-1,0 0 0,0 1 0,0-1 1,0 0-1,-1 0 0,1 1 1,0-1-1,-1 0 0,1 1 1,-1-1-1,0 1 0,1-1 0,-1 1 1,0-1-1,0 1 0,0-1 1,0 1-1,0 0 0,0-1 1,-1 1-1,1 0 0,-2-2 0,1 3-2,0 0-1,1 0 1,-1 0-1,0 0 1,1 0-1,-1 0 0,0 1 1,1-1-1,-1 0 1,0 1-1,1-1 1,-1 1-1,1 0 0,-1-1 1,1 1-1,-1 0 1,1 0-1,0 0 0,-1 0 1,1 0-1,0 1 1,0-1-1,0 0 1,-2 3-1,-8 8-7,1 1 0,0 1 0,1-1 0,0 2 0,-6 15 0,10-21 0,2-1 0,-1 1 0,1 1 0,1-1 0,0 0 0,0 1 0,1-1 0,0 1 0,0-1 0,2 12 0,-1-19-1,1 0 0,-1 0 0,1 0 0,0 0 0,0 0-1,0 0 1,0 0 0,0 0 0,0 0 0,1 0 0,-1-1 0,1 1 0,-1 0 0,1-1 0,0 1 0,-1-1 0,1 0-1,0 0 1,0 1 0,0-1 0,3 1 0,56 18-83,-6-1-86,-52-17 188,-1 1 0,1-1-1,0 1 1,-1 0 0,1 0-1,-1 0 1,0 0 0,0 1-1,-1-1 1,1 0 0,0 1-1,-1-1 1,0 1 0,0 0-1,0-1 1,0 6 0,1 35-3432,-7-20-7304,10-38 3751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19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128 188 15855,'0'0'9556,"-9"3"-6700,2-1-2698,0 1 1,0 0 0,0 0 0,1 1-1,-1 0 1,1 0 0,0 0-1,0 1 1,0 0 0,1 0-1,-1 1 1,1-1 0,1 1-1,-1 0 1,1 1 0,0-1 0,0 1-1,1 0 1,0-1 0,0 2-1,-2 10 1,4-17-151,1 1 1,0-1-1,-1 0 0,1 0 0,0 1 1,0-1-1,0 0 0,0 0 1,0 1-1,0-1 0,0 0 1,0 0-1,0 1 0,1-1 0,-1 0 1,1 0-1,-1 1 0,1-1 1,-1 0-1,1 0 0,0 0 0,-1 0 1,1 0-1,1 2 0,0-3 11,-1 1 0,1-1 0,-1 1 0,0-1 0,1 0 0,-1 0 0,1 1 0,-1-1 0,1 0 0,-1 0 0,1-1 0,-1 1 0,1 0 0,-1 0 0,0-1 0,1 1 0,2-2 0,3-1 38,0 0 1,0 0-1,0-1 1,-1 0-1,0-1 1,1 0-1,6-7 1,-5 4-58,-1 0 0,0 0 0,0-1 0,-1 0 0,0 0 0,-1-1 0,0 1 0,-1-1 0,0 0 0,0-1 0,-1 1 0,0-1 0,-1 1 0,0-1 0,0-17 0,-2 27 0,0 0 0,1 1 0,-1-1 0,0 0 0,0 1 0,0-1 0,0 0 0,0 1 0,0-1 0,0 0 0,0 1 0,0-1 0,0 0 0,-1 0 0,1 1 0,0-1 0,0 1 0,-1-1 0,1 0 0,0 1 0,-1-1 0,1 1 0,-1-1 0,1 0 0,-1 1 0,1-1 0,-1 1 0,1 0 0,-1-1 0,1 1 0,-1-1 0,0 1 0,1 0 0,-1-1 0,1 1 0,-1 0 0,0 0 0,0 0 0,1-1 0,-1 1 0,0 0 0,1 0 0,-1 0 0,0 0 0,1 0 0,-1 0 0,0 0 0,1 1 0,-1-1 0,0 0 0,1 0 0,-1 0 0,0 1 0,1-1 0,-1 0 0,-1 1 0,0 1 0,-1-1 0,0 1 0,0 0 0,1 0 0,-1 0 0,1 0 0,0 0 0,0 1 0,0-1 0,0 1 0,-3 3 0,4-3-83,0-1 1,0 1-1,0-1 0,0 1 0,0-1 1,1 1-1,-1 0 0,1-1 0,0 1 1,0 0-1,0-1 0,0 1 0,0 3 1,1-5-55,-1 0 0,0 1 0,1-1 0,0 0 1,-1 0-1,1 0 0,-1 1 0,1-1 0,0 0 1,0 0-1,0 0 0,0 0 0,0 0 0,0-1 1,0 1-1,0 0 0,0 0 0,0-1 0,2 2 1,0-1-139,0 0 0,1-1 1,-1 1-1,0-1 0,0 0 1,0 0-1,1 0 0,-1 0 1,0 0-1,0-1 0,0 1 1,0-1-1,0 0 0,0 0 1,0 0-1,0 0 0,0-1 1,0 1-1,0-1 0,4-3 1,18-15-6266,-2 0 1,41-43 0,-43 38 6210,-1-1 4111,8-14-5085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7:20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47 7783,'6'-29'1647,"-7"11"14173,-12 35-13871,-2 20-1442,2 1 0,1 0-1,2 0 1,2 1 0,1 0-1,-1 44 1,3-36-2,-1 0 1,-3-1-1,-23 75 0,31-171-505,10-229 0,36 316 0,-40-34 0,0-1 0,0 0 0,-1-1 0,2 1 0,-1-1 0,0 0 0,0 0 0,0 0 0,0-1 0,1 0 0,-1 0 0,0 0 0,0-1 0,0 0 0,1 0 0,4-2 0,-2 0 0,0 0 0,0-1 0,0 0 0,0 0 0,-1-1 0,0 0 0,0-1 0,12-11 0,-2-3 0,0-1 0,-2 0 0,0-1 0,-1 0 0,14-33 0,-19 38 0,19-51 0,-64 121 0,22-27 0,0 0 0,1 2 0,2-1 0,0 1 0,3 1 0,0 0 0,1 0 0,2 1 0,1-1 0,2 1 0,1 40 0,1-68 0,0-1 0,0 1 0,0-1 0,0 1 0,1 0 0,-1-1 0,0 1 0,1-1 0,0 1 0,-1 0 0,1-1 0,0 0 0,0 1 0,-1-1 0,1 1 0,0-1 0,1 0 0,-1 0 0,0 1 0,0-1 0,3 2 0,-3-4 0,0 1 0,0 0 0,0 0 0,0 0 0,0 0 0,-1-1 0,1 1 0,0 0 0,0-1 0,0 1 0,0-1 0,0 1 0,-1-1 0,1 1 0,0-1 0,-1 0 0,1 1 0,0-1 0,-1 0 0,1 1 0,0-1 0,-1 0 0,0 0 0,1 0 0,-1 0 0,1 1 0,-1-1 0,0 0 0,1 0 0,-1 0 0,0 0 0,0 0 0,0 0 0,0 0 0,0 0 0,0 0 0,0-1 0,14-184 0,-13 189 0,1 1 0,-1-1 0,1 1 0,0-1 0,0 1 0,0-1 0,0 0 0,0 0 0,1 0 0,-1-1 0,1 1 0,0 0 0,0-1 0,0 0 0,0 1 0,1-1 0,-1-1 0,5 3 0,-3-2 0,1-1 0,-1 0 0,1 0 0,-1 0 0,0-1 0,1 0 0,-1 0 0,1 0 0,-1-1 0,1 0 0,7-2 0,5-3 0,0 0 0,-1-2 0,0 0 0,0-1 0,-1 0 0,20-15 0,-35 22 0,1 0 0,0 1 0,0-1 0,1 1 0,-1-1 0,0 1 0,0 0 0,1 0 0,-1 0 0,1 0 0,-1 0 0,1 1 0,3-1 0,-5 1 0,0 1 0,0 0 0,0 0 0,0 0 0,0 0 0,-1 0 0,1 0 0,0 0 0,-1 0 0,1 0 0,0 0 0,-1 0 0,1 0 0,-1 0 0,0 1 0,1-1 0,-1 0 0,0 0 0,0 1 0,0-1 0,0 0 0,0 0 0,0 1 0,0-1 0,0 0 0,0 0 0,-1 2 0,1-1 0,0 0 0,-1 0 0,1 0 0,1 0 0,-1 0 0,0 0 0,0 0 0,1 0 0,-1 0 0,1 0 0,-1-1 0,1 1 0,0 0 0,0 0 0,0-1 0,1 3 0,0-3 0,-1-1 0,1 1 0,-1 0 0,1-1 0,0 1 0,-1-1 0,1 0 0,0 0 0,0 1 0,-1-1 0,1 0 0,0 0 0,0-1 0,-1 1 0,1 0 0,0 0 0,-1-1 0,1 1 0,2-2 0,9-2 0,0-1 0,-1 0 0,22-13 0,-26 12 0,0 2 0,1-1 0,-1 1 0,1 0 0,0 1 0,1 0 0,-1 0 0,0 1 0,16-1 0,-24 3 0,0 0 0,0 1 0,0-1 0,0 1 0,0-1 0,0 1 0,0 0 0,0-1 0,0 1 0,0 0 0,0 0 0,0 0 0,0-1 0,-1 1 0,1 0 0,0 0 0,-1 0 0,1 0 0,-1 0 0,1 1 0,-1-1 0,1 0 0,-1 0 0,0 0 0,1 0 0,-1 0 0,0 1 0,0-1 0,0 2 0,3 47 0,-2-33 0,23 117 0,-14-92 0,8 82 0,-18-111 0,0 0 0,0-1 0,-1 1 0,0 0 0,-2-1 0,1 1 0,-1-1 0,-1 1 0,0-1 0,-11 20 0,11-24 0,-35 56 0,37-60 0,-1 0 0,0-1 0,0 1 0,0-1 0,0 1 0,-1-1 0,1 0 0,-1-1 0,0 1 0,0 0 0,0-1 0,0 0 0,-5 2 0,8-4 0,0 0 0,0 0 0,0 0 0,0 0 0,0 0 0,0 0 0,0 0 0,0 0 0,0 0 0,0-1 0,0 1 0,0 0 0,1-1 0,-1 1 0,0 0 0,0-1 0,0 1 0,0-1 0,0 0 0,1 1 0,-1-1 0,0 0 0,1 1 0,-1-1 0,0 0 0,1 0 0,-1 0 0,1 1 0,-1-1 0,1 0 0,-1 0 0,1 0 0,0 0 0,-1 0 0,1 0 0,0 0 0,0 0 0,0-2 0,-4-46 0,4 40 0,0-17 0,0 1 0,2 0 0,1-1 0,1 1 0,1 0 0,1 1 0,1-1 0,1 1 0,1 0 0,2 1 0,0 0 0,1 1 0,17-23 0,-15 26-151,1 1 1,1 0-1,0 1 0,1 1 1,1 1-1,1 0 0,0 2 1,36-21-1,17 1-6629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5427 545 8584,'0'-12'1596,"0"1"-1201,0 0 0,-1 1-1,0-1 1,-1 0 0,0 0-1,-1 1 1,0-1 0,0 1-1,-1 0 1,-1 0 0,0 0-1,0 1 1,-10-13 0,0 6-255,-1 1 1,0 0 0,-2 2 0,1 0 0,-2 1 0,0 1-1,0 0 1,-1 2 0,-25-9 0,-30-8-289,-89-18-1,144 40 137,-210-44-765,-302-24-1,-244 29 732,-190 38 833,696 18-361,-420 75 0,578-64-295,1 4 1,2 5-1,1 4 1,-161 81 0,210-87-30,1 3 0,1 2 1,3 3-1,1 1 0,1 4 1,3 1-1,2 2 0,2 3 1,-46 64-1,66-76 30,2 1 0,1 1-1,3 1 1,1 1-1,-19 66 1,27-74-93,3 0 0,1 1-1,1 0 1,2 0 0,2 1-1,1-1 1,8 59 0,-5-72-30,2 0 1,1-1 0,0 1-1,2-1 1,0-1-1,2 0 1,0 0-1,1 0 1,1-2 0,1 1-1,0-2 1,1 1-1,26 23 1,-18-22 14,1-2-1,0 0 1,1-1 0,1-1 0,0-1-1,1-2 1,1-1 0,0 0-1,0-2 1,32 6 0,28 1 291,1-4 0,120 2 0,183-21 470,657-106 678,-10-82-257,-689 122-480,349-124 0,-617 168-509,112-55 1,-167 71-68,-1-2 1,0 0-1,-1-2 1,-1-1-1,0-1 1,-2 0-1,36-43 1,-50 53-132,0 0 0,-1-1 0,0 0 0,-1 0 0,0-1 0,-1 1 0,0-1 1,-1 0-1,0 0 0,-1 0 0,0-1 0,0 1 0,-1 0 0,-1-1 0,0 1 0,0-1 0,-2 1 1,1 0-1,-1-1 0,-1 1 0,0 0 0,0 0 0,-1 0 0,-1 1 0,0-1 0,0 1 1,-1 0-1,0 1 0,-1-1 0,0 1 0,0 1 0,-1-1 0,0 1 0,0 0 0,-1 1 0,0 0 1,-13-7-1,-8-2-643,-2 1 0,0 2 0,0 1 0,-64-15 0,41 12-1595,-41-14-3413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4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4100,'0'0'11755,"18"52"-9865,1-11-64,11 10-97,21 7-448,20 7-128,24 5-192,23 2-448,20 1-353,13-6-64,-6-9-1089,-15-11-1185,-25-17-1537,-26-17-1122,-31-13-3010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5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65 604 6790,'-1'8'3257,"1"2"-2273,-3 43 2223,3-51-3084,0 1 0,0 0 0,0 0 0,0-1 0,0 1 0,1 0 0,0-1 0,-1 1 1,1 0-1,0-1 0,0 1 0,1-1 0,-1 0 0,0 1 0,4 3 0,-5-6-34,1 1 0,-1-1 0,0 0 0,1 0 0,-1 0 0,0 1 0,1-1 0,-1 0 0,1 0 0,-1 0 0,0 0 0,1 0 0,-1 0 0,1 0 0,-1 0 0,1 0 0,-1 0 0,0 0 0,1 0 0,-1 0 0,1 0 0,-1 0 0,1 0 0,-1 0 0,0-1 0,1 1 0,-1 0 0,0 0 0,1-1 0,-1 1 0,0 0 0,1 0 0,-1-1 0,0 1 0,1 0 0,-1-1 0,0 1 0,0 0 0,1-1 0,-1 1 0,0 0 0,0-1 0,0 1 0,0-1 0,1 0-1,6-21 1191,-6 19-1131,5-27 229,0-1 0,-2 1 0,-1-1 0,-2 0 0,-1 0 0,-1 0-1,-7-42 1,-4 12-303,-2 1-1,-38-97 0,44 136-48,3 10 48,1-1 0,0 1 0,1-1 0,-4-23 0,7 34-65,0 1-1,0-1 1,0 0-1,0 0 1,0 1-1,0-1 1,0 0-1,0 0 1,1 1-1,-1-1 1,0 0-1,0 1 1,1-1-1,-1 0 1,0 1-1,1-1 1,-1 0-1,1 1 1,-1-1-1,1 1 1,-1-1-1,1 1 1,-1-1-1,1 1 1,-1-1-1,1 1 1,0 0 0,-1-1-1,1 1 1,0 0-1,-1-1 1,1 1-1,0 0 1,1 0-1,28-1 11,-22 1-27,22 3 10,-1 1 0,0 1 0,0 2 0,54 20-1,108 56 55,-173-74-50,175 92-44,29 15-6098,-139-84-1492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5.1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8040,'0'0'12267,"65"5"-11818,-6-5 287,20 1 97,19-1-256,17 0-417,6 4-96,1 0-32,-3 2-865,-14 2-352,-21-2-993,-22-1 256,-21-3-160,-23-2-1505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5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753 76 12075,'0'0'2216,"9"-10"-1116,-4 5-994,-1 0-23,0 0 0,0 1 0,1 0 0,0 0 0,-1 0 0,2 0 0,-1 1 0,0 0 0,1 0 0,-1 1-1,1-1 1,0 1 0,0 0 0,8-1 0,4-1 99,0 2 1,0 0-1,0 1 0,1 1 0,-1 1 0,0 0 0,24 5 1,-41-6-173,0 1 0,0-1 0,0 0 0,0 1 0,0-1 0,0 1 1,0-1-1,0 1 0,0-1 0,-1 1 0,1-1 0,0 1 0,0 0 0,0 0 1,-1-1-1,1 1 0,0 0 0,-1 0 0,1 0 0,-1 0 0,1 0 1,-1 0-1,1 0 0,-1 0 0,0 0 0,1 0 0,-1 0 0,0 2 0,0-1 50,-1 1-1,1-1 0,-1 0 0,0 0 0,0 1 0,1-1 0,-2 0 0,1 0 0,0 0 0,0 0 0,-1 0 0,-2 2 0,-5 6 340,0-1 1,-1-1-1,-20 14 0,-32 16 130,-2-4-1,-2-2 1,-73 25 0,-212 55 1878,241-84-1348,57-15-201,-68 24 1,120-35-811,6 0-65,13-1-36,203-12 313,-24 0-173,154 18-1283,-119 16-3661,-124-7-402,-19-4-4510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19282,'0'0'449,"0"68"-257,-3-7 320,-3 13-95,-3 11-289,4 0-32,-5-5-32,4-9-641,3-13-63,0-14 448,2-15 32,-1-16-801,-1-23-5189,-1-25-769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76 13837,'0'0'1885,"-2"10"-562,-4 17-945,2 0 0,0 0-1,2 0 1,2 1 0,0-1-1,7 45 1,-4-51-379,1 0 0,0 0 0,2-1-1,0 0 1,2 0 0,0 0 0,1-1 0,1 0-1,19 27 1,-27-43 61,0 0 0,0 0 0,1 0-1,-1-1 1,1 1 0,0-1 0,-1 1-1,1-1 1,0 0 0,1 0 0,-1 0-1,0 0 1,0-1 0,1 1 0,-1-1 0,1 0-1,-1 0 1,1 0 0,0-1 0,-1 1-1,1-1 1,0 0 0,6 0 0,-5-2 187,-1 1 1,1-1 0,-1 0-1,0 0 1,0 0-1,0 0 1,0-1 0,0 0-1,0 0 1,-1 0-1,1 0 1,-1-1 0,0 1-1,0-1 1,0 0 0,-1 1-1,1-1 1,1-6-1,13-23 345,-3-1 0,0-1-1,-3 0 1,-1 0-1,-1-1 1,-2 0 0,-2-1-1,-1 0 1,-2 1-1,-3-58 1,-7 49-505,8 43-96,-1 0 1,0 0-1,0 0 0,0-1 1,0 1-1,0 0 0,0 1 1,0-1-1,0 0 0,-1 0 0,1 0 1,-1 1-1,1-1 0,-1 1 1,0-1-1,0 1 0,-2-2 1,4 3-41,-1 0 0,1 0 0,0 0 0,-1 0 0,1 0 0,-1 0 0,1-1 0,0 1 1,-1 0-1,1 0 0,0 0 0,-1 1 0,1-1 0,0 0 0,-1 0 0,1 0 1,-1 0-1,1 0 0,0 0 0,-1 0 0,1 1 0,0-1 0,0 0 0,-1 0 0,1 0 1,0 1-1,-1-1 0,1 0 0,0 0 0,0 1 0,-1-1 0,1 0 0,0 1 0,0-1 1,0 0-1,0 1 0,-1-1 0,1 0 0,0 1 0,0-1 0,0 0 0,0 1 1,0 0-1,-2 19-2465,2-17 2064,0 60-8737,4-28 971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1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70 20884,'0'0'9748,"-10"-6"-7880,6 2-1682,2 2-183,0 0 0,0 0 0,0 1 0,0-1 0,0 0 0,0 1 0,-1 0 1,1-1-1,0 1 0,-1 0 0,1 0 0,-1 0 0,1 1 0,-1-1 1,0 0-1,1 1 0,-1 0 0,0 0 0,1 0 0,-1 0 0,0 0 0,1 0 1,-1 0-1,1 1 0,-5 1 0,1 2-3,-1 1 0,1 1 0,0-1 0,0 1 0,0 0 0,1 0 0,0 1 0,-6 10 0,8-13 0,1 0 0,-1 0 0,1 0 0,0 0 0,0 1 0,1-1 0,-1 1 0,1 0 0,0-1 0,0 1 0,1 0 0,-1 0 0,1-1 0,0 1 0,1 0 0,0 5 0,-1-9 0,1-1 0,0 1 0,-1 0 0,1 0 0,0 0 0,0-1 0,0 1 0,0 0 0,-1-1 0,1 1 0,0 0 0,0-1 0,0 1 0,0-1 0,1 0 0,-1 1 0,0-1 0,0 0 0,0 0 0,0 0 0,0 0 0,0 0 0,0 0 0,0 0 0,2 0 0,30-4 0,-23 0 0,0 0 0,0 0 0,0 0 0,-1-2 0,0 1 0,0-1 0,-1 0 0,14-12 0,5-9 0,25-32 0,-9 9 0,-42 50 0,-1 1 0,0-1 0,1 0 0,-1 0 0,0 1 0,1-1 0,-1 0 0,0 1 0,0-1 0,1 0 0,-1 1 0,0-1 0,0 0 0,0 1 0,1-1 0,-1 1 0,0-1 0,0 0 0,0 1 0,0-1 0,0 1 0,0-1 0,0 1 0,0-1 0,0 0 0,0 1 0,0-1 0,0 1 0,0-1 0,0 1 0,0-1 0,0 0 0,-1 1 0,-18 63 152,15-53-284,0 0 0,0-1 0,1 1 0,1 1 0,-2 21-1,-4-57-26420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6 17232,'0'0'5034,"-9"0"-2797,-30 0-1153,37 0-1057,0 0 0,0 0 0,0 1 1,0-1-1,0 1 0,0-1 0,1 1 0,-1 0 1,0-1-1,0 1 0,0 0 0,0 0 0,1 0 1,-1 1-1,1-1 0,-1 0 0,1 1 0,-1-1 0,1 1 1,0-1-1,-1 1 0,1 0 0,0-1 0,0 1 1,0 0-1,1 0 0,-1 0 0,0 0 0,1-1 1,-1 1-1,0 4 0,-1 6 88,1 0-1,0 1 1,1-1-1,1 14 1,0-8-69,-2-16-11,1-1 0,0 1 0,0 0-1,0-1 1,0 1 0,1-1 0,-1 1 0,0-1-1,1 1 1,-1-1 0,1 1 0,-1-1 0,1 0-1,0 1 1,-1-1 0,1 1 0,0-1 0,0 0-1,0 0 1,0 0 0,0 0 0,0 1 0,1-1-1,-1-1 1,0 1 0,2 1 0,-2-2 16,1 0 1,-1 0 0,0 0-1,1 0 1,-1 0-1,0 0 1,1 0 0,-1 0-1,0-1 1,1 1-1,-1-1 1,0 1 0,0-1-1,1 1 1,-1-1 0,0 0-1,0 0 1,0 1-1,0-1 1,0 0 0,0 0-1,0 0 1,0 0-1,0 0 1,-1 0 0,1-1-1,0 1 1,-1 0-1,2-2 1,7-16 406,-1 0-1,-1 0 1,-1 0-1,-1-1 1,0 0-1,2-22 1,-9 82-614,1-26-64,0 1 0,1-1 0,1 1-1,0 0 1,1-1 0,4 17-1,-6-28 24,1-1-1,0 0 0,0 0 0,0 0 0,0-1 0,0 1 0,0 0 0,0 0 0,1 0 0,-1-1 1,1 1-1,-1-1 0,1 1 0,0-1 0,0 0 0,-1 1 0,1-1 0,0 0 0,0 0 0,4 1 1,-2-1-144,-1-1 0,1 1 0,0-1 0,0 0 1,0 0-1,-1 0 0,1 0 0,0-1 1,0 0-1,-1 0 0,5-1 0,5-3-1370,-1 0 0,0 0-1,-1-1 1,1-1-1,19-15 1,9-13-7770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8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 16239,'0'0'5600,"-11"8"-3651,-7 8-1366,0 0 0,0 2 0,2 0 1,0 0-1,2 2 0,0 0 0,-20 37 1,34-55-504,30-22 251,-23 15-340,1 1 0,0 0 0,0 0 0,0 0 0,1 1 0,0 1 0,-1-1 0,1 1 1,0 1-1,0 0 0,0 0 0,10 0 0,-15 2-5,0-1 0,-1 0 0,1 1 0,-1 0 0,1 0 0,-1 0 0,1 0 0,-1 1 0,0-1 0,0 1 0,0 0 0,0 0 0,0 0 0,0 0 0,0 0 0,0 1 1,-1-1-1,1 1 0,-1 0 0,0 0 0,0 0 0,0 0 0,0 0 0,-1 0 0,1 0 0,-1 1 0,0-1 0,0 1 0,0-1 0,0 1 0,0-1 0,0 8 0,-1-5 116,-1 1-1,1 0 1,-1-1 0,0 1-1,-1 0 1,0-1-1,0 0 1,0 1 0,0-1-1,-1 0 1,0 0-1,-1 0 1,1-1 0,-1 1-1,0-1 1,-1 0-1,1 0 1,-1 0 0,0-1-1,0 1 1,-8 4 0,2 0 122,-1-2 0,0 1 1,0-2-1,0 0 0,0 0 1,-1-1-1,0 0 0,0-1 1,-24 4-1,36-8-267,0 0 0,1 0 0,-1 0 1,0 1-1,0-1 0,0 0 0,0 0 0,0 0 0,0 0 0,0 0 0,1-1 1,-1 1-1,0 0 0,0 0 0,0-1 0,0 1 0,1 0 0,-1-1 1,0 1-1,0-1 0,0 1 0,1-1 0,-1 1 0,0-1 0,1 1 0,-1-1 1,1 0-1,-1 1 0,0-2 0,1 0-175,-1 1 0,1-1 0,0 0 0,0 0-1,0 1 1,0-1 0,0 0 0,0 0 0,1 1 0,-1-1 0,1 0 0,-1 1 0,1-1 0,0-2-1,7-11-2774,0 0 0,16-22 0,-16 24 664,23-36-8614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8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19635,'0'0'11103,"-6"15"-10179,-8 17-740,2 1 0,2 0 0,1 1 1,1 0-1,-3 41 0,9-59-184,2-1 0,-1 1 0,2 0 0,0 0 0,1-1 0,4 19 0,-5-31 0,0 0 0,0 0 0,1-1 0,-1 1 0,1 0 0,-1 0 0,1-1 0,0 1 0,0-1 0,0 1 0,0-1 0,0 0 0,1 0 0,-1 0 0,5 3 0,-4-4 0,1 0 0,-1 1 0,1-1 0,0-1 0,-1 1 0,1 0 0,0-1 0,-1 0 0,1 0 0,0 0 0,0 0 0,-1-1 0,1 1 0,0-1 0,0 0 0,3-1 0,0-1 0,0 0 0,0-1 0,0 0 0,-1 0 0,0 0 0,1 0 0,6-8 0,-7 6 0,0 1 0,1 0 0,0 0 0,-1 1 0,1 0 0,12-5 0,-18 9 0,-1 0 0,1 0 0,0 0 0,-1 0 0,1 1 0,-1-1 0,1 0 0,-1 0 0,1 0 0,-1 1 0,1-1 0,-1 0 0,1 1 0,-1-1 0,1 0 0,-1 1 0,1-1 0,-1 0 0,1 1 0,-1-1 0,0 1 0,1-1 0,-1 1 0,0-1 0,1 1 0,-1-1 0,0 1 0,0-1 0,0 1 0,0 0 0,1-1 0,-1 1 0,0-1 0,0 1 0,0 0 0,0-1 0,0 1 0,0-1 0,0 1 0,-1 1 0,1 33 0,0-27 0,-7 68-1675,-1 0-3809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9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12139,'0'0'16400,"57"6"-15343,-14-15-512,8-2-481,3-1-289,3 0-1600,-6-1-2435,-2 0-2787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2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4 18129,'-9'0'4372,"1"-1"-3894,2 0-135,-1 0-1,1 1 1,-1 0-1,1 0 1,-1 0 0,1 1-1,-1 0 1,1 0 0,-1 1-1,1 0 1,0 0-1,0 0 1,-10 6 0,0 5-196,0 1 1,1 1 0,1 0 0,0 1 0,1 1 0,1 0 0,0 0 0,2 1-1,0 1 1,1-1 0,0 2 0,2-1 0,1 1 0,0 0 0,1 1 0,1-1-1,1 1 1,1 0 0,1 21 0,1-37-128,0 0-1,1 0 1,0 0 0,0 0-1,0-1 1,0 1 0,1 0-1,0-1 1,0 1-1,0-1 1,0 1 0,1-1-1,0 0 1,0 0 0,0 0-1,0 0 1,0-1 0,1 1-1,0-1 1,5 4-1,-2-3 34,-1 0 0,1-1 0,0 0 0,0 0 0,0-1 0,1 0 0,-1 0 0,1 0 0,-1-1 0,1 0 0,-1-1 0,13 0 0,-13 0-3,1-1 0,-1 0-1,1-1 1,0 1 0,-1-1 0,0-1-1,0 1 1,0-1 0,0-1 0,0 1-1,0-1 1,8-7 0,-11 8-37,-1 0 1,1 0 0,-1-1-1,0 0 1,0 1 0,0-1-1,-1 0 1,1-1-1,-1 1 1,0 0 0,0-1-1,0 1 1,-1-1 0,1 1-1,-1-1 1,-1 0-1,1 0 1,0 0 0,-1 1-1,-1-9 1,1 10-14,-1 0 0,0 1 0,0-1 0,-1 0 0,1 0 0,0 1 0,-1-1 0,0 1 0,0-1 0,1 1 0,-1 0 0,-1 0 0,1-1 0,0 2 0,0-1 0,-1 0 0,1 0 0,-1 1 0,0-1 0,1 1 0,-1 0 0,0 0 0,0 0 0,0 0 0,0 0 0,0 1 0,-4-1 0,-2-1 0,1 1 0,-1 0 0,0 0 0,0 1 0,0 0 0,0 0 0,0 1 0,-12 3 0,20-4 0,-1 1 0,1-1 0,-1 1 0,0 0 0,1 0 0,-1 0 0,1-1 0,0 2 0,-1-1 0,1 0 0,0 0 0,0 0 0,0 0 0,-1 1 0,1-1 0,0 1 0,1-1 0,-1 1 0,0-1 0,-1 4 0,20-5 0,-3-3 0,-1-2 0,0 0 0,0-1 0,-1-1 0,0 1 0,0-2 0,0 0 0,14-13 0,-12 10 0,0 0 0,0 1 0,1 1 0,0 1 0,21-8 0,-36 16 0,0-1 0,0 1 0,0 0 0,0 0 0,0-1 0,0 1 0,0 0 0,0 0 0,0 0 0,0 0 0,0 0 0,0 0 0,0 0 0,0 0 0,0 1 0,-1-1 0,1 0 0,0 1 0,0-1 0,0 0 0,0 1 0,0-1 0,0 1 0,0 0 0,-1-1 0,1 1 0,0-1 0,-1 1 0,1 0 0,0 1 0,1 0 0,-1 1 0,0 0 0,0-1 0,0 1 0,0 0 0,-1 0 0,1 0 0,-1 0 0,1 0 0,-1 4 0,-1 11 0,0-1 0,-7 28 0,8-44 0,-18 67 0,12-50 0,0 0 0,2 0 0,0 1 0,-1 27 0,5-46-27,0 1 1,0-1-1,0 1 1,1-1-1,-1 0 1,0 1-1,0-1 1,0 0-1,1 0 1,-1 1-1,0-1 1,1 0-1,-1 0 1,0 1-1,0-1 1,1 0-1,-1 0 1,1 0-1,-1 1 1,0-1-1,1 0 1,-1 0-1,0 0 1,1 0-1,-1 0 1,1 0-1,-1 0 1,0 0-1,1 0 1,-1 0-1,0 0 1,1 0-1,-1 0 1,1 0-1,-1 0 1,0 0-1,1 0 1,-1-1-1,0 1 1,1 0-1,-1 0 1,0 0-1,1-1 1,-1 1-1,0 0 1,1 0-1,-1-1 1,0 1-1,0 0 1,1-1-1,19-13-3559,2-12-1998,3-10-2183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30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1 18866,'0'0'10874,"-11"8"-9988,-3 3-743,0 0-1,1 1 0,1 0 1,0 1-1,0 1 0,2 0 1,0 0-1,-10 18 1,11-14-72,1 1 1,0-1-1,2 1 1,0 1 0,1-1-1,1 1 1,1 0 0,0 0-1,2 0 1,0 0-1,4 31 1,-3-46-72,1 0 0,0 0 0,1-1 0,-1 1 0,1-1 0,0 1 0,0-1 0,0 0 0,1 0 0,0 0 0,-1 0 0,1 0 0,1 0 0,-1-1 0,0 0 0,7 5 0,-3-3 0,0-1 0,0 0 0,1 0 0,-1-1 0,1 0 0,0 0 0,0-1 0,0 0 0,10 1 0,-5-1 0,0-1 0,0-1 0,0 0 0,0-1 0,0 0 0,0-1 0,0 0 0,0-1 0,-1 0 0,1-1 0,-1-1 0,15-7 0,-24 11 0,0-1 0,0 0 0,-1 0 0,1 1 0,0-1 0,-1-1 0,0 1 0,1 0 0,-1-1 0,0 1 0,0-1 0,0 0 0,0 1 0,-1-1 0,1 0 0,-1 0 0,0 0 0,0 0 0,0-1 0,1-4 0,-2 6 0,-1-1 0,1 1 0,-1 0 0,0-1 0,1 1 0,-1 0 0,0 0 0,0 0 0,-1 0 0,1-1 0,0 1 0,-1 1 0,1-1 0,-1 0 0,0 0 0,1 1 0,-1-1 0,0 1 0,0-1 0,0 1 0,0 0 0,0-1 0,-1 1 0,1 1 0,0-1 0,0 0 0,-5-1 0,-15-4 0,0 1 0,-1 0 0,0 2 0,0 0 0,0 2 0,-45 3 0,60-1 0,17 2 0,19 0 0,-3-6 0,0 0 0,0-1 0,0-2 0,-1-1 0,0 0 0,0-2 0,26-14 0,67-21 0,-117 45 0,1-1 0,-1 1 0,1 0 0,-1-1 0,1 1 0,-1 0 0,0 0 0,1-1 0,-1 1 0,0 0 0,0 0 0,0 0 0,0 0 0,1-1 0,-1 1 0,0 0 0,0 0 0,0 0 0,-1 0 0,1 0 0,0-1 0,0 1 0,0 0 0,-1 0 0,1 0 0,-1 1 0,-5 27 0,-22 52 0,19-59 0,1-1 0,1 2 0,1-1 0,1 1 0,0 0 0,2 0 0,0 36 0,3-57-102,0 0 1,0 0-1,0 0 0,0-1 0,1 1 1,-1 0-1,1 0 0,-1 0 0,1-1 1,0 1-1,0 0 0,0-1 0,0 1 1,0-1-1,0 1 0,2 2 0,11 4-8033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4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4 556 10762,'0'0'6481,"-1"8"-4351,-2 26 294,3-34-2345,0 1 0,0 0 0,0-1 0,0 1 0,0-1 1,0 1-1,1-1 0,-1 1 0,0-1 0,0 1 0,0-1 1,1 1-1,-1-1 0,0 1 0,1-1 0,-1 1 0,0-1 0,1 0 1,-1 1-1,0-1 0,1 1 0,-1-1 0,1 0 0,-1 1 1,1-1-1,-1 0 0,1 0 0,-1 0 0,1 1 0,-1-1 1,1 0-1,-1 0 0,1 0 0,-1 0 0,1 0 0,0 0 0,-1 0 1,1 0-1,-1 0 0,1 0 0,-1 0 0,1 0 0,-1 0 1,1 0-1,-1-1 0,1 1 0,-1 0 0,1 0 0,-1-1 1,2 0-1,24-12 1660,11-20-661,-1-1 0,-2-1-1,43-57 1,-51 59-745,65-84-58,80-134 0,-171 251-275,0 0 0,0 1 0,0-1 0,0 0 0,0 0 0,0 0 0,0 0 0,0 0 0,0 0 0,0 0 0,0 0 0,0 0 0,0 0 0,0 1 0,0-1 0,0 0 0,0 0 0,0 0 0,0 0 0,0 0 0,0 0 0,1 0 0,-1 0 0,0 0 0,0 0 0,0 0 0,0 0 0,0 0 0,0 0 0,0 0 0,0 0 0,0 0 0,0 0 0,0 0 0,1 0 0,-1 0 0,0 0 0,0 0 0,0 0 0,0 0 0,0 0 0,0 0 0,0 0 0,0 0 0,0 0 0,1 0 0,-4 18 0,-6 24 0,-29 75 0,11-37 0,3 2 0,-16 99 0,39-175-28,-4 43-1092,5-48 1001,0 1 1,-1 0-1,1 0 0,0 0 1,0 0-1,1 0 1,-1 0-1,0 0 1,1-1-1,-1 1 1,1 0-1,-1 0 1,1 0-1,0-1 1,0 1-1,0 0 1,0-1-1,2 4 0,1-4-2112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4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14350,'0'0'13805,"64"30"-13773,-24-19-32,5-6-1762,-2-5-2178,1-1-2946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5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0 20147,'0'0'2530,"-5"8"-394,-4 7-1353,0 1 1,2 0 0,0 0-1,1 1 1,0-1 0,-4 27-1,4-10-95,1 1 0,0 58-1,5-90-678,0 0-1,1 0 1,-1 0 0,1 0-1,-1 0 1,1 1-1,0-2 1,0 1 0,0 0-1,0 0 1,0 0-1,0 0 1,1-1-1,-1 1 1,1 0 0,-1-1-1,1 1 1,-1-1-1,1 0 1,0 1-1,0-1 1,0 0 0,-1 0-1,1 0 1,0-1-1,0 1 1,1 0 0,-1-1-1,0 1 1,0-1-1,0 0 1,0 1-1,4-1 1,12 1-68,0 0 0,0-1 0,21-3 0,-11 1-472,-24 1 461,0 1-1,1 0 1,-1-1 0,0 2-1,0-1 1,0 0 0,0 1-1,1 0 1,-1 0 0,0 0-1,0 1 1,-1-1-1,1 1 1,7 4 0,-9-3 60,0 0 1,0 0 0,0 0 0,0 0-1,-1 1 1,1-1 0,-1 0-1,0 1 1,0-1 0,-1 1 0,1 0-1,0-1 1,-1 1 0,0-1 0,0 1-1,0 0 1,-1 5 0,0-2 59,0 1 1,-1 0-1,0-1 1,0 1-1,0-1 0,-1 0 1,0 0-1,0 0 1,-1 0-1,0-1 1,0 1-1,-1-1 1,0 0-1,0 0 1,0 0-1,-1-1 1,1 0-1,-1 0 0,-1-1 1,-6 5-1,2-2 37,0 0 0,-1-1 0,0-1 0,0 0 0,0-1 0,-1 0 0,1 0 0,-1-2 0,0 1 0,0-2 0,-15 1 0,24-2-122,0-1 0,1 0 1,-1 0-1,0 0 0,0 0 0,1 0 0,-1-1 1,1 0-1,-1 1 0,1-1 0,0-1 1,0 1-1,0 0 0,0-1 0,0 1 0,0-1 1,1 0-1,-1 0 0,1 0 0,0 0 0,0-1 1,0 1-1,0 0 0,1-1 0,-1 0 1,1 1-1,0-1 0,0 0 0,0 1 0,0-9 1,0 7-117,0-1 1,0 0-1,1 1 1,0-1-1,0 0 1,0 1-1,1-1 1,0 0-1,0 1 1,0-1-1,1 1 1,0-1-1,0 1 1,0 0-1,1 0 1,-1 0-1,1 0 1,1 0-1,-1 1 1,8-9-1,-4 8-1473,0 1 0,0-1-1,0 1 1,1 1-1,-1 0 1,14-5 0,19-3-7334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5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0 255 12492,'0'0'14766,"13"2"-12364,-7-1-2161,0 0-116,-1 1 0,1-2 1,-1 1-1,1-1 0,-1 0 1,1 0-1,-1 0 0,1-1 0,-1 1 1,1-1-1,-1-1 0,0 1 0,0-1 1,1 0-1,-1 0 0,5-4 0,11-7 3,-2-1 1,1-1-1,33-35 0,-48 45-116,0-1 1,0 1-1,0-1 1,-1 0-1,0 0 1,0-1-1,0 1 0,-1-1 1,0 0-1,0 0 1,-1 0-1,0 0 1,0-1-1,0 1 1,-1 0-1,0-1 1,-1-8-1,0 15-12,0 0 0,0 0 0,0 0 0,0 0 0,-1 0 0,1 0 0,0 0 0,-1 0 0,1 0 0,-1 1 0,1-1 0,-1 0 0,1 0 0,-1 0 0,1 1 0,-1-1 0,0 0 0,1 1 0,-1-1 0,0 0 0,0 1 0,0-1 0,1 1 0,-1-1 0,0 1 0,0 0 0,0-1 0,-2 1 0,0-1 0,0 1 0,0 0 0,0 0 0,0 0 0,0 0 0,0 1 0,0-1 0,0 1 0,-4 1 0,-3 2 0,1-1 0,0 2 0,0-1 0,1 1 0,-10 6 0,3 2 0,1 0 0,-21 24 0,30-32 0,1 1 0,-1 0 0,1 1 0,0-1 0,1 1 0,0 0 0,0 0 0,0 0 0,-2 13 0,5-19 0,-1 0 0,1 0 0,0 0 0,0 0 0,0 0 0,1 0 0,-1-1 0,0 1 0,0 0 0,0 0 0,1 0 0,-1 0 0,0 0 0,1 0 0,-1 0 0,1 0 0,-1 0 0,1-1 0,0 1 0,-1 0 0,1 0 0,0-1 0,-1 1 0,1 0 0,0-1 0,0 1 0,0-1 0,-1 1 0,1-1 0,0 0 0,0 1 0,0-1 0,0 0 0,0 1 0,0-1 0,0 0 0,2 0 0,45 2 0,-33-3 0,116-9 0,-97 6 0,0 1 0,0 1 0,0 2 0,39 5 0,-69-5 0,1 1 0,-1 0 0,0 0 0,1 1 0,-1 0 0,0-1 0,0 1 0,0 1 0,0-1 0,0 0 0,-1 1 0,1 0 0,-1 0 0,0 0 0,1 0 0,-1 1 0,-1-1 0,1 1 0,4 7 0,-5-5 0,1-1 0,-1 1 0,0 0 0,-1 0 0,1 0 0,-1 1 0,0-1 0,-1 0 0,0 0 0,0 0 0,0 1 0,0-1 0,-3 11 0,8-98 0,51-161 0,-55 241 6,-1 0-1,1 0 1,-1 0-1,1-1 1,0 1-1,-1 0 1,1 0-1,0 0 1,0 1-1,0-1 1,0 0 0,0 0-1,0 0 1,0 1-1,0-1 1,0 0-1,0 1 1,0-1-1,0 1 1,0-1-1,1 1 1,-1 0-1,0-1 1,0 1 0,1 0-1,-1 0 1,0 0-1,3 0 1,41 6-251,-26-2-392,18-1-4151,7-3-5462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2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21364,'0'0'11083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8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6182,'0'0'23195,"-6"13"-22480,-17 39-417,3 1-1,2 1 0,2 1 0,3 0 0,2 1 0,3 0 1,2 1-1,2 84 0,5-134-655,-1 0 0,1 1 0,1-1 0,-1 0 0,2 1 0,-1-1 0,1 0 0,-1-1 0,2 1 0,-1 0 0,9 10 0,-11-14 111,1-1 0,0 0-1,0 0 1,0 0 0,0 0 0,0 0 0,1 0 0,-1-1-1,0 1 1,1-1 0,-1 0 0,1 1 0,0-1-1,-1 0 1,1-1 0,0 1 0,0 0 0,-1-1 0,1 0-1,0 1 1,0-1 0,0 0 0,0 0 0,0-1 0,-1 1-1,1-1 1,0 1 0,0-1 0,-1 0 0,1 0-1,0 0 1,-1 0 0,5-4 0,12-10-9795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49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16303,'0'0'16464,"69"22"-16464,-43-22 0,-4-4-1858,-5 0-1441,-4-1-2594,-8-2-3845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9001,'0'0'19912,"-24"43"-18284,24-42-1627,-1 0-1,1 1 1,-1-1 0,1 0-1,0 0 1,-1 0 0,1 0-1,0 1 1,0-1 0,0 0-1,0 0 1,0 0 0,0 1-1,0-1 1,0 0 0,1 0-1,-1 0 1,0 0 0,1 1-1,-1-1 1,1 0 0,-1 0-1,1 0 1,0 0 0,-1 0-1,1 0 1,0 0 0,0 0-1,0-1 1,-1 1 0,1 0-1,0 0 1,0-1 0,0 1-1,0 0 1,1-1 0,-1 1-1,0-1 1,0 1 0,0-1 0,0 0-1,0 1 1,1-1 0,-1 0-1,0 0 1,0 0 0,0 0-1,2 0 1,1 0-94,-1 1 1,1 0-1,-1 0 0,0 0 1,1 1-1,-1-1 0,0 1 1,6 4-1,-5-2 15,-1 1 1,1-1-1,-1 1 0,0 1 0,-1-1 0,1 0 1,-1 0-1,0 1 0,0 0 0,-1-1 1,0 1-1,0 0 0,0-1 0,0 12 0,-1-12 167,1-1 0,-1 0-1,0 0 1,0 0-1,-1 0 1,1 0-1,-1 0 1,0 0-1,0 0 1,0 0 0,0 0-1,-1 0 1,1-1-1,-1 1 1,0-1-1,0 1 1,-1-1-1,1 1 1,-1-1 0,1 0-1,-1 0 1,-4 2-1,6-3 4,-1-1 1,0 0-1,0 0 0,0 0 0,0 0 1,0 0-1,0-1 0,-1 1 0,1-1 0,0 1 1,0-1-1,0 0 0,-1 0 0,1 0 0,0 0 1,0 0-1,0 0 0,-1-1 0,1 1 1,0-1-1,0 0 0,0 1 0,-3-2 0,3 0-225,-1-1 0,1 1-1,0 0 1,0 0-1,0-1 1,0 1 0,1-1-1,-1 0 1,1 1-1,-1-1 1,1 0 0,0 0-1,0 0 1,-1-4-1,-6-55-6492,9 12-5035,1 24 3290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21 15 9033</inkml:trace>
  <inkml:trace contextRef="#ctx0" brushRef="#br0" timeOffset="1">21 15 9033,'-20'14'4644,"26"-24"-640,2 1-833,-1 4-481,1 1-576,2 4-576,2 0-994,-1 0-448,1 4-32,0 5-1441,2 0-2242,-3-1-3428</inkml:trace>
  <inkml:trace contextRef="#ctx0" brushRef="#br0" timeOffset="2">194 252 10698,'0'0'6951,"-12"59"-3460,7-32-384,2-3-1153,3-3-1218,0-5-479,0-2-225,6-4-1217,0-5-961,-1-4-1121,1-1-1474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0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19827,'0'0'11435,"56"-5"-12589,-40 2-1312,-5 2-2114,1-3-2050,-3 2-7464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1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21140,'0'0'7682,"-2"9"-7650,-1 1-33,-3 31-110,58-36-3017,-50-5 3016,0 1 0,0 0 0,0 0 0,0 0 0,0 0 0,-1 0 0,1 1 0,0-1 1,-1 0-1,1 1 0,-1-1 0,1 1 0,-1 0 0,0-1 0,0 1 0,0 0 0,0 0 1,0 0-1,0 0 0,1 2 0,-1 0 215,0 1 0,0 0 1,-1-1-1,1 1 0,-1 0 1,0 0-1,-1-1 0,0 10 0,-1-5 540,0 0-1,-1 0 1,0 0-1,0 0 0,-1 0 1,0-1-1,0 0 1,-11 15-1,13-20-494,0-1 1,0 1-1,0-1 0,0 0 0,-1 0 0,1 0 1,-1 0-1,1 0 0,-1-1 0,0 1 1,1-1-1,-1 0 0,0 1 0,0-1 1,0-1-1,0 1 0,0 0 0,-4 0 1,5-1-247,1-1 0,0 1 0,-1 0 0,1 0 0,0-1 0,-1 1 0,1-1 0,0 1 0,-1-1 0,1 0 0,0 0 0,0 1 1,0-1-1,-1 0 0,1 0 0,-1-1 0,0-1-501,1 1 0,-1-1 0,0 1 0,1-1 1,-1 0-1,1 0 0,0 1 0,0-1 0,-1-5 0,-3-14-6607,4-3-5121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1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18129,'0'0'12716,"60"-31"-12203,-40 28-449,-2 1-160,-1 2-1954,-3-2-2659,-2 0-2882</inkml:trace>
  <inkml:trace contextRef="#ctx0" brushRef="#br0" timeOffset="1">221 1 11275,'0'0'13933,"-3"49"-11755,3-22-897,0 1-352,2 4-160,4 3-257,-4 5-224,-2 4-31,0 6 31,-7 5-128,-11 7-64,-7 3-32,-8 0-160,-7-2-1473,-3-7-2307,-4-11-3683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3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51 215 10282,'0'0'9299,"-8"11"-6848,-26 31-119,33-41-2134,0 0-1,1 0 1,-1 0-1,0 0 1,1 0-1,-1 0 0,0 0 1,1 0-1,-1 0 1,1 0-1,0 0 1,-1 0-1,1 1 1,0-1-1,0 0 0,0 0 1,0 0-1,0 1 1,0-1-1,0 1 1,0-1-112,1-1-1,-1 1 1,1-1 0,-1 1 0,1-1 0,-1 1 0,1-1 0,-1 1 0,1-1-1,0 0 1,-1 1 0,1-1 0,0 0 0,-1 1 0,1-1 0,0 0-1,-1 0 1,1 0 0,0 0 0,0 1 0,-1-1 0,2-1 0,40-5 1325,-19-7-1288,0 0 0,-1-1 0,-1-1 0,0-1 0,-1-1 0,23-26 0,-24 26-114,117-123-9,-136 140 0,1 0 0,-1 0 0,0-1 0,0 1 0,0 0 0,1-1 0,-1 1 0,0 0 0,0 0 0,1-1 0,-1 1 0,0 0 0,1 0 0,-1 0 0,0-1 0,1 1 0,-1 0 0,0 0 0,1 0 0,-1 0 0,0 0 0,1 0 0,-1 0 0,0 0 0,1 0 0,-1 0 0,1 0 0,-1 0 0,0 0 0,1 0 0,-1 0 0,0 0 0,1 0 0,-1 0 0,1 1 0,1 12 0,-8 21 0,-30 63-1969,28-80 1148,0 0 0,2 1 1,0 0-1,1 0 0,0 0 1,-3 36-1,8-53 676,0-1 0,0 0 0,0 1 1,0-1-1,0 1 0,0-1 0,0 0 0,0 1 0,1-1 1,-1 0-1,0 1 0,0-1 0,0 0 0,0 1 0,0-1 0,1 0 1,-1 1-1,0-1 0,0 0 0,0 1 0,1-1 0,-1 0 1,0 0-1,1 1 0,-1-1 0,0 0 0,0 0 0,1 1 0,-1-1 1,0 0-1,1 0 0,-1 0 0,1 0 0,-1 0 0,0 0 0,1 1 1,-1-1-1,0 0 0,1 0 0,-1 0 0,1 0 0,-1 0 1,0 0-1,1-1 0,-1 1 0,0 0 0,1 0 0,-1 0 0,0 0 1,1 0-1,-1 0 0,0-1 0,1 1 0,-1 0 0,0 0 0,1-1 1,-1 1-1,0 0 0,1-1 0,23-11-6768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3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18834,'-7'8'2696,"-12"15"-1289,0 2 1,2 0-1,-22 41 0,31-51-1155,1 0 0,1 0 0,1 0-1,0 1 1,1 0 0,0 0 0,1 0-1,-1 31 1,4-45-232,0 0 0,0-1 0,0 1 0,1-1 0,-1 1 0,0-1 0,1 1 0,-1-1-1,1 1 1,-1-1 0,1 1 0,0-1 0,0 0 0,0 1 0,0-1 0,0 0 0,0 0 0,0 0 0,0 0 0,0 1-1,0-2 1,0 1 0,1 0 0,-1 0 0,0 0 0,1 0 0,-1-1 0,1 1 0,-1-1 0,1 1 0,-1-1 0,1 0-1,-1 1 1,1-1 0,-1 0 0,1 0 0,0 0 0,-1 0 0,1 0 0,-1-1 0,1 1 0,2-1 0,2 0 196,0 0 0,1-1 0,-1 0 0,0 0 0,0 0-1,-1-1 1,1 0 0,0 0 0,7-6 0,-3 0-178,0-1 1,-1 0-1,-1 0 0,0-1 0,0 0 0,-1 0 0,0 0 0,9-24 0,-13 26-39,1-1 0,-1 1-1,-1-1 1,1 1 0,-2-1-1,1 0 1,-1 0 0,-1 0-1,0 1 1,0-1 0,-1 0-1,-3-16 1,4 26 2,-1-1 0,1 0 1,0 0-1,-1 1 0,1-1 0,-1 0 0,1 1 0,-1-1 1,1 1-1,-1-1 0,1 0 0,-1 1 0,0-1 0,1 1 1,-1-1-1,0 1 0,1 0 0,-1-1 0,0 1 0,0 0 1,1-1-1,-1 1 0,0 0 0,0 0 0,1 0 0,-1 0 1,0 0-1,0 0 0,0 0 0,1 0 0,-1 0 0,0 0 1,0 0-1,0 0 0,1 1 0,-1-1 0,0 0 1,0 0-1,1 1 0,-2 0 0,-27 18-433,-4 25-4220,25-27-90,3-1-3753,4-6-5551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21300,'0'0'3267,"-37"85"-96,21-44-993,8-1-1601,5-8-417,3-6-128,3-12-416,8-12-2275,2-2-1857,-4-12-3235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2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23 8008,'0'0'24054,"-9"-5"-23376,6 3-677,-1 0 0,0 0 0,0 0 0,0 0 0,0 0 0,0 1 0,0 0 0,0 0 0,0 0 0,0 1 0,-1-1 0,1 1 0,0 0 0,-1 0 0,1 0 0,0 1 0,0 0 0,-1-1 0,1 1 0,0 1 0,0-1 0,0 1 0,0 0 0,0-1 0,1 2 0,-6 2 0,-32 27-1,39-31 0,0 1 0,0 0 0,0 0 0,0 0 0,0 0 0,1 0 0,-1 0 0,1 1 0,0-1 0,0 0 0,-1 1 0,1-1 0,1 1 0,-1-1 0,0 1 0,0 5 0,1-7 0,1 0 0,0 0 0,-1 0 0,1 0 0,0 0 0,0-1 0,-1 1 0,1 0 0,0 0 0,0-1 0,0 1 0,0 0 0,0-1 0,0 1 0,0-1 0,0 1 0,0-1 0,0 1 0,0-1 0,1 0 0,-1 0 0,1 1 0,37 6 0,-25-5 0,6 2 0,-4-2 0,0 1 0,28 10 0,-41-12 0,-1 0 0,0 0 0,1-1 0,-1 1 0,0 1 0,0-1 0,0 0 0,0 0 0,0 1 0,0-1 0,0 1 0,-1 0 0,1 0 0,0-1 0,-1 1 0,1 0 0,-1 0 0,0 0 0,0 1 0,0-1 0,0 0 0,0 0 0,0 1 0,-1-1 0,1 0 0,0 4 0,-2-4 0,0 1 0,1 0 0,-1 0 0,0-1 0,-1 1 0,1 0 0,0-1 0,-1 1 0,1-1 0,-1 0 0,0 0 0,0 1 0,0-1 0,0 0 0,0 0 0,0-1 0,-1 1 0,1 0 0,0-1 0,-1 0 0,0 1 0,1-1 0,-5 1 0,-5 3 0,0 0 0,0-2 0,-25 6 0,30-9 14,0 1 0,0-1 0,0 0 0,0-1 0,-10-1 0,16 1-18,0 1 1,0 0-1,0 0 0,1 0 1,-1 0-1,0-1 1,0 1-1,1 0 0,-1-1 1,0 1-1,1-1 0,-1 1 1,0-1-1,1 1 0,-1-1 1,0 1-1,1-1 0,-1 0 1,1 1-1,-1-1 0,1 0 1,-1 0-1,1-1-11,0 1-1,1 0 1,-1 0 0,0 0 0,1 0-1,-1 0 1,1 0 0,-1-1-1,1 1 1,-1 0 0,1 0 0,0 0-1,0 1 1,-1-1 0,1 0-1,0 0 1,0 0 0,0 0 0,0 1-1,0-1 1,1 0 0,24-15-2677,4 3-3281,9-1-3187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0 313 18610,'0'0'11669,"12"-7"-10548,16-14-865,-1 0 0,0-2 0,32-37 0,71-96 55,-129 156-310,19-23 38,-11 21-43,-6 17 0,-5 7 4,-1-1 0,0 1 0,-2-1 0,0 1 0,-14 31 0,11-30 0,0 1 0,1 0 0,2 0 0,-3 26 0,8-49-87,-1-1 1,1 1-1,0 0 0,0 0 1,0 0-1,0 0 0,0 0 1,0 0-1,0 0 0,0 0 1,0-1-1,0 1 0,0 0 1,1 0-1,-1 0 0,0 0 1,1 0-1,-1-1 0,1 1 1,-1 0-1,0 0 0,1 0 1,0-1-1,-1 1 0,1 0 1,-1-1-1,1 1 0,0-1 1,0 1-1,-1-1 0,1 1 1,0-1-1,0 1 0,0-1 1,-1 0-1,1 1 0,0-1 1,0 0-1,0 0 0,0 1 1,0-1-1,0 0 0,0 0 1,-1 0-1,1 0 0,0 0 1,0-1-1,2 1 0,1-1-742,1-1-1,-1 1 1,0-1-1,0 0 1,0 0-1,0 0 1,0 0-1,6-5 1,16-18-6613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4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53 16367,'0'0'7912,"-10"10"-5542,-6 5-1439,1 1-1,1 1 0,-22 34 0,29-42-715,1 2-1,1-1 1,0 0-1,1 1 1,0 0-1,0 0 1,1 0-1,1 1 1,0-1-1,-1 19 1,3-28-214,0 0 1,0-1 0,0 1-1,0 0 1,0 0-1,1 0 1,-1 0 0,1-1-1,-1 1 1,1 0 0,0-1-1,0 1 1,0 0-1,0-1 1,0 1 0,0-1-1,0 1 1,0-1 0,1 0-1,-1 1 1,0-1-1,3 2 1,-1-2-1,1 1 0,-1-1-1,0 0 1,1 0 0,-1 0 0,1 0-1,-1 0 1,1-1 0,0 0 0,-1 1 0,5-2-1,1 1-1,1-1 0,-1-1 0,1 1 0,-1-2 0,0 1 0,1-1 0,-1-1 0,11-5 0,-3-3 1,1 0 0,-2-1 0,0 0 0,0-2 0,23-28 0,-30 33 0,-1 0 0,-1-1 0,0 0 0,0-1 0,-1 1 0,-1-1 0,0 0 0,0-1 0,-1 1 0,3-19 0,-7 29-31,1-1-1,-1 1 1,0-1-1,0 1 1,0 0-1,0-1 1,-1 1-1,1-1 1,-1 1-1,1 0 1,-1-1-1,0 1 1,0 0-1,0 0 1,0-1-1,0 1 1,0 0-1,-1 0 1,1 0-1,-1 1 1,0-1-1,1 0 1,-1 0-1,0 1 1,0-1-1,0 1 1,0 0-1,0-1 1,0 1-1,0 0 1,-5-1-1,3 1-179,0 0 0,0 0 0,-1 0-1,1 1 1,0-1 0,-1 1 0,1 0-1,0 1 1,0-1 0,-1 1 0,1-1 0,0 1-1,0 1 1,0-1 0,0 1 0,0-1-1,-5 4 1,-9 8-6606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11 12107,'0'0'9529,"-9"-3"-8146,7 1-1323,0 1 1,-1 0-1,1 1 0,-1-1 0,1 0 1,-1 1-1,1-1 0,-1 1 1,0 0-1,1 0 0,-1 0 0,1 0 1,-1 0-1,1 0 0,-1 1 0,1-1 1,-1 1-1,1 0 0,-1 0 0,-2 1 1,-1 2 36,0 1 0,0 0 1,0 0-1,0 0 1,1 0-1,0 1 0,-8 10 1,0 4 18,0 0 1,2 0-1,0 1 1,1 1-1,1 0 1,1 0-1,1 1 1,-4 24-1,4-12 71,2 0-1,2 0 0,1 1 1,5 60-1,-2-83-216,1 1 0,0-1 0,1 0 0,0-1 1,1 1-1,0-1 0,1 1 0,1-1 0,0-1 0,0 1 0,1-1 0,1 0 0,0 0 0,0-1 0,1 0 0,11 9 0,-10-11-426,1-1-1,-1 0 1,1 0-1,0-1 1,1 0-1,0-1 1,0-1-1,0 0 1,0 0-1,22 3 1,65 0-5587,12-6-4688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6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17585,'0'0'4804,"12"11"-3122,19 16 75,30 36 1,-50-50-1496,0-1 0,-1 2 0,-1-1 0,0 1 0,-1 1 0,-1 0-1,7 17 1,-10-15-184,-1-1 0,0 1-1,-1 0 1,-1 0 0,-1 0 0,0 0-1,-1 0 1,-1 0 0,-1-1-1,0 1 1,-1-1 0,-1 1-1,0-1 1,-1 0 0,-1-1-1,-11 19 1,-5 5-36,-1-2 1,-2-1-1,-1 0 0,-2-3 1,-34 32-1,7-15-2330,16-25-3890,4-11-7099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7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10 14958,'0'-7'2723,"-9"5"-2083,-9 2 321,-4 9 224,-1 18-608,-5 13 256,0 12 96,4 10-193,3 8 161,6 4-32,6 0-192,9-5-321,5-10-256,15-7-224,8-13-1346,6-10-864,4-11-1025,1-8-2530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8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16752,'0'0'5541,"-7"69"-3907,-1-32-193,1 2-384,-1 2-609,2-1-287,2-3-65,3-5-96,-1-6 0,2-6-1057,0-7-577,0-6-768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8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19 13068,'0'0'11307,"79"-17"-10154,-36 17-64,7-1-769,1 1-191,-1 0-129,-6 0-961,-6 0-513,-14 1-576,-12 8-928,-12-1-1347,0 1-4675</inkml:trace>
  <inkml:trace contextRef="#ctx0" brushRef="#br0" timeOffset="1">0 211 16432,'0'0'7142,"59"5"-5284,-14-5-96,10-5-705,6-2-481,1-1-384,-6 4-127,-6 3-130,-8 1-1792,-13 0-2147,-11 0-3299,-8 0-7815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40 1217,'0'0'25587,"-1"11"-24541,-8 73-373,-4 53 395,38-163 645,-16 12-1696,0 1 0,-2-1 0,1-1 0,-2 1 0,0-1 0,-1-1 0,0 1 0,-1 0-1,-1-1 1,-1 0 0,1-20 0,-3 36-21,0 0 0,0 0 1,0 1-1,-1-1 0,1 0 0,0 0 0,0 0 0,-1 0 1,1 0-1,0 0 0,0 0 0,-1 1 0,1-1 0,0 0 1,0 0-1,-1 0 0,1 0 0,0 0 0,0 0 0,-1 0 1,1 0-1,0 0 0,-1 0 0,1-1 0,0 1 0,0 0 1,-1 0-1,1 0 0,0 0 0,0 0 0,0 0 0,-1 0 1,1-1-1,0 1 0,0 0 0,0 0 0,-1 0 0,1-1 1,0 1-1,0 0 0,0 0 0,0 0 0,0-1 0,-1 1 1,1 0-1,0 0 0,0-1 0,0 1 0,0 0 0,0 0 1,0-1-1,0 1 0,0 0 0,0 0 0,0-1 0,0 1 1,-12 23-83,12-21 86,-1 0 0,1 0 0,-1 0 0,1 1 0,0-1 0,0 0 0,0 1 0,0-1 0,0 0 1,1 0-1,-1 1 0,1-1 0,-1 0 0,1 0 0,0 0 0,0 0 0,0 0 0,0 0 0,0 0 0,0 0 0,1 0 0,-1 0 0,1 0 0,-1-1 1,1 1-1,-1-1 0,5 3 0,-2-2 14,0 0 0,0-1 0,0 0 0,1 0 0,-1 0 0,1 0 0,-1-1 1,1 1-1,-1-1 0,0 0 0,1-1 0,-1 1 0,1-1 0,4-1 0,-3 0-1,-1 0 0,0 0 0,0 0 0,0-1 0,0 1 0,0-1 0,0 0 0,-1-1 0,0 1 0,1-1 0,-1 0 0,-1 0 0,8-9 0,-4 3 9,0-1 1,0 0-1,-1 0 1,9-24-1,-39 59 90,14-9 52,1 1 0,-11 27 1,18-39-135,0 1 0,1 0 0,-1 0 0,1 0 0,0 0 1,0 0-1,0 0 0,1 0 0,0 0 0,0 0 0,0 0 1,1 0-1,0 0 0,1 7 0,-1-11-30,1 0 0,-1 1 0,0-1 0,0 0 0,1 0 0,-1 0 0,1 0 0,-1 0 0,1 0 0,-1 0 0,1 0 0,0-1 0,-1 1 0,1-1 0,0 1 0,-1-1 0,1 0 0,0 1 0,0-1 0,0 0 0,-1 0 0,1 0 0,2-1 0,43-6 0,-35 1 0,0-1 0,-1-1 0,0 0 0,0 0 0,-1-1 0,0 0 0,-1-1 0,0 0 0,0 0 0,-1-1 0,0 0 0,-1-1 0,0 0 0,6-16 0,-32 58 7,15-24-6,-1 1 0,1-1-1,0 1 1,0 0 0,-3 12 0,6-17-4,1 0 0,-1 0 1,1 0-1,0 0 1,0 0-1,0 0 0,0 0 1,0 0-1,0 0 0,0 1 1,1-1-1,-1 0 1,1 0-1,0 0 0,-1 0 1,1-1-1,0 1 1,0 0-1,0 0 0,0 0 1,1-1-1,-1 1 1,0-1-1,1 1 0,-1-1 1,3 2-1,0 1-227,15 10-3115,-4-10-5961,-9-4 1010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18417,'0'0'10827,"59"-2"-21173,-39 11-3043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8:59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16271,'0'0'7277,"-2"10"-5478,-14 77 855,8-54-1462,1-1-1,2 2 1,0 48-1,4-79-1191,2-1 0,-1 1 0,0-1 0,0 0 0,1 1 0,-1-1 0,1 0 0,0 1 0,0-1 0,0 0 0,0 0 0,0 0 0,0 0 0,1 0 0,-1 0 0,1 0 0,-1 0 0,1 0 0,0-1 0,-1 1 0,1-1 0,0 1 0,0-1 0,0 0 0,0 0 0,1 1 0,-1-2 0,0 1 0,0 0 0,1 0 0,-1-1 0,0 1 0,5-1 0,-1 1 0,-1-1 0,1 0 0,-1 0 0,1-1 0,-1 0 0,1 0 0,-1 0 0,1-1 0,-1 1 0,0-1 0,0-1 0,0 1 0,8-5 0,-13 6 0,0 1 0,1-1 0,-1 1 0,1-1 0,-1 1 0,1-1 0,-1 1 0,1-1 0,0 1 0,-1-1 0,1 1 0,0 0 0,-1-1 0,1 1 0,0 0 0,-1 0 0,1-1 0,0 1 0,0 0 0,-1 0 0,1 0 0,0 0 0,-1 0 0,1 0 0,0 0 0,0 0 0,-1 0 0,1 0 0,0 1 0,0-1 0,-1 0 0,1 0 0,0 1 0,-1-1 0,2 1 0,0 25 0,-3-6 0,2-19-62,-1-1 0,1 1 0,-1-1 0,1 1 0,-1-1 0,1 1-1,0-1 1,-1 1 0,1-1 0,0 0 0,-1 1 0,1-1 0,0 0 0,-1 0 0,1 1 0,0-1 0,-1 0 0,1 0-1,0 0 1,0 0 0,-1 0 0,1 0 0,0 0 0,0 0 0,-1 0 0,1 0 0,0-1 0,0 1 0,25-5-3428,20-20-7700,-18 9 1021</inkml:trace>
  <inkml:trace contextRef="#ctx0" brushRef="#br0" timeOffset="1">427 264 3844,'0'0'23820,"-9"-3"-23217,-30-6-139,38 9-433,0 0-1,0-1 1,0 1-1,0 0 1,0 0-1,0 0 1,0 0-1,0 0 1,0 0 0,0 1-1,0-1 1,0 0-1,1 0 1,-1 1-1,0-1 1,0 1-1,0-1 1,0 1-1,0-1 1,1 1-1,-1-1 1,0 1-1,0 0 1,1-1-1,-1 1 1,0 0 0,1 0-1,-1-1 1,1 1-1,-1 0 1,1 0-1,-1 0 1,1 0-1,0 0 1,0 0-1,-1 0 1,1-1-1,0 1 1,0 0-1,0 2 1,0-1-4,-1-1-1,1 1 1,0 0-1,1 0 1,-1-1-1,0 1 1,0 0-1,1-1 1,-1 1 0,1 0-1,0-1 1,-1 1-1,1 0 1,0-1-1,0 1 1,0-1-1,0 0 1,2 3 0,2-2-227,0 1 1,0-1 0,0 0-1,1 0 1,-1-1 0,1 0-1,-1 0 1,1 0 0,0-1 0,-1 1-1,1-1 1,0-1 0,9-1-1,0 0-1367,-1-1-1,0 0 0,0-1 1,17-7-1,17-12-6055,-29 10 2882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3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4 21460,'0'0'5323,"-10"1"-1245,5 0-4007,-1 1-1,0-1 1,0 1 0,1 0-1,-1 0 1,1 0-1,-1 1 1,1 0-1,0 0 1,0 1 0,0-1-1,1 1 1,-1 0-1,1 0 1,0 0 0,0 1-1,1-1 1,-1 1-1,1 0 1,0 0-1,0 1 1,0-1 0,1 0-1,0 1 1,0 0-1,-1 7 1,2-11-71,1 0 0,-1-1 0,1 1 0,0 0 0,0-1 0,0 1 0,0-1 0,0 1 0,0 0 0,1-1 0,-1 1 0,0 0 0,1-1 0,-1 1 0,1-1 0,0 1 0,-1-1 0,1 1 0,0-1 0,0 1 0,0-1 0,0 0 0,0 0 0,3 3 0,-2-3 0,0-1 0,0 1 0,0 0 0,0 0 0,1-1 0,-1 1 0,0-1 0,1 0 0,-1 0 0,0 0 0,1 0 0,-1 0 0,0 0 0,0-1 0,4 0 0,3-2 0,0 1 0,0-2 0,-1 1 0,1-1 0,-1 0 0,0-1 0,0 0 0,8-7 0,-3-2 0,-1 0 0,0 0 0,-2-1 0,1 0 0,12-28 0,-29 59 0,0 1 0,0 0 0,2 0 0,-4 26 0,8-43-99,0 1 0,0 0 0,0-1 0,0 1 0,0 0 0,0 0 0,0-1-1,1 1 1,-1 0 0,0-1 0,0 1 0,1 0 0,-1-1 0,0 1 0,1-1 0,-1 1 0,0 0 0,1-1 0,-1 1 0,1-1 0,-1 1 0,1-1 0,-1 1-1,1-1 1,-1 0 0,1 1 0,0-1 0,-1 0 0,1 1 0,0-1 0,-1 0 0,1 0 0,0 0 0,-1 1 0,1-1 0,0 0 0,-1 0 0,1 0 0,0 0-1,0 0 1,-1 0 0,1 0 0,1-1 0,32-9-8792,-2-10-1690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0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88 301 9161,'0'0'15529,"-9"-1"-14659,4 1-680,0 0 0,1 0 0,-1 0 0,0 0 0,0 1 0,0 0 0,1 0 0,-7 3 0,9-4-65,0 1 1,0 0-1,1 0 0,-1 0 0,0 0 0,1 1 0,-1-1 0,1 0 0,-1 1 0,1-1 1,0 1-1,-1-1 0,1 1 0,0 0 0,0 0 0,0-1 0,1 1 0,-1 0 0,0 0 1,1 0-1,-1 0 0,1 0 0,-1 0 0,1 0 0,0 0 0,0 0 0,0 0 0,0 3 1,1-4-100,0 0 1,-1-1 0,1 1 0,0 0-1,-1-1 1,1 1 0,0-1 0,0 1-1,0 0 1,0-1 0,-1 0 0,1 1 0,0-1-1,0 0 1,0 1 0,0-1 0,0 0-1,0 0 1,0 0 0,0 0 0,0 0-1,0 0 1,0 0 0,0 0 0,0 0 0,0 0-1,2-1 1,31-5 152,-26 2-160,0 0 0,0-1-1,0 0 1,0 0 0,-1-1-1,0 0 1,0 0 0,-1-1-1,1 0 1,-1 0 0,-1-1-1,7-10 1,-1 0 40,0-1 1,-2 0-1,0-1 0,7-24 1,-16 43-65,1 1 0,-1 0 0,0-1 0,0 1 0,1 0 0,-1-1 0,0 1 0,0-1 0,0 1 1,1 0-1,-1-1 0,0 1 0,0-1 0,0 1 0,0-1 0,0 1 0,0 0 0,0-1 0,0 1 0,0-1 1,0 1-1,0-1 0,0 1 0,0 0 0,0-1 0,0 1 0,-1-1 0,1 1 0,0-1 0,0 1 0,0 0 1,-1-1-1,1 1 0,-1-1 0,-12 12-57,-14 27 82,-7 34 174,32-66-172,0-1 0,0 0-1,1 1 1,0-1-1,0 1 1,1-1 0,-1 1-1,1 0 1,0-1-1,1 1 1,-1-1 0,3 8-1,-1-10-16,0 0 0,0 0 0,0 0 0,1 0 0,-1 0 0,1 0 0,0-1 0,0 1-1,0-1 1,0 0 0,0 0 0,1 0 0,-1 0 0,0-1 0,1 1 0,-1-1 0,1 0 0,4 1 0,3 1 4,1 0 0,0-1 0,0 0 0,17 1 0,-18-4-9,0 0 0,0-1 0,0 0 0,-1-1 0,1 0 0,-1-1 0,14-6 0,-17 7 0,-1 0 0,0 0 0,0-1 0,0 0 0,0 0 0,-1 0 0,1-1 0,-1 0 0,0 0 0,-1 0 0,1 0 0,5-9 0,-9 13 0,-1-1 0,1 1 0,0-1 0,0 1 0,-1-1 0,1 1 0,-1-1 0,1 1 0,-1-1 0,0 1 0,1-1 0,-1 0 0,0 1 0,0-1 0,0 1 0,0-1 0,0 0 0,-1 1 0,1-1 0,0 1 0,-1-1 0,0 0 0,1 1 0,-1 0 0,0-1 0,1 1 0,-1-1 0,0 1 0,0 0 0,0-1 0,0 1 0,0 0 0,-1 0 0,1 0 0,0 0 0,0 0 0,-1 0 0,1 0 0,-3-1 0,2 2 0,0-1 0,0 1 0,0-1 0,0 1 0,-1 0 0,1 0 0,0 0 0,0 0 0,0 0 0,-1 0 0,1 1 0,0-1 0,0 1 0,0-1 0,0 1 0,0 0 0,0 0 0,0 0 0,0 0 0,0 0 0,0 0 0,1 1 0,-1-1 0,0 0 0,1 1 0,-1 0 0,1-1 0,0 1 0,-2 2 0,0 0 0,1 0 0,-1 0 0,1 1 0,0 0 0,1-1 0,-1 1 0,1 0 0,0-1 0,-1 7 0,2-10 0,0 1 0,0-1 0,0 0 0,0 0 0,0 1 0,0-1 0,0 0 0,0 0 0,1 0 0,-1 1 0,0-1 0,1 0 0,-1 0 0,1 0 0,0 0 0,-1 0 0,1 0 0,0 0 0,-1 0 0,1 0 0,0 0 0,0 0 0,0 0 0,0-1 0,0 1 0,0 0 0,0-1 0,0 1 0,0 0 0,0-1 0,1 1 0,-1-1 0,0 0 0,0 1 0,0-1 0,1 0 0,-1 0 0,0 0 0,2 0 0,7 0 0,0-1 0,0-1 0,0 0 0,0 0 0,0-1 0,-1 0 0,1 0 0,-1-1 0,0-1 0,0 1 0,-1-1 0,1-1 0,-1 0 0,0 0 0,-1 0 0,1-1 0,-1 0 0,8-12 0,0 1 0,-1 0 0,0-1 0,-2-1 0,0 0 0,-2-1 0,17-42 0,-26 58 0,1 1 0,-1-1 0,0 0 0,0 0 0,-1 0 0,1 0 0,-1 0 0,0 0 0,-1 0 0,1 0 0,-2-6 0,2 11 0,0-1 0,-1 0 0,1 0 0,0 0 0,-1 1 0,1-1 0,-1 0 0,1 0 0,-1 1 0,1-1 0,-1 0 0,0 1 0,1-1 0,-1 1 0,0-1 0,1 1 0,-1-1 0,0 1 0,0-1 0,1 1 0,-1 0 0,0-1 0,0 1 0,0 0 0,0 0 0,-2 0 0,1 0 0,-1 0 0,1 1 0,-1-1 0,1 1 0,0 0 0,-1-1 0,1 1 0,0 0 0,0 0 0,0 1 0,0-1 0,-3 3 0,-5 3 0,1 1 0,1 1 0,0 0 0,0 0 0,0 0 0,2 1 0,-1 0 0,1 0 0,0 1 0,1 0 0,0 0 0,1 0 0,1 1 0,-1-1 0,2 1 0,-1 0 0,2 0 0,0 0 0,0 0 0,1 0 0,3 22 0,-2-29-102,0-1 1,1 0-1,-1 1 1,1-1-1,0 0 0,0 0 1,1 0-1,-1-1 1,1 1-1,0-1 0,0 1 1,0-1-1,1 0 1,-1 0-1,1 0 0,-1 0 1,1-1-1,0 0 1,0 1-1,0-1 0,0-1 1,9 3-1,-2 0-900,1-1 1,0 0-1,0-1 0,1-1 0,-1 0 0,0 0 1,18-2-1,7-5-13438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17905,'16'-7'4772,"-8"7"-2658,-8 3 0,0 21-480,0 6-1089,-4 8-321,-3 6-128,2 2-64,2-2-320,3-5-962,0-6-1344,4-10-801,5-13-2211,6-10-5892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19699,'0'0'5984,"0"10"-4649,-3 47-756,3-1 0,2 1 0,12 70 0,-13-125-662,0 0 0,-1 0 0,1-1 0,0 1-1,0 0 1,0 0 0,1 0 0,-1-1-1,0 1 1,1-1 0,-1 1 0,1-1 0,2 2-1,7-1-4035,-6-15-3959,-5-4-591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 14798,'0'0'13325,"64"-30"-12012,-8 20-320,4-2-545,6 2-224,-1 1-127,-9 4-65,-9 3-97,-10 2-1024,-11 0-1633,-16 0-1730</inkml:trace>
  <inkml:trace contextRef="#ctx0" brushRef="#br0" timeOffset="1">17 181 16816,'0'0'2242,"64"-2"705,-16-8-32,7-4-705,7 2-481,-3 0-608,-1 5-768,-5 3-353,-9 4-1282,-14 0-3362,-12 0-4356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2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14157,'0'0'7923,"1"10"-5623,1 18-788,-1 0-451,1 0 0,1 0-1,8 28 1,-11-55-1032,1 0-1,-1 0 0,1-1 1,-1 1-1,0 0 0,1-1 1,-1 1-1,1 0 0,0-1 1,-1 1-1,1 0 0,0-1 1,-1 1-1,1-1 0,0 1 1,-1-1-1,1 0 0,0 1 1,0-1-1,0 0 0,0 1 1,-1-1-1,1 0 0,0 0 1,0 0-1,0 0 0,0 0 1,-1 0-1,1 0 0,0 0 1,0 0-1,0 0 0,0-1 1,0 1-1,-1 0 0,1 0 1,0-1-1,0 1 0,-1 0 1,1-1-1,0 1 0,0-1 1,-1 1-1,1-1 0,0 0 1,-1 1-1,1-2 0,33-29 1244,-27 21-1272,1-1 0,-2 0 0,0 0 0,0-1 0,-1 1 0,0-1 0,-1-1 0,-1 1 0,1 0 0,-2-1 0,0 0 0,-1 0 0,0-24 0,-1 37 0,0-1 0,0 1 0,0 0 0,1-1 0,-1 1 0,0 0 0,0-1 0,0 1 0,0 0 0,0-1 0,0 1 0,0 0 0,0-1 0,-1 1 0,1 0 0,0-1 0,0 1 0,0 0 0,0-1 0,0 1 0,0 0 0,-1 0 0,1-1 0,0 1 0,0 0 0,0 0 0,-1-1 0,1 1 0,0 0 0,0 0 0,-1 0 0,1-1 0,0 1 0,0 0 0,-1 0 0,1 0 0,0 0 0,-1 0 0,1-1 0,0 1 0,-1 0 0,1 0 0,0 0 0,-1 0 0,1 0 0,0 0 0,-1 0 0,1 0 0,0 0 0,-1 0 0,1 1 0,0-1 0,-1 0 0,1 0 0,-14 14 0,12-11 0,0 1 0,1-1 0,0 1 0,-1 0 0,1 0 0,1-1 0,-1 1 0,0 0 0,1 0 0,0 0 0,0 0 0,0 0 0,0 0 0,1 0 0,0 0 0,1 4 0,-1-6 0,0 0 0,1 1 0,-1-1 0,1 0 0,0 0 0,0 0 0,-1 0 0,1-1 0,0 1 0,1 0 0,-1-1 0,0 0 0,0 1 0,1-1 0,-1 0 0,0 0 0,1 0 0,-1-1 0,1 1 0,-1 0 0,1-1 0,0 0 0,-1 1 0,6-2 0,-1 1 0,0 0 0,1 0 0,-1-1 0,0-1 0,0 1 0,1-1 0,-1 0 0,-1-1 0,1 0 0,0 0 0,0 0 0,-1-1 0,0 0 0,6-4 0,-7 4 0,0 0 0,-1 0 0,1 0 0,-1-1 0,0 0 0,0 1 0,-1-1 0,1 0 0,-1-1 0,0 1 0,-1-1 0,1 1 0,-1-1 0,0 0 0,-1 0 0,1 0 0,0-9 0,-2 15 0,0 0 0,0 0 0,0 0 0,0 0 0,0 0 0,0 0 0,0 0 0,0 0 0,0 0 0,0-1 0,0 1 0,0 0 0,0 0 0,0 0 0,0 0 0,0 0 0,0 0 0,0 0 0,0 0 0,0 0 0,0-1 0,0 1 0,0 0 0,0 0 0,0 0 0,0 0 0,-1 0 0,1 0 0,0 0 0,0 0 0,0 0 0,0 0 0,0 0 0,0 0 0,0 0 0,0 0 0,0-1 0,0 1 0,-1 0 0,1 0 0,0 0 0,0 0 0,0 0 0,0 0 0,0 0 0,0 0 0,0 0 0,0 0 0,0 0 0,-1 0 0,1 0 0,0 0 0,0 1 0,0-1 0,0 0 0,0 0 0,0 0 0,0 0 0,0 0 0,0 0 0,-1 0 0,1 0 0,0 0 0,0 0 0,0 0 0,0 0 0,-10 9 0,-6 11 0,15-19 0,-46 79 0,44-75 0,1-1 0,-1 1 0,2 0 0,-1 0 0,0 1 0,1-1 0,0 0 0,0 0 0,1 1 0,-1-1 0,1 0 0,0 1 0,1-1 0,-1 0 0,2 7 0,0-10 0,-1 0 0,1-1 0,-1 0 0,1 1 0,-1-1 0,1 0 0,0 0 0,-1 0 0,1 0 0,0 0 0,0 0 0,0 0 0,0 0 0,0-1 0,0 1 0,0-1 0,0 0 0,0 0 0,0 1 0,0-1 0,0 0 0,0-1 0,0 1 0,0 0 0,3-1 0,3 0 0,0 0 0,-1-1 0,1 1 0,0-1 0,11-5 0,-10 1 0,-1 1 0,0-2 0,0 1 0,0-1 0,-1 0 0,0 0 0,-1-1 0,1 0 0,-1 0 0,-1-1 0,0 1 0,0-1 0,-1 0 0,0-1 0,0 1 0,-1-1 0,0 0 0,-1 0 0,0 0 0,-1 0 0,1-11 0,-2 21 0,0-1 0,0 1 0,1 0 0,-1-1 0,0 1 0,0 0 0,0-1 0,0 1 0,0 0 0,0 0 0,0-1 0,0 1 0,0 0 0,0-1 0,0 1 0,0 0 0,0-1 0,0 1 0,0 0 0,0-1 0,0 1 0,0 0 0,0 0 0,-1-1 0,1 1 0,0 0 0,0-1 0,0 1 0,0 0 0,-1 0 0,1-1 0,0 1 0,0 0 0,-1 0 0,1 0 0,0-1 0,0 1 0,-1 0 0,1 0 0,0 0 0,-1 0 0,1 0 0,-1-1 0,-4 5 0,-3 8-41,0 0 0,1 0 0,0 0 0,1 1 0,1 0 0,-1 0 0,2 1-1,0 0 1,1-1 0,0 1 0,1 0 0,0 20 0,6-25-4775,8-10-4600,0-6-3620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2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20019,'0'0'8200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3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7687,'0'0'22251,"4"14"-21413,4 19-440,-2 0 0,-2 0 1,-1 0-1,-2 62 0,-8 62-398,7-156 0,0 0 0,0 1 0,0-1 0,0 0 0,0 0 0,1 0 0,-1 0 0,0 0 0,1 0 0,-1 0 0,0 0 0,1 0 0,-1 0 0,1 0 0,0 0 0,-1 0 0,1 0 0,0 0 0,-1 0 0,1-1 0,0 1 0,0 0 0,0 0 0,0-1 0,1 2 0,0-2 0,0 1 0,1 0 0,-1-1 0,0 1 0,1-1 0,-1 0 0,0 0 0,1 0 0,-1 0 0,0 0 0,4-1 0,2-1 0,-1 1 0,0-2 0,0 1 0,0-1 0,0 0 0,-1 0 0,9-6 0,20-23 0,11-7 0,-53 65 0,-3-10 10,7-11-84,-1 1 0,1-1 0,0 1 0,0 0 0,1 0-1,-1-1 1,2 2 0,-4 11 0,9-18-5113,11-8 125,-2-5-2385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3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0 10570,'0'0'12054,"-9"5"-9454,0-1-1930,1 1 1,-1 0 0,1 1-1,0 0 1,-10 10 0,14-12-467,1-1 0,0 1 0,0-1 0,0 1 1,0 0-1,1 0 0,0 0 0,0 1 0,0-1 1,0 1-1,0-1 0,1 1 0,0-1 0,0 1 1,0 0-1,1 5 0,0-8-202,1-1 0,-1 1 0,1-1-1,0 0 1,0 1 0,-1-1 0,1 0 0,0 1 0,0-1 0,1 0 0,-1 0-1,0 0 1,0 0 0,0 0 0,1 0 0,-1 0 0,1 0 0,-1 0 0,0-1 0,1 1-1,-1-1 1,1 1 0,0-1 0,-1 1 0,1-1 0,-1 0 0,1 0 0,0 0-1,-1 0 1,1 0 0,2 0 0,56-3-14,-10-17 12,-45 16 0,1 1 0,0 0 0,0 0 0,0 1 0,1 0 0,-1 0 0,0 1 0,8-2 0,-4 47 0,-8-43-174,1 1 1,0-1-1,-1 1 0,1-1 0,0 0 1,-1 0-1,1 0 0,0 0 1,0 0-1,0-1 0,0 1 1,0-1-1,0 0 0,0 0 0,0 0 1,0 0-1,0-1 0,4 0 1,53-14-5362,-3-15-5729,-31 14 3369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80 176 11179,'0'0'12545,"-9"5"-11857,4-3-629,-34 21 992,37-21-923,-1-1 0,1 1 1,0 0-1,1-1 1,-1 1-1,0 0 1,1 1-1,-1-1 1,1 0-1,-1 0 1,1 0-1,0 1 1,0-1-1,0 1 1,0-1-1,1 1 1,-1-1-1,0 6 0,2-7-92,-1 0 0,1 0 0,-1 0 0,1 0-1,0-1 1,-1 1 0,1 0 0,0 0-1,0 0 1,0 0 0,0-1 0,0 1 0,0 0-1,0-1 1,0 1 0,0-1 0,0 1 0,0-1-1,0 0 1,0 1 0,0-1 0,0 0-1,0 0 1,0 0 0,1 0 0,-1 0 0,0 0-1,0 0 1,2 0 0,39-3 140,-33 1-158,-1-1 1,0 0 0,0 0-1,0-1 1,0 0-1,-1 0 1,0-1 0,0 0-1,0 0 1,0-1 0,-1 0-1,8-8 1,6-9 374,0-2-1,16-26 1,-31 45-240,-1 0 1,0-1-1,0 0 1,0 1-1,-1-1 1,0 0-1,-1-1 0,1 1 1,-2 0-1,1-1 1,0-7-1,-2 14-148,0 1 0,0-1 0,0 1 0,0-1 0,0 1 0,-1-1 0,1 1 0,0 0 0,0-1-1,-1 1 1,1-1 0,0 1 0,-1 0 0,1-1 0,0 1 0,-1 0 0,1-1 0,-1 1 0,1 0-1,0-1 1,-1 1 0,1 0 0,-1 0 0,1 0 0,-1 0 0,1-1 0,-1 1 0,1 0 0,-1 0-1,1 0 1,-1 0 0,1 0 0,-1 0 0,1 0 0,-1 0 0,1 0 0,-1 0 0,1 1 0,-1-1-1,1 0 1,0 0 0,-1 0 0,1 1 0,-1-1 0,1 0 0,-1 0 0,1 1 0,0-1 0,-1 0 0,1 1-1,-1 0 1,-24 15 34,18-6-39,0 1 0,1-1 0,0 1 0,1 1 0,0-1 0,1 0 0,0 1 0,1 0 0,0 0 0,1 0 0,0 0 0,1 1 0,0-1 0,1 0 0,3 23 0,-3-34-232,0 1-1,0-1 1,1 0 0,-1 1-1,1-1 1,-1 1 0,1-1-1,-1 0 1,1 1 0,-1-1-1,1 0 1,0 0 0,0 0 0,0 1-1,0-1 1,0 0 0,0 0-1,0 0 1,0 0 0,0-1-1,1 1 1,-1 0 0,0 0-1,0-1 1,1 1 0,2 0-1,38 4-7737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0 326 6694,'0'0'23537,"11"1"-22517,-6 0-925,0-1-1,1 0 1,-1 0 0,0 0 0,1 0-1,-1-1 1,0 0 0,0 0 0,1 0-1,-1-1 1,0 1 0,0-1 0,0-1-1,-1 1 1,9-6 0,-2 1-95,-2 0 0,1-1 0,-1 0 0,0-1 0,-1 1 0,0-2 0,0 1 0,-1-1 0,-1 0 0,1-1 0,8-19 0,-15 29 0,0 1 0,0 0 0,0-1 0,0 1 0,1 0 0,-1-1 0,0 1 0,0 0 0,0-1 0,0 1 0,0 0 0,0-1 0,0 1 0,0 0 0,0-1 0,0 1 0,0-1 0,-1 1 0,1 0 0,0-1 0,0 1 0,0 0 0,0 0 0,0-1 0,-1 1 0,1 0 0,0-1 0,0 1 0,-1 0 0,1 0 0,0-1 0,0 1 0,-1 0 0,1 0 0,0 0 0,-1-1 0,1 1 0,0 0 0,-1 0 0,-16 2 0,-18 15 0,21-8 0,1 1 0,0 1 0,-13 14 0,23-23 0,0 1 0,1 0 0,-1 0 0,1 0 0,0 0 0,0 0 0,0 0 0,0 0 0,0 1 0,1-1 0,-1 1 0,1-1 0,0 1 0,0-1 0,1 1 0,-1 0 0,1-1 0,-1 1 0,1 0 0,1 6 0,0-8 0,0-1 0,1 0 0,-1 1 0,0-1 0,1 0 0,-1 0 0,1 1 0,-1-1 0,1-1 0,-1 1 0,1 0 0,0 0 0,-1 0 0,1-1 0,0 1 0,0-1 0,0 0 0,-1 1 0,1-1 0,0 0 0,0 0 0,0 0 0,2 0 0,46-4 0,-42 2-331,0-1 1,0-1-1,-1 1 1,1-1-1,-1-1 0,1 1 1,-1-1-1,-1-1 1,1 1-1,-1-1 0,0 0 1,0-1-1,-1 1 0,1-1 1,-1 0-1,-1-1 1,7-12-1,-4 4-518,0-1 0,0 0 0,-2 0 0,0-1 0,-1 1 0,-1-1 0,2-23 0,-5 27-617,0-18-1950,8 18-2213,-4 13 1433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10:2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63 102 5605,'0'0'15551,"10"-2"-15289,8-2-49,1 1 1,31 0 0,-41 2-124,0 2 0,-1-1 0,1 1 1,-1 1-1,1-1 0,-1 1 0,0 1 0,0 0 0,14 6 0,-15-5-47,-5-2-12,1-1 0,-1 1 0,1-1 0,-1 0 0,1 1 0,0-1 0,0-1 0,-1 1 1,1 0-1,5 0 0,-9-2 49,1-1 0,-1 1 0,1 0 0,-1 0 0,0 0 0,0 0 0,0 0 0,0 0 0,0 0 1,0 0-1,0 0 0,0 0 0,0 0 0,0 0 0,-2 0 0,-15-4 162,0 1 0,0 2 0,0-1 0,0 2 0,0 1 0,-22 1 0,0 0 594,57-2-753,-1-1-1,1-1 1,18-5-1,15-2-81,161-12-358,-351 28 549,72-2 315,-102-7 0,134-3-307,34 6-233,1 0-1,-1-1 0,1 1 0,0-1 0,-1 1 0,1-1 0,0 1 1,-1-1-1,1 0 0,0 0 0,0 0 0,-1 1 0,1-1 0,0 0 1,0 0-1,0-1 0,0 1 0,1 0 0,-1 0 0,0 0 0,-1-2 1,3 2-128,-1 0 0,0 0 1,0 0-1,0 0 0,1 0 1,-1 1-1,0-1 0,1 0 1,-1 0-1,1 0 0,-1 1 1,1-1-1,-1 0 1,1 1-1,0-1 0,-1 0 1,1 1-1,0-1 0,-1 1 1,1-1-1,0 1 0,0-1 1,0 1-1,-1 0 0,1-1 1,0 1-1,0 0 0,0 0 1,0-1-1,0 1 0,0 0 1,1 0-1,3-2-1194,32-10-6167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3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0 16271,'0'0'4960,"-11"6"-860,-6 4-3180,0 1 1,1 1-1,0 0 1,-18 19 0,27-24-685,-1 1 0,1 0 0,0 0 0,1 1 0,0-1 0,1 1 0,-1 1 1,2-1-1,-1 1 0,1 0 0,-3 15 0,6-24-236,1 0 0,0 0 0,0 0 0,0 0 0,0 0 0,0 1 0,0-1 0,0 0 0,0 0 0,0 0 0,1 0 0,-1 0 0,0 1 0,1-1 0,-1 0 0,1 0 0,-1 0 0,1 0 0,-1 0 0,1 0 0,0 0 0,-1-1 0,1 1 0,0 0 0,0 0 0,1 0 0,0 1 0,1-1 0,-1 0 0,1 0 0,0 0 0,-1 0 0,1 0 0,0-1 0,0 0 0,-1 1 0,6-1 0,4 0 0,-1-1 0,1-1 0,-1 0 0,19-5 0,-21 4-44,3-1-325,0 0 0,0 1 0,1 0 0,-1 1 0,1 0 0,22 1 1,-34 1 373,0 1 1,0 0-1,1 0 1,-1 0-1,0 0 1,0 0 0,0 0-1,0 0 1,-1 1-1,1-1 1,0 0 0,0 1-1,-1-1 1,1 0-1,-1 1 1,1-1 0,-1 0-1,0 1 1,1-1-1,-1 1 1,0-1 0,0 1-1,0-1 1,0 1-1,0-1 1,0 1 0,-1-1-1,1 0 1,-1 3-1,-8 48 788,1-28-472,-2 0-1,-24 43 0,28-56-232,-1-1 0,0 1 1,-1-1-1,0 0 0,-1-1 0,0 0 0,-19 15 0,28-23-88,-1 0 0,0-1 0,0 1 0,0 0 0,1-1 0,-1 1 0,0-1 0,0 1 0,0-1 0,0 1 0,0-1 0,0 0 0,0 1 0,0-1 0,0 0 0,0 0 0,0 0 0,0 0 0,0 0 0,0 0 0,0 0 0,0 0 0,0 0 0,0 0 0,0 0 0,0-1 0,-1 0 0,1 0 0,0 0 0,1 0 0,-1 0 0,1-1 0,0 1 0,-1 0 0,1 0 0,0-1 0,-1 1 0,1 0 0,0-1 0,0 1 0,0 0 0,0-1 0,1 1 0,-1 0 0,1-3 0,1-4 0,0-1 0,0 1 0,1-1 0,1 1 0,5-10 0,29-33 0,64-67 0,-64 78 0,-2-2 0,49-74 0,-80 102 0,-17 25 0,-20 27 0,26-31 0,1 1 0,0 0 0,0 1 0,1-1 0,0 1 0,0 0 0,1 0 0,1 0 0,-1 0 0,-1 16 0,4-24 0,0 0 0,0 0 0,0 0 0,0-1 0,0 1 0,0 0 0,1 0 0,-1 0 0,0 0 0,0 0 0,1 0 0,-1 0 0,1-1 0,-1 1 0,1 0 0,-1 0 0,1-1 0,-1 1 0,1 0 0,0-1 0,-1 1 0,1 0 0,0-1 0,0 1 0,-1-1 0,1 1 0,1 0 0,30 2 0,-20-4 0,0-2 0,0 1 0,16-7 0,42-21 0,-50 20 0,1 1 0,0 0 0,34-8 0,-55 17 0,1 0 0,-1 1 0,1-1 0,-1 0 0,1 0 0,-1 0 0,1 0 0,-1 1 0,1-1 0,-1 0 0,1 0 0,-1 1 0,0-1 0,1 0 0,-1 1 0,0-1 0,1 0 0,-1 1 0,0-1 0,1 1 0,-1-1 0,0 0 0,0 1 0,1-1 0,-1 1 0,0-1 0,0 1 0,0-1 0,0 1 0,0-1 0,0 1 0,1-1 0,-1 1 0,0-1 0,-1 1 0,1-1 0,0 1 0,0-1 0,0 1 0,0-1 0,0 1 0,0-1 0,0 1 0,-1-1 0,1 1 0,-1 0 0,1 0 0,0-1 0,0 1 0,-1 0 0,1-1 0,0 1 0,0 0 0,0 0 0,0 0 0,0-1 0,0 1 0,0 0 0,0 0 0,0-1 0,1 1 0,-1 0 0,0 0 0,0-1 0,1 1 0,-1 0 0,0-1 0,1 1 0,-1 0 0,1-1 0,-1 1 0,1-1 0,-1 1 0,1-1 0,-1 1 0,1-1 0,0 1 0,-1-1 0,1 1 0,0-1 0,-1 0 0,1 1 0,0-1 0,-1 0 0,2 1 0,12-3 0,0 0 0,-1 0 0,0-2 0,0 1 0,0-2 0,0 0 0,0 0 0,17-12 0,-17 10 0,-1 1 0,1 0 0,0 1 0,1 0 0,-1 1 0,1 0 0,27-3 0,-40 7 1,-1 0 1,1 0-1,0 0 1,0 0-1,0 0 1,0 0-1,-1 0 0,1 0 1,0 1-1,0-1 1,0 0-1,-1 1 0,1-1 1,0 0-1,0 1 1,-1-1-1,1 1 1,0-1-1,-1 1 0,1-1 1,0 1-1,-1 0 1,1-1-1,-1 1 1,1 0-1,-1-1 0,0 1 1,1 0-1,-1 0 1,1-1-1,-1 1 1,0 0-1,0 0 0,0 0 1,1 0-1,-1-1 1,0 1-1,0 0 0,0 0 1,0 0-1,-1 1 1,-9 45-1001,4-19-1617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4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287 0 14990,'0'0'15321,"5"10"-14504,3 9-739,-1 0 0,-1 1 0,-1-1 0,-1 1 0,-1 0 0,0 0 0,-1 0 0,-1 0 0,-2 1 1,1-1-1,-2 0 0,-1 0 0,-1 0 0,0 0 0,-1-1 0,-2 1 0,0-1 0,0-1 0,-2 1 0,-12 18 0,-6 6-773,-47 57 1,61-84-98,-1-1-1,-1 0 1,0-1 0,-1-1 0,0 0 0,-26 14-1,14-15-9921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6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20147,'0'0'7207,"27"68"-6951,-18-34-160,-5 0-64,4-1-512,-2-6-481,-3-5-128,-2-6-801,-1-7-1281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19058,'0'0'10442,"36"8"-14830,-12 3 896,-3-7-511,3 0-1635,-3-4-5476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9001,'0'0'3662,"-2"11"-924,2-9-2644,-2 10 394,0-1 1,-1 1-1,0-1 0,-1 1 0,0-1 0,0 0 0,-2 0 0,1-1 0,-9 12 1,13-21-399,19-22 167,-15 19-249,0 1 0,0-1 0,1 0 0,-1 1 0,0 0 0,1 0 0,-1 0 0,1 0 1,-1 1-1,1-1 0,0 1 0,-1 0 0,1 0 0,-1 0 0,1 0 0,0 1 0,-1-1 1,1 1-1,-1 0 0,1 0 0,-1 1 0,0-1 0,0 1 0,1-1 0,-1 1 0,0 0 1,0 0-1,0 0 0,-1 1 0,1-1 0,-1 1 0,1 0 0,-1-1 0,0 1 0,0 0 0,0 0 1,0 0-1,0 1 0,-1-1 0,1 0 0,-1 1 0,0-1 0,0 1 0,-1-1 0,1 1 1,-1-1-1,1 1 0,-1-1 0,0 1 0,0 0 0,-1-1 0,1 1 0,-3 6 0,2-6 258,-1-1 0,0 0 0,0 0-1,-1 0 1,1 0 0,-1 0-1,1 0 1,-1-1 0,0 1 0,0-1-1,0 0 1,0 0 0,-1 0-1,1 0 1,0-1 0,-1 1 0,0-1-1,1 0 1,-6 2 0,-6 1 359,1-1 0,-1 0 1,-23 1-1,37-4-625,-1 1 1,1-1-1,-1 0 1,1 0 0,-1 0-1,1 0 1,-1 0-1,1-1 1,-1 1-1,0 0 1,1-1-1,0 1 1,-1-1-1,1 1 1,-1-1 0,1 0-1,0 0 1,-2-1-1,3 2-80,-1-1-1,1 0 0,0 0 1,-1 1-1,1-1 0,0 0 1,0 0-1,0 0 0,0 1 1,0-1-1,0 0 0,0 0 1,0 0-1,0 1 0,0-1 1,0 0-1,0 0 1,1 1-1,-1-1 0,0 0 1,1 0-1,-1 1 0,0-1 1,1-1-1,6-7-1331,-1 0 1,2 0-1,14-15 1,-11 14 367,22-26-3174,3-5-1019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7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13549,'0'0'8701,"-6"13"-7873,-7 13-541,1 0 1,2 1 0,0 1-1,2 0 1,1 0-1,2 0 1,-4 48 0,8-54-482,2 81 1528,8-53-2286,11-4-3390,-20-54-3121,0 1 4709,0-15-7133</inkml:trace>
  <inkml:trace contextRef="#ctx0" brushRef="#br0" timeOffset="1">1 226 10954,'0'0'11820,"55"-50"-11180,-15 49-320,7-2-255,4-1-1,0 1-2178,-1-3-5862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0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8232,'0'0'16554,"1"13"-15839,15 659 6551,-18-729-7266,-15-80 0,8 81 0,-1-81 0,10 137 0,0 0 0,0 0 0,0-1 0,0 1 0,0 0 0,0 0 0,0 0 0,0-1 0,0 1 0,0 0 0,0 0 0,0 0 0,0-1 0,0 1 0,0 0 0,0 0 0,0 0 0,1 0 0,-1-1 0,0 1 0,0 0 0,0 0 0,0 0 0,1 0 0,-1 0 0,0-1 0,0 1 0,0 0 0,0 0 0,1 0 0,-1 0 0,0 0 0,0 0 0,0 0 0,1 0 0,-1 0 0,0 0 0,0 0 0,0 0 0,1 0 0,-1 0 0,0 0 0,0 0 0,0 0 0,1 0 0,-1 0 0,0 0 0,0 0 0,0 0 0,1 0 0,-1 0 0,0 1 0,0-1 0,0 0 0,0 0 0,1 0 0,-1 0 0,0 0 0,0 1 0,0-1 0,0 0 0,0 0 0,1 0 0,-1 0 0,0 1 0,0-1 0,0 0 0,0 0 0,0 1 0,12 12 0,-3 1 0,1-1 0,0-1 0,1 1 0,1-2 0,0 0 0,15 11 0,-25-20 0,1 0 0,0 0 0,-1 0 0,1-1 0,0 1 0,0-1 0,0 0 0,0 1 0,1-1 0,-1-1 0,0 1 0,0-1 0,0 1 0,1-1 0,-1 0 0,0 0 0,1 0 0,-1 0 0,0-1 0,0 1 0,1-1 0,-1 0 0,0 0 0,0 0 0,0-1 0,0 1 0,0-1 0,0 1 0,-1-1 0,1 0 0,0 0 0,-1 0 0,0 0 0,1-1 0,-1 1 0,0-1 0,3-4 0,2-4 0,0 0 0,0 0 0,-2-1 0,1 0 0,-2 0 0,1 0 0,-2 0 0,1-1 0,-2 1 0,0-1 0,0 0 0,-1 0 0,-1 0 0,-1-17 0,1 30 0,0-1 0,0 1 0,0 0 0,0 0 0,0 0 0,0-1 0,0 1 0,0 0 0,0 0 0,0 0 0,0-1 0,0 1 0,0 0 0,0 0 0,0 0 0,0-1 0,0 1 0,0 0 0,0 0 0,0 0 0,0 0 0,-1-1 0,1 1 0,0 0 0,0 0 0,0 0 0,0 0 0,0-1 0,-1 1 0,1 0 0,0 0 0,0 0 0,0 0 0,0 0 0,-1 0 0,1 0 0,0 0 0,0 0 0,0 0 0,-1 0 0,1-1 0,0 1 0,0 0 0,0 0 0,-1 0 0,1 1 0,-8 8 0,-4 15 0,8-8 0,1 0 0,0 0 0,1 0 0,1 0 0,0 1 0,2 16 0,0-32 0,-1 1 0,0-1 0,1 0 0,-1 0 0,0 0 0,1 0 0,-1 0 0,1 0 0,0 0 0,-1 0 0,1 0 0,0 0 0,-1-1 0,1 1 0,0 0 0,0 0 0,0-1 0,0 1 0,0 0 0,0-1 0,0 1 0,0-1 0,0 1 0,0-1 0,0 0 0,0 1 0,0-1 0,0 0 0,1 0 0,-1 0 0,0 0 0,0 0 0,0 0 0,0 0 0,0 0 0,1 0 0,-1 0 0,0-1 0,0 1 0,1-1 0,3 0 0,1 0 0,-1-1 0,0 0 0,0 0 0,0 0 0,0-1 0,6-3 0,-2-2 0,-1 0 0,0-1 0,0 0 0,10-15 0,23-24 0,-37 69 0,-5 4 0,0-12 0,1 0 0,0 0 0,1 0 0,0 0 0,7 24 0,-8-34 0,1-1 0,0 1 0,0-1 0,1 0 0,-1 0 0,0 0 0,1 0 0,-1 0 0,1 0 0,0 0 0,0 0 0,0-1 0,0 1 0,0-1 0,0 1 0,0-1 0,0 0 0,0 1 0,1-1 0,-1-1 0,0 1 0,1 0 0,-1 0 0,1-1 0,-1 0 0,1 1 0,-1-1 0,1 0 0,-1 0 0,1 0 0,-1-1 0,1 1 0,-1 0 0,1-1 0,-1 0 0,5-1 0,3-2 0,1 0 0,-1 0 0,0-1 0,-1 0 0,1-1 0,-1 0 0,-1 0 0,1-1 0,-1-1 0,12-12 0,-19 19 0,-1 0 0,1 0 0,-1 0 0,0 0 0,0 0 0,1 0 0,-1 0 0,0 0 0,0 0 0,0 0 0,0 0 0,0 0 0,0 0 0,-1 0 0,1 0 0,0 0 0,0 0 0,-1 0 0,1 0 0,-1 0 0,1 0 0,-1 1 0,1-1 0,-1 0 0,1 0 0,-1 0 0,0 0 0,1 1 0,-1-1 0,-1-1 0,-32-26 0,23 18 0,7 6 0,-1 0 0,1 0 0,0-1 0,1 1 0,-1-1 0,1 0 0,-3-6 0,6 11 0,-1-1 0,1 0 0,-1 0 0,1 0 0,0 0 0,0 0 0,0 0 0,-1 0 0,1 0 0,0 0 0,0 0 0,0 0 0,0 0 0,1 0 0,-1 0 0,0 1 0,0-1 0,0 0 0,1 0 0,-1 0 0,0 0 0,1 0 0,-1 0 0,1 0 0,-1 1 0,1-1 0,0 0 0,-1 0 0,1 1 0,0-1 0,-1 0 0,1 1 0,0-1 0,0 1 0,0-1 0,0 1 0,-1-1 0,1 1 0,0 0 0,0-1 0,0 1 0,0 0 0,0 0 0,0 0 0,0 0 0,0 0 0,0 0 0,0 0 0,1 0 0,18-3-1289,-15 3 260,0 0-1,0-1 1,0 1 0,0-1 0,-1-1 0,1 1 0,0-1 0,0 0 0,-1 0 0,6-3 0,2-5-7502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14862,'0'0'10570,"87"0"-11018,-42 4-3204,0-4-6053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09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16496,'0'0'7217,"5"12"-5722,1 4-999,0 2-1,-1-1 1,-2 0 0,1 1-1,-2-1 1,0 19 0,-2-14-196,-1-14-238,0-1 0,1 1 0,0 0-1,0-1 1,1 1 0,0 0-1,1-1 1,-1 1 0,1-1-1,1 1 1,5 10 0,-7-17-51,0 1 0,0-1 0,0 0 0,0-1 0,0 1 0,1 0 0,-1 0 0,0 0 0,1-1 0,-1 1 1,1-1-1,-1 1 0,1-1 0,-1 0 0,0 1 0,1-1 0,0 0 0,-1 0 0,1 0 0,-1 0 0,1 0 0,-1-1 0,1 1 0,-1 0 1,0-1-1,1 1 0,-1-1 0,1 1 0,1-2 0,46-28 280,-23 12-306,-24 17 0,0 0 1,0 0-1,0 0 0,0 0 0,0 0 0,0 0 0,0 1 0,0-1 0,1 1 0,-1 0 0,0-1 0,0 1 0,0 0 0,1 0 0,-1 1 1,0-1-1,0 0 0,0 1 0,0-1 0,1 1 0,-1 0 0,0 0 0,0 0 0,0 0 0,0 0 0,-1 0 0,1 0 0,0 0 0,0 1 1,-1-1-1,1 1 0,-1 0 0,3 2 0,-2-1 9,0 1-1,0 0 1,-1 0 0,1 1 0,-1-1-1,0 0 1,0 0 0,-1 1-1,1-1 1,-1 0 0,0 1 0,0-1-1,0 0 1,0 1 0,-1-1 0,-1 6-1,0-6 72,1-1 0,-1 1-1,0-1 1,0 0 0,0 0-1,0 0 1,0 0-1,-1 0 1,1-1 0,-1 1-1,0-1 1,1 1-1,-1-1 1,-1 0 0,1 0-1,0 0 1,0-1 0,-1 1-1,1-1 1,-1 0-1,1 0 1,-1 0 0,-4 0-1,-5 2 187,1-1-1,-1-1 1,1 0-1,-1-1 1,-19-1-1,28 0-264,0 0 1,0 0-1,0 0 1,0 0-1,0-1 0,0 0 1,1 1-1,-1-1 1,0 0-1,-3-3 1,6 3-27,-1 1 0,1 0 0,-1-1 0,1 1 0,-1-1 0,1 1 0,0-1 0,-1 0 0,1 1 0,0-1 0,0 0 0,1 0 1,-1 0-1,0 0 0,1 0 0,-1 0 0,1 0 0,-1 0 0,1 0 0,0 0 0,0 0 0,0-2 0,1 2-223,-1 1 0,1 0-1,0 0 1,0 0-1,-1 0 1,1 0-1,0 0 1,0 1 0,0-1-1,0 0 1,0 0-1,0 1 1,0-1 0,1 1-1,-1-1 1,0 1-1,0-1 1,0 1 0,1-1-1,0 1 1,36-9-4416,-25 6 1874,16-3-3515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0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19731,'0'0'12267,"11"8"-11808,-5-3-375,-3-2-75,-1-1 0,1 0 0,-1 0 0,1 0 0,0 0 0,0 0 0,-1 0 0,1-1 0,1 1 0,-1-1 1,0 0-1,0 0 0,0 0 0,1 0 0,-1-1 0,0 1 0,1-1 0,-1 0 0,1 0 0,-1 0 0,0 0 0,1-1 0,-1 1 0,4-2 0,3-3-9,-1 0 0,0 0 0,0-1 0,-1 0 0,0 0 0,11-11 0,-16 14 0,0 0 0,0 0 0,0 0 0,-1 0 0,0-1 0,0 1 0,0 0 0,0-1 0,0 0 0,0 1 0,-1-1 0,0 0 0,0 0 0,0 0 0,0 0 0,-1 0 0,1 0 0,-1 0 0,-1-6 0,1 9 0,0 0 0,-1 0 0,1 0 0,-1 0 0,1 0 0,-1 0 0,0 0 0,1 0 0,-1 0 0,0 1 0,0-1 0,1 0 0,-1 0 0,0 1 0,0-1 0,0 0 0,0 1 0,0-1 0,0 1 0,0 0 0,0-1 0,0 1 0,0 0 0,0-1 0,0 1 0,0 0 0,0 0 0,-1 0 0,1 0 0,0 0 0,0 0 0,0 0 0,0 0 0,0 1 0,0-1 0,0 0 0,0 1 0,0-1 0,0 1 0,0-1 0,-1 1 0,-3 1 0,1 0 0,0-1 0,-1 2 0,1-1 0,0 0 0,0 1 0,1-1 0,-6 6 0,3 0 0,0 1 0,0 0 0,1 0 0,0 1 0,1-1 0,0 1 0,0 0 0,1 0 0,1 1 0,-1-1 0,2 1 0,0-1 0,0 1 0,1 17 0,0-27 0,1 0 0,-1 0 0,1 0 0,0 0 0,-1 0 0,1 0 0,0 0 0,-1 0 0,1 0 0,0 0 0,0 0 0,0 0 0,0-1 0,0 1 0,0 0 0,0-1 0,0 1 0,0-1 0,1 1 0,-1-1 0,0 1 0,0-1 0,0 0 0,0 0 0,1 0 0,-1 1 0,0-1 0,0 0 0,1 0 0,-1-1 0,0 1 0,0 0 0,0 0 0,2-1 0,44-11 0,-28 0 0,-1-1 0,-1-1 0,0 0 0,-1-1 0,-1 0 0,0-2 0,-1 0 0,14-22 0,-5 10 0,-22 73 0,-15 111 0,14-155-20,0 0 0,0 0 0,0 1 0,0-1 0,0 0 0,0 0 0,0 1 0,0-1 0,0 0 0,0 0 0,0 1 0,0-1 0,0 0 1,0 0-1,0 1 0,0-1 0,0 0 0,0 0 0,0 0 0,0 1 0,1-1 0,-1 0 0,0 0 0,0 0 0,0 1 0,0-1 0,1 0 0,-1 0 0,0 0 0,0 0 0,0 1 0,1-1 0,-1 0 0,0 0 0,0 0 0,1 0 0,-1 0 0,0 0 0,0 0 1,1 0-1,10-5-2078,9-16-3789,-7-6-2035,0-4-5494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0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11691,'0'0'8392,"-18"67"-8456,28-44-1313,8-5-1794,0-3-2114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50 13613,'19'-46'11977,"-18"42"-5781,-12 29-5605,-15 48-557,25-68-36,-1 1 0,1-1 0,0 0 0,1 1-1,-1-1 1,1 1 0,0-1 0,0 1-1,1-1 1,0 1 0,0-1 0,2 6 0,-2-9 3,1-1 1,-1 1-1,1 0 1,0 0 0,-1-1-1,1 1 1,0-1-1,0 0 1,0 1-1,0-1 1,1 0 0,-1 0-1,0 0 1,0 0-1,1-1 1,-1 1 0,0-1-1,1 1 1,-1-1-1,1 0 1,-1 0-1,0 0 1,5-1 0,3 1 40,0-1 1,1 0-1,-1 0 1,14-5 0,-10 1-33,0-1 0,-1-1 0,1 0 1,-1-1-1,0-1 0,-1 0 0,0 0 1,0-1-1,-1 0 0,-1-1 0,0-1 1,12-17-1,-38 126-10,16-93 0,-1 3 0,0-1 0,1 0 0,0 0 0,0 1 0,0-1 0,1 0 0,1 8 0,-1-12 0,0-1 0,-1 1 0,1-1 0,0 1 0,0-1 0,1 1 0,-1-1 0,0 1 0,0-1 0,1 0 0,-1 0 0,1 0 0,-1 0 0,1 0 0,-1 0 0,1 0 0,-1-1 0,1 1 0,0 0 0,0-1 0,-1 1 0,1-1 0,0 0 0,0 1 0,-1-1 0,1 0 0,0 0 0,0 0 0,2-1 0,3 0 0,0 0 0,0 0 0,0 0 0,0-1 0,0 0 0,0-1 0,0 0 0,-1 0 0,1 0 0,-1-1 0,0 0 0,0 0 0,0 0 0,-1-1 0,1 0 0,-1 0 0,0 0 0,7-10 0,-6 6 0,0 1 0,0-1 0,-1 0 0,0 0 0,-1-1 0,0 0 0,0 1 0,-1-1 0,0 0 0,-1-1 0,0 1 0,0-16 0,-17 88 0,15-59 0,0-1 0,0 1 0,0-1 0,1 1 0,-1-1 0,1 1 0,0-1 0,-1 1 0,1-1 0,0 0 0,0 1 0,1-1 0,-1 0 0,0 0 0,1 0 0,-1 0 0,1 0 0,0 0 0,0 0 0,3 2 0,-1-1 0,1-1 0,-1 0 0,1 0 0,-1 0 0,1 0 0,0-1 0,-1 0 0,1 0 0,0 0 0,6 0 0,2 0 0,0-1 0,0-1 0,0 0 0,0-1 0,-1 0 0,1-1 0,21-8 0,-19 5 0,-1-1 0,0 0 0,17-13 0,-27 18 0,-1 0 0,0-1 0,0 1 0,0-1 0,0 1 0,0-1 0,-1 0 0,1 0 0,-1-1 0,0 1 0,0 0 0,0-1 0,0 1 0,-1-1 0,1 1 0,-1-1 0,0 0 0,0 0 0,0-3 0,-1 6 0,0 0 0,0 1 0,0-1 0,0 0 0,0 1 0,0-1 0,0 0 0,-1 1 0,1-1 0,0 1 0,0-1 0,-1 0 0,1 1 0,0-1 0,-1 1 0,1-1 0,-1 1 0,1-1 0,0 1 0,-1-1 0,1 1 0,-1 0 0,0-1 0,1 1 0,-1-1 0,1 1 0,-1 0 0,1 0 0,-2-1 0,-25 1 0,20 1 0,0 1 0,0 0 0,0 0 0,0 1 0,-7 3 0,-51 38 0,60-40 0,1 0 0,-1 0 0,1 0 0,0 1 0,0 0 0,0-1 0,0 1 0,1 1 0,0-1 0,-4 9 0,7-13 0,0-1 0,0 1 0,-1-1 0,1 1 0,0-1 0,0 1 0,0 0 0,0-1 0,0 1 0,0-1 0,1 1 0,-1-1 0,0 1 0,0 0 0,0-1 0,0 1 0,1-1 0,-1 1 0,0-1 0,1 1 0,-1-1 0,0 1 0,1-1 0,-1 0 0,0 1 0,1-1 0,-1 1 0,1-1 0,-1 0 0,1 1 0,-1-1 0,1 0 0,-1 0 0,1 1 0,-1-1 0,1 0 0,-1 0 0,1 0 0,0 0 0,0 0 0,27 3 0,-24-3 0,99-2 0,-70-1 0,0 3 0,0 0 0,-1 2 0,36 7 0,-64-8 0,-1 0 0,1 0 0,0 1 0,-1-1 0,0 1 0,1 0 0,-1 0 0,0 0 0,4 4 0,16 9 0,-23-15 0,1 0 0,-1 0 0,1 0 0,-1 0 0,1 0 0,-1-1 0,1 1 0,-1 0 0,1 0 0,-1-1 0,0 1 0,1 0 0,-1-1 0,0 1 0,1 0 0,-1-1 0,0 1 0,1-1 0,-1 1 0,0-1 0,0 1 0,1 0 0,-1-1 0,0 1 0,0-1 0,0 1 0,0-1 0,0 1 0,1-1 0,-1 1 0,0-1 0,0 1 0,-1-2 0,5-22 0,-3 21 0,1-28 0,-1-46 0,-1 40 0,0 37-9,0 0 0,0-1 1,0 1-1,1 0 0,-1-1 0,0 1 0,1 0 0,-1 0 1,0-1-1,1 1 0,-1 0 0,0 0 0,1 0 0,-1-1 1,1 1-1,-1 0 0,0 0 0,1 0 0,-1 0 0,1 0 1,-1 0-1,0 0 0,1 0 0,-1 0 0,1 0 0,-1 0 1,1 0-1,-1 0 0,0 0 0,1 0 0,-1 0 0,1 1 1,-1-1-1,0 0 0,1 0 0,-1 0 0,0 1 0,1-1 1,18 8-1474,-3-1-1573,1-1 0,-1 0 1,34 6-1,-4-5-4168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113 218 9801,'0'0'14120,"-10"4"-13132,3 0-785,0 0 0,0 0-1,0 1 1,1 0 0,0 0 0,0 1 0,0 0 0,1 0 0,0 0-1,0 1 1,0 0 0,1-1 0,0 2 0,0-1 0,1 0 0,0 1 0,-4 13-1,6-17-121,0-1 0,0 1 0,0-1-1,0 1 1,1 0 0,0-1 0,-1 1 0,1 0-1,1-1 1,-1 1 0,0 0 0,3 6-1,-3-9-61,1 0 0,0 1 0,0-1-1,0 0 1,0 0 0,1 0 0,-1 0-1,0 0 1,0-1 0,0 1 0,1 0-1,-1 0 1,1-1 0,-1 1-1,0-1 1,1 1 0,-1-1 0,1 0-1,-1 1 1,1-1 0,-1 0 0,1 0-1,-1 0 1,1 0 0,-1-1-1,1 1 1,-1 0 0,1 0 0,-1-1-1,1 1 1,-1-1 0,0 1 0,3-3-1,4 0 92,0 0-1,0-1 0,-1-1 1,0 1-1,1-1 0,-2 0 1,1-1-1,0 0 0,-1 0 1,0 0-1,5-7 0,11-16-15,22-38-1,-41 62-81,10-17 100,0 0 0,-1-1 0,-1-1 0,-1 0 1,-2 0-1,0-1 0,-1 0 0,3-26 0,-32 91-112,14-20 0,1 0 0,1 0 0,1 1 0,1 0 0,0 0 0,2 0 0,0 0 0,3 38 0,-1-56-177,0-1 0,1 1 0,-1 0 0,1-1 0,0 1 0,-1-1 0,1 1 0,0-1 0,1 0 0,-1 1 0,0-1 0,1 0 0,-1 0 0,1 0 0,-1 0 0,1 0 0,0 0 0,0 0 0,0-1 0,0 1 0,0-1 0,1 1 0,-1-1 0,4 2-1,12-2-6927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75 12780,'0'0'4388,"2"-9"-1446,0-1-1946,3-15 288,-1-6 3739,-21 47-3516,10-12-7419,0-1-793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1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0 227 15791,'0'0'12700,"6"6"-11723,-4-4-904,-1-1 0,1 1 0,-1-1 0,1 0 0,-1 1 0,1-1 0,0 0 0,0 0 0,0 0 0,0 0 0,0 0 0,0-1 0,0 1 0,0-1 0,0 1 0,0-1 0,0 0 0,0 0 0,0 1 0,0-2 0,4 1 0,1-2 98,-1 0 0,1-1 0,-1 0 0,0 0-1,0 0 1,0-1 0,8-7 0,13-9-23,44-41-1,-64 54-144,1 0 0,-2-1 0,1 0-1,-1 0 1,0-1 0,-1 0 0,0 0 0,0 0-1,-1 0 1,4-13 0,-8 21-3,1-1 0,-1 1 0,0 0 0,1 0 0,-1 0 0,0 0 0,0-1 0,0 1 0,0 0 0,0 0 0,0-1 0,0 1 0,-1 0 0,1 0 0,0 0 0,-1 0 0,1-1 0,0 1 0,-1 0 0,0 0 0,1 0 0,-2-2 0,1 3 0,0-1 0,0 1 0,0-1 0,0 1 0,-1-1 0,1 1 0,0 0 0,0 0 0,0 0 0,0-1 0,0 1 0,-1 0 0,1 0 0,0 1 0,0-1 0,0 0 0,0 0 0,-3 1 0,-1 1 0,-1 0 0,0 1 0,0-1 0,1 1 0,0 0 0,-1 1 0,-7 6 0,2 0 0,1 1 0,0 1 0,1 0 0,0 0 0,-8 18 0,13-23 0,0 0 0,1 0 0,0 0 0,0 1 0,1 0 0,0-1 0,0 1 0,1 0 0,0 0 0,1 0 0,0 15 0,0-22-5,1 1-1,0 0 1,-1 0 0,1 0-1,0-1 1,0 1 0,0 0-1,0-1 1,0 1 0,1-1 0,-1 1-1,0-1 1,1 0 0,-1 1-1,1-1 1,0 0 0,-1 0-1,1 0 1,0 0 0,-1 0-1,1-1 1,0 1 0,0 0-1,0-1 1,0 1 0,0-1-1,3 0 1,60 4-703,-54-4 423,11 0-705,-1 1-1712,-1-2 0,0 0 0,25-5 0,-6-5-5242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2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1 18738,'0'0'9545,"-6"10"-9049,-9 21-169,1 1-1,1 0 0,2 1 0,2 0 1,1 1-1,1 0 0,-3 51 1,9-84-317,1 0 0,0 1 0,0-1 0,0 0 0,0 0 0,0 1 0,1-1 0,-1 0 0,0 0 0,1 0 0,-1 0 0,0 1 0,1-1 0,-1 0 0,1 0 0,0 0 0,-1 0 0,1 0 0,0 0 0,0 0 0,0 0 0,-1-1 0,1 1 0,0 0 0,0 0 0,0-1 0,2 2 0,-1-2 12,1 1 0,-1-1 1,1 1-1,0-1 0,-1 0 1,1 0-1,-1 0 0,1 0 1,0 0-1,-1-1 0,1 1 1,3-2-1,10-3-44,1-1-1,-1-1 1,17-10 0,-22 12-214,-8 3 166,41-15-568,-43 17 632,-1 0-1,1 0 1,0-1-1,0 1 1,0 0-1,0 0 0,0 0 1,-1 0-1,1 0 1,0 1-1,0-1 1,0 0-1,0 0 1,-1 0-1,1 1 1,0-1-1,0 0 0,0 1 1,-1-1-1,1 1 1,0-1-1,-1 1 1,1-1-1,0 1 1,-1 0-1,1-1 1,-1 1-1,1 0 1,-1-1-1,1 1 0,-1 0 1,1 0-1,-1-1 1,0 1-1,1 0 1,-1 0-1,0 0 1,0 0-1,0-1 1,0 1-1,1 0 0,-1 0 1,0 0-1,-1 0 1,1 1-1,-1 5 54,0 0 0,0 0 0,-1 0 1,0-1-1,0 1 0,-1 0 0,0-1 0,0 0 0,0 0 0,-1 0 0,0 0 0,0 0 0,0-1 0,-1 0 0,0 0 0,0 0 0,0 0 0,-1-1 0,0 0 0,1 0 1,-1 0-1,-11 4 0,6-2 34,0-1 0,0-1 1,0 1-1,-1-2 1,1 1-1,-1-2 1,0 0-1,0 0 0,0-1 1,0 0-1,0-1 1,-22-3-1,33 3-119,0 0 1,0 0-1,0-1 0,0 1 1,0 0-1,-1-1 0,1 1 1,0-1-1,0 0 0,0 1 1,1-1-1,-1 0 0,0 1 1,0-1-1,0 0 0,0 0 1,1 0-1,-1 0 0,0 0 1,1 0-1,-1 0 0,1 0 1,-1 0-1,1 0 0,-1 0 1,1 0-1,0-1 0,0 1 1,-1 0-1,1 0 0,0 0 1,0 0-1,0 0 0,0-1 1,0 1-1,1 0 0,-1 0 1,0 0-1,1 0 0,0-2 1,0-1-292,0 0 0,0 1 0,1-1 0,0 1 0,-1-1 0,1 1 0,1 0 1,-1 0-1,0-1 0,6-4 0,17-10-4732,4 0-1596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2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16 147 20884,'0'0'7794,"8"2"-6791,-4-1-938,1 0-1,-1-1 0,1 1 1,-1-1-1,1 0 0,-1-1 0,1 1 1,-1-1-1,1 0 0,-1 0 0,0 0 1,1 0-1,-1-1 0,0 0 1,0 0-1,0 0 0,0 0 0,0 0 1,0-1-1,-1 0 0,1 0 0,-1 0 1,0 0-1,4-6 0,31-39 736,-36 46-766,-1 0 0,1 0 0,-1-1 0,0 1 0,1-1-1,-1 1 1,0-1 0,-1 1 0,1-1 0,0 0 0,-1 1 0,1-1 0,-1 0 0,0 1 0,0-1 0,0 0 0,0 0 0,-1 1 0,0-6 0,0 8-34,1-1 0,-1 1 0,0-1 0,0 1 0,1-1 0,-1 1 0,0-1 0,0 1 0,0 0 0,1-1 0,-1 1 0,0 0 0,0 0 0,0 0 0,0-1 0,0 1 0,0 0 0,1 0 0,-1 0 0,0 1 0,0-1 0,0 0 0,0 0 0,0 0 0,1 1 0,-1-1 0,0 0 0,0 1 0,0-1 0,1 1 0,-1-1 0,0 1 0,0-1 0,1 1 0,-1-1 0,0 2 0,-28 21 0,11-4 0,1 1 0,-25 39 0,36-49 0,0 0 0,0 1 0,1-1 0,1 1 0,0 0 0,0 0 0,1 0 0,-3 21 0,6-31-26,0 0 0,0 0 0,0 0 0,0 0 0,0 0 0,1 0 0,-1 0 0,0 0 0,0 0 0,1 0 0,-1 0 0,1 0 0,-1 0 0,1 0 0,-1 0 0,1 0 0,-1 0 0,1 0 0,0 0 0,0 0 0,-1-1 0,1 1 0,0 0 0,0-1 0,1 2 0,0-1-151,1 0-1,0 0 1,0 0 0,-1 0 0,1-1 0,0 1 0,0-1 0,0 1 0,4-1-1,3 0-702,-1-1 0,0 0-1,0-1 1,0 0-1,15-5 1,16-13-6749,5-6-5295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3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0 14958,'0'0'8947,"-11"5"-7617,-5 2-943,0 0 1,0 1 0,0 0 0,1 2 0,1 0 0,0 0 0,0 1 0,-17 19 0,31-30-383,0 1 1,-1-1-1,1 0 0,0 1 1,-1-1-1,1 1 1,0-1-1,0 1 1,-1-1-1,1 1 0,0 0 1,0-1-1,0 1 1,0-1-1,0 1 0,0-1 1,0 1-1,0-1 1,0 1-1,0 0 0,0-1 1,0 1-1,0-1 1,0 1-1,0-1 1,1 1-1,-1-1 0,0 1 1,0-1-1,1 1 1,-1-1-1,0 1 0,1-1 1,-1 1-1,0-1 1,1 0-1,-1 1 0,1-1 1,-1 0-1,1 1 1,-1-1-1,1 0 0,-1 1 1,1-1-1,-1 0 1,1 0-1,-1 0 1,1 0-1,-1 1 0,1-1 1,0 0-1,-1 0 1,1 0-1,-1 0 0,1 0 1,-1 0-1,1 0 1,0-1-1,48 3 149,-33-3-227,-6 2-53,52 5-919,-57-6 1009,-1 1 0,0 0-1,0 0 1,0 0 0,0 1-1,0-1 1,0 1 0,-1 0-1,1 0 1,0 1 0,5 4-1,-8-6 108,0 0 0,-1 0 0,1 0 0,0 0 0,-1 0-1,1 0 1,-1 0 0,1 0 0,-1 0 0,1 1 0,-1-1 0,0 0-1,0 0 1,1 0 0,-1 1 0,0-1 0,0 0 0,0 0 0,0 0-1,-1 1 1,1-1 0,0 0 0,0 0 0,-1 0 0,1 1 0,-1-1-1,1 0 1,-1 0 0,1 0 0,-1 0 0,0 0 0,1 0 0,-1 0-1,0 0 1,0 0 0,0 0 0,0-1 0,0 1 0,0 0 0,0-1-1,0 1 1,0 0 0,-2 0 0,-51 26 1913,51-26-1945,-11 4-24,1-1 1,-1-1-1,0 0 0,0-1 0,0 0 1,-24-1-1,37-1-67,1 0-1,-1 1 1,1-1 0,0 0-1,-1 0 1,1 0 0,-1 0-1,1 0 1,0 0 0,-1 0-1,1 0 1,-1 0 0,1 0-1,-1 0 1,1 0-1,0 0 1,-1-1 0,1 1-1,-1 0 1,1 0 0,0 0-1,-1-1 1,1 1 0,-1 0-1,1 0 1,0-1 0,-1 1-1,1 0 1,0 0 0,0-1-1,-1 1 1,1-1 0,0 1-1,0 0 1,-1-1 0,1 1-1,0 0 1,0-1 0,0 1-1,0-1 1,0 1 0,0-1-1,0 1 1,0 0 0,0-1-1,0 1 1,0-1-1,0 1 1,0-1 0,0 1-1,0 0 1,0-1 0,0 1-1,0-1 1,0 1 0,1 0-1,-1-1 1,0 1 0,0-1-1,1 1 1,-1 0 0,0-1-1,0 1 1,1 0 0,-1 0-1,0-1 1,1 1 0,24-23-6815,0 8-164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3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8 17136,'0'0'14211,"-10"-3"-13864,7 2-331,0 0 0,-1 0 0,1 0 0,-1 1 0,1-1 0,-1 1 0,1 0 0,-1 0 0,1 0 0,-1 1 0,1-1 0,-1 1 0,1 0 0,-1 0 0,1 0 0,-1 0 0,1 0 0,0 1 0,0 0 0,0-1 0,0 1 0,0 0 0,0 1 0,1-1 0,-1 0 0,1 1 0,-1-1 0,-2 5 0,3-6-1,1 1-1,-1 0 0,0-1 1,1 1-1,-1 0 0,1 0 0,0 0 1,0 0-1,0 0 0,0 0 0,0 0 1,0 0-1,0 0 0,0 0 1,1 1-1,0-1 0,-1 0 0,1 1 1,0-1-1,0 0 0,0 1 0,1 3 1,0-3 0,1-1 1,-1 1-1,1-1 1,0 0 0,0 0-1,0 0 1,0 0-1,0 0 1,0-1-1,0 1 1,1-1 0,-1 1-1,1-1 1,-1 0-1,1 0 1,0 0-1,5 1 1,41 9-236,-41-11 164,0 1 1,0 1 0,-1 0-1,1 0 1,0 0-1,-1 1 1,1 0 0,-1 0-1,8 6 1,-14-8 63,0 0 0,0-1 1,-1 1-1,1 0 0,0 0 0,-1 0 0,1 0 1,-1 0-1,1 0 0,-1 0 0,0 0 1,1 0-1,-1 0 0,0 1 0,0-1 0,0 0 1,0 0-1,0 0 0,0 0 0,0 0 0,0 0 1,0 0-1,0 1 0,-1-1 0,1 0 1,0 0-1,-1 0 0,1 0 0,-1 0 0,1 0 1,-1 0-1,0 0 0,1-1 0,-1 1 1,0 0-1,0 0 0,1 0 0,-1-1 0,-2 2 1,-38 31 422,36-30-417,-4 4-11,-42 25 24,48-30-38,0 0 1,0-1 0,0 0 0,0 1 0,0-1 0,0 0 0,-1 0-1,1-1 1,0 1 0,-1-1 0,1 0 0,-1 1 0,1-2-1,-4 1 1,6-1-119,1 1-1,0 0 1,0-1 0,-1 1-1,1-1 1,0 1-1,0 0 1,0-1-1,-1 1 1,1-1 0,0 1-1,0-1 1,0 1-1,0-1 1,0 1 0,0-1-1,0 1 1,0-1-1,0 1 1,0-1-1,0 1 1,0-1 0,1 1-1,-1-1 1,0 1-1,0 0 1,0-1 0,1 1-1,-1-1 1,0 1-1,1 0 1,-1-1 0,0 1-1,1-1 1,10-15-4807,9-2-2228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4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3 175 15022,'0'0'17446,"8"3"-17174,-4-2-271,1 0 0,-1 0 0,0-1 0,0 1 0,0-1 0,1 0 0,-1 0 0,0 0 0,0-1 0,1 1 0,-1-1 0,0 0 0,0-1 0,0 1 0,0 0 0,0-1 0,0 0 0,-1 0 0,1 0 0,-1-1 0,1 1 0,-1-1 0,0 0 0,0 0 0,0 0 0,4-6 0,-3 6-1,-1 0 0,0 0 0,0-1 0,-1 1 0,1-1 0,-1 0 0,1 1 0,-1-1 0,0 0 0,-1-1 0,1 1 0,-1 0 0,1 0 0,-1-1 0,0-5 0,-1 10 0,0-1 0,-1 1 0,1-1 0,0 0 0,0 1 0,-1-1 0,1 1 0,-1-1 0,1 0 0,0 1 0,-1-1 0,1 1 0,-1 0 0,1-1 0,-1 1 0,0-1 0,1 1 0,-1 0 0,1-1 0,-1 1 0,0 0 0,1 0 0,-1-1 0,0 1 0,1 0 0,-1 0 0,0 0 0,1 0 0,-1 0 0,0 0 0,1 0 0,-1 0 0,0 0 0,1 0 0,-1 0 0,0 0 0,1 1 0,-1-1 0,0 0 0,-31 11 0,23-5 0,1 1 0,0 0 0,0 1 0,1-1 0,0 1 0,0 1 0,-8 13 0,11-16 0,0 1 0,1-1 0,0 1 0,0 0 0,0 0 0,0 0 0,1 0 0,1 1 0,-1-1 0,1 0 0,0 12 0,1-18 0,0 0 0,1 0 0,-1 0 0,0 0 0,1 0 0,-1 0 0,1 0 0,-1 0 0,1 0 0,-1 0 0,1 0 0,0-1 0,-1 1 0,1 0 0,0-1 0,0 1 0,0 0 0,0-1 0,-1 1 0,1-1 0,0 1 0,0-1 0,0 1 0,0-1 0,0 0 0,0 1 0,0-1 0,0 0 0,0 0 0,2 0 0,38 1 0,-29-1 0,30-4 0,0-2 0,-1-1 0,0-3 0,-1-1 0,50-21 0,-89 32 0,-1-1 0,1 1 0,0-1 0,-1 1 0,1 0 0,-1-1 0,1 0 0,-1 1 0,1-1 0,-1 1 0,1-1 0,-1 0 0,0 1 0,1-1 0,-1 0 0,0 1 0,1-1 0,-1 0 0,0 0 0,0 1 0,0-1 0,0 0 0,0 0 0,1 1 0,-2-1 0,1 0 0,0 0 0,0 1 0,0-1 0,0 0 0,0 0 0,0 1 0,-1-2 0,-13-34 0,5 11 0,8 19 0,-1-3 0,1 0 0,0 0 0,0 0 0,1-18 0,0 25 0,1 1 0,-1-1 0,0 0 0,1 0 0,-1 1 0,1-1 0,0 0 0,-1 1 0,1-1 0,0 1 0,0-1 0,0 1 0,0-1 0,0 1 0,0 0 0,0-1 0,1 1 0,-1 0 0,0 0 0,1 0 0,-1 0 0,1 0 0,-1 0 0,1 1 0,0-1 0,-1 0 0,1 1 0,0-1 0,-1 1 0,1 0 0,3-1 0,42-2-73,52 3 0,-39 1-1655,-3-1-5591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5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6983,'0'0'21396,"-2"56"-21140,1-17-192,-1 2-64,2 5-32,0-1-961,0-10-2338,0-11-3652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6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3 192 14286,'0'0'4169,"0"-11"-1890,-1 6-2056,1 0-83,-1 1 0,1 0 0,0-1-1,0 1 1,0 0 0,1 0-1,0-1 1,0 1 0,0 0-1,0 0 1,0 0 0,1 0 0,0 0-1,0 0 1,0 0 0,0 1-1,0-1 1,5-5 0,9-6 885,0 0 1,26-18 0,-38 29-920,0 1 1,1 0 0,0 0-1,-1 1 1,1-1-1,0 1 1,0 0 0,1 0-1,-1 1 1,0-1 0,0 1-1,1 0 1,-1 1 0,1-1-1,7 2 1,-11 0-111,0 0 1,0 0-1,-1 1 0,1-1 1,-1 0-1,0 1 1,1 0-1,-1-1 0,0 1 1,0 0-1,0 0 0,0-1 1,0 1-1,0 0 1,0 0-1,-1 0 0,1 0 1,-1 0-1,1 0 1,-1 0-1,0 1 0,0-1 1,0 0-1,0 0 0,0 0 1,-1 0-1,1 2 1,-9 62 131,-9 4-56,11-48-50,1 1 0,1-1 0,1 1-1,-1 34 1,5-55-15,0-1 0,0 1 0,0 0-1,0 0 1,0 0 0,0 0 0,0 0 0,1 0 0,-1-1 0,1 1-1,0 0 1,-1 0 0,1-1 0,0 1 0,0 0 0,0-1-1,0 1 1,0-1 0,1 1 0,-1-1 0,0 0 0,1 1 0,-1-1-1,3 2 1,-1-2 21,0 0-1,0 0 1,0-1-1,0 1 1,0-1-1,0 0 1,1 1-1,-1-1 1,0 0-1,0-1 1,0 1 0,0-1-1,5-1 1,5-1 79,0-2 0,-1 0 1,0 0-1,1-2 1,20-13-1,-5-1 5,37-35 1,-57 49-89,-1 0 0,0 0 0,-1-1 0,0 0 0,0 0 0,-1-1 0,0 1 0,0-1 0,6-18 0,-13 33-63,-3 4 16,1 0 0,0 1-1,0 0 1,-2 14 0,5-19 22,1 0-1,-1 0 1,1-1 0,1 1 0,-1 0-1,1 0 1,0 0 0,0 0 0,0-1-1,1 1 1,2 6 0,-2-10 19,-1 0 0,1 0-1,0 0 1,0 0 0,0 0 0,0 0 0,0 0 0,1 0 0,-1-1 0,0 0 0,1 1 0,-1-1-1,1 0 1,0 0 0,-1 0 0,1 0 0,0-1 0,0 1 0,-1-1 0,1 1 0,0-1 0,0 0-1,0 0 1,4-1 0,-1 0 33,-1 0-1,1 0 1,-1-1 0,0 1-1,0-1 1,0-1-1,0 1 1,0-1 0,-1 1-1,1-1 1,-1-1-1,1 1 1,-1-1 0,0 1-1,0-1 1,-1 0 0,1-1-1,-1 1 1,0 0-1,0-1 1,-1 0 0,1 0-1,3-9 1,-1 2 61,0-1-1,-1 1 1,-1-1 0,0 0 0,0-1 0,-1 1-1,-1 0 1,-1-25 0,0 35-150,0 1 0,-1-1 0,1 0 0,-1 0-1,0 1 1,0-1 0,0 0 0,0 1 0,0-1 0,-1 1 0,1-1 0,-1 1 0,0 0 0,0-1 0,0 1-1,0 0 1,0 0 0,0 0 0,0 1 0,-1-1 0,1 1 0,0-1 0,-1 1 0,0 0 0,1-1-1,-1 2 1,0-1 0,1 0 0,-1 0 0,0 1 0,0-1 0,0 1 0,1 0 0,-1 0 0,0 0-1,0 0 1,0 1 0,0-1 0,0 1 0,1 0 0,-6 1 0,5-1-60,0 0 1,0 0-1,0 0 0,0 1 1,0-1-1,0 1 1,0 0-1,0 0 0,1 0 1,-1 0-1,1 0 0,0 0 1,-1 1-1,1-1 1,-2 4-1,3-4 36,0 0 0,0 0-1,0 0 1,1 0 0,-1 0 0,1 0-1,-1 0 1,1 0 0,0 0 0,0 0 0,0 1-1,0-1 1,0 0 0,0 0 0,1 0 0,-1 0-1,1 0 1,-1 0 0,1 0 0,0 0-1,0 0 1,0 0 0,0-1 0,0 1 0,0 0-1,2 1 1,1 1-767,1-1 1,-1 0-1,0 0 0,1-1 1,0 1-1,0-1 0,0 0 0,0 0 1,0-1-1,0 1 0,0-1 1,0 0-1,0-1 0,1 1 1,-1-1-1,7 0 0,26 0-8107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190 227 17585,'0'0'11813,"-11"-6"-10222,5 1-1322,4 3-212,0 0-1,0 0 1,-1 1-1,1-1 1,-1 0-1,1 1 1,-1 0-1,0-1 1,0 1-1,1 0 1,-1 0-1,0 1 1,0-1-1,0 1 1,0-1-1,0 1 1,0 0-1,0 0 1,0 0-1,0 0 1,0 1-1,0-1 1,0 1-1,-2 1 1,-3 2-51,0 0-1,1 1 1,0 0 0,0 1-1,1-1 1,-1 1-1,1 1 1,0-1 0,1 1-1,0 0 1,0 0 0,0 0-1,1 1 1,0 0 0,1 0-1,-4 9 1,7-16-6,0 0 0,-1 0 0,1-1 0,0 1 0,0 0 0,0 0 0,0 0 0,0 0 0,0 0 0,0 0 0,0 0 0,0 0 0,1-1 0,-1 1 0,0 0 0,1 0 0,-1 0 0,0 0 0,1-1 0,-1 1 0,1 0 0,-1 0 0,1-1 0,0 1 0,-1 0 0,1-1 0,0 1 0,0 0 0,1 0 0,0-1 0,-1 1 0,1 0 0,0-1 0,0 0 0,0 1 0,0-1 0,0 0 0,0 0 0,0 0 0,0 0 0,3-1 0,3-1 0,0 1 0,-1-2 0,1 1 0,0-1 0,11-6 0,12-12 0,-1-1 0,-1-1 0,-1-2 0,-2 0 0,0-2 0,-1-1 0,-2-1 0,-1-1 0,32-59 0,-54 85 0,-7 9 0,-11 13 0,-7 13 0,-35 54 0,53-74 0,1 0 0,0 0 0,1 1 0,0 0 0,1 0 0,1 0 0,0 1 0,0-1 0,-1 17 0,4-26-45,0 0 0,0 0 0,0 0 0,0-1 0,1 1 1,-1 0-1,1 0 0,0-1 0,0 1 0,0 0 0,0-1 0,0 1 0,0-1 0,1 1 0,-1-1 0,1 0 0,0 1 1,-1-1-1,1 0 0,0 0 0,0 0 0,4 2 0,-2-2-239,-1 0 0,1-1 0,0 1 0,-1-1 0,1 0 0,0 0 0,0 0 0,0 0 0,0-1 0,0 0 0,-1 1 0,1-1 0,0-1 0,0 1 0,0-1 0,4 0-1,23-10-9035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7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35 14382,'0'0'11717,"-10"5"-11023,3 0-513,-1 0-1,1 1 0,0 0 0,1 0 1,0 0-1,0 0 0,0 1 0,1 0 0,-1 1 1,2-1-1,-1 1 0,1 0 0,0 0 1,1 0-1,0 1 0,0-1 0,1 1 1,0-1-1,1 1 0,-1 11 0,2-20-175,0 1-1,0-1 0,0 1 0,0-1 1,0 1-1,0 0 0,0-1 1,0 1-1,1-1 0,-1 1 1,0-1-1,0 1 0,1-1 0,-1 1 1,0-1-1,1 1 0,-1-1 1,0 1-1,1-1 0,-1 0 0,1 1 1,-1-1-1,1 0 0,-1 1 1,1-1-1,-1 0 0,1 1 1,-1-1-1,1 0 0,0 0 0,23 0 136,22-14 9,-35 9-195,1-1 1,0 1-1,0 1 0,0 0 1,0 1-1,1 0 0,-1 1 1,26-1-1,-37 3 43,0 0 0,0 1 0,0-1 0,0 0 0,0 0 0,0 0-1,0 1 1,0-1 0,0 1 0,0-1 0,0 1 0,0-1 0,0 1 0,0-1 0,-1 1 0,1 0 0,0 0 0,0-1 0,0 1 0,-1 0-1,1 0 1,-1 0 0,1 0 0,0 0 0,-1 0 0,0 0 0,1 0 0,-1 0 0,0 0 0,1 1 0,0 40 74,-1-39-57,-1 1 0,1 0 0,0 0 0,0 0 0,0 0 0,1-1 0,-1 1-1,2 4 1,-1-8 15,-1 0 0,1 0 0,0 0-1,-1-1 1,1 1 0,-1 0 0,1 0-1,-1-1 1,1 1 0,-1 0 0,1-1 0,-1 1-1,1 0 1,-1-1 0,1 1 0,-1-1-1,0 1 1,1-1 0,-1 1 0,0-1-1,1 1 1,-1-1 0,0 1 0,0-1-1,1 1 1,-1-1 0,0 1 0,0-1-1,0-1 1,10-19 678,22-94-200,-32 114-508,0 1 1,1-1-1,-1 0 0,0 1 1,0-1-1,1 0 0,-1 1 1,1-1-1,-1 1 0,1-1 0,-1 1 1,1-1-1,-1 1 0,1-1 1,-1 1-1,1 0 0,-1-1 1,1 1-1,0 0 0,-1-1 1,1 1-1,0 0 0,-1 0 1,1-1-1,0 1 0,-1 0 0,1 0 1,0 0-1,-1 0 0,1 0 1,0 0-1,-1 0 0,1 0 1,0 1-1,0-1 0,-1 0 1,1 0-1,1 1 0,34 15-61,-11-4 2,-12-10 38,-1 0 0,1-1 0,0 0 0,0-1 0,-1-1 0,1 0 0,0-1 0,23-6 0,-29 6 41,0 0-1,0 0 1,0-1-1,0-1 1,0 1-1,-1-1 1,0 0-1,1 0 1,-1-1-1,-1 0 1,1 0-1,-1 0 1,0-1-1,0 0 1,0 0-1,4-9 1,-8 14-18,0-1 1,0 1 0,0-1-1,0 1 1,0-1-1,-1 0 1,1 0-1,-1 1 1,1-1-1,-1 0 1,0 0-1,0 1 1,0-1-1,1 0 1,-2 0-1,1 0 1,0 1-1,0-1 1,-1 0-1,0-2 1,1 3-2,-1 0 1,0 0-1,0 0 1,0 0-1,0 1 0,0-1 1,0 0-1,0 0 0,0 1 1,-1-1-1,1 0 1,0 1-1,0-1 0,0 1 1,-1 0-1,1-1 0,0 1 1,-1 0-1,1 0 1,-3 0-1,-2 0-1,0 0 1,1 0-1,-1 1 0,0 0 1,0 0-1,0 1 0,1 0 1,-1 0-1,1 0 0,-1 0 1,-5 4-1,-2 4 1,0-1 0,1 2 0,0 0 0,-14 16 0,24-25 0,-1 1 0,0 0 0,1 0 0,0 0 0,0 1 0,0-1 0,0 0 0,0 1 0,1-1 0,-1 1 0,1 0 0,0 0 0,0-1 0,0 1 0,1 0 0,-1 0 0,1 0 0,0 0 0,0 0 0,0-1 0,1 1 0,-1 0 0,3 6 0,-1-7-142,0 0-1,0-1 1,1 1-1,-1-1 1,1 0 0,0 0-1,0 0 1,-1 0 0,1 0-1,0-1 1,0 1-1,1-1 1,-1 0 0,0 0-1,0 0 1,1 0 0,-1 0-1,7-1 1,66 5-7568,-37-6-4809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124 129 2626,'0'0'2013,"3"-11"37,0 4-1417,12-43 4053,-14 46-3646,-1 0 1,1 1-1,-1-1 0,0 0 0,0 1 0,0-1 0,0 0 0,-2-3 1,2 6-872,0 1 1,-1-1 0,1 0 0,-1 0 0,1 1 0,-1-1 0,0 0 0,1 1 0,-1-1 0,0 1-1,1-1 1,-1 1 0,0-1 0,0 1 0,1-1 0,-1 1 0,0 0 0,0-1 0,0 1 0,1 0 0,-1 0-1,0 0 1,0 0 0,0 0 0,0 0 0,0 0 0,1 0 0,-1 0 0,0 0 0,0 0 0,0 0-1,0 0 1,0 1 0,1-1 0,-1 0 0,0 1 0,-1 0 0,-31 17 1467,26-12-1524,0 1 1,0 0-1,0 1 1,1 0-1,0 0 1,0 0 0,1 1-1,0-1 1,1 1-1,0 1 1,0-1 0,1 0-1,0 1 1,0 0-1,1 0 1,1 0 0,-1 19-1,2-28-94,1 0-1,-1 1 1,0-1 0,1 0-1,0 1 1,-1-1 0,1 0-1,0 0 1,0 1 0,-1-1 0,1 0-1,0 0 1,0 0 0,0 0-1,1 0 1,-1 0 0,0-1-1,0 1 1,0 0 0,1-1-1,-1 1 1,0 0 0,1-1-1,-1 1 1,0-1 0,1 0-1,-1 0 1,0 1 0,1-1-1,-1 0 1,1 0 0,-1 0-1,1 0 1,1-1 0,5 1 69,0-1 1,-1 0-1,1-1 1,-1 1 0,13-5-1,-3-2-74,-1 0-1,0-1 0,-1 0 1,0-2-1,0 1 0,23-25 1,-28 26-16,-1 0 0,0-1 1,-1-1-1,0 1 0,0-1 1,-1-1-1,-1 1 0,0-1 0,0-1 1,3-12-1,-34 93 2,17-50 0,1 0 0,-7 28 0,13-38-2,-1 0 0,1-1-1,0 1 1,1 0 0,0 13 0,0-20-11,0 0 1,1 0-1,-1 1 1,0-1-1,1 0 1,-1 0 0,1 1-1,-1-1 1,1 0-1,0 0 1,-1 0-1,1 0 1,0 0 0,0 0-1,0 0 1,0 0-1,-1 0 1,2 0-1,-1-1 1,0 1 0,0 0-1,0-1 1,0 1-1,0 0 1,0-1-1,1 1 1,-1-1-1,0 0 1,0 0 0,1 1-1,-1-1 1,0 0-1,1 0 1,-1 0-1,0 0 1,1 0 0,-1 0-1,0-1 1,0 1-1,2-1 1,3 0-453,0-1 1,-1 0-1,1 0 1,0 0-1,-1-1 1,0 0-1,0 0 1,0 0-1,0 0 1,0-1-1,8-8 0,-1 0-2001,-1-1 0,-1 0 0,11-17 0,8-19-6492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14670,'0'0'9054,"-4"14"-7191,-28 93 350,17-69-1220,3 2 1,1-1-1,2 1 1,-6 73-1,15-112-1108,0 0 0,0 0 0,0 0 0,0 0 0,0 0 1,0 0-1,0 0 0,1 0 0,-1 0 0,0 0 0,1 0 0,-1-1 0,1 1 0,-1 0 0,1 0 0,-1 0 1,1-1-1,0 1 0,-1 0 0,1-1 0,0 1 0,-1-1 0,1 1 0,1 0 0,0 0-198,-1-1 0,0 0 0,0 1 0,0-1 0,1 0 0,-1 0 0,0 1 0,0-1 0,1 0 0,-1 0 0,0-1 0,0 1 0,1 0 0,-1 0 0,0-1 0,0 1 0,1 0 0,-1-1 0,0 1 0,0-1 0,0 0 0,0 1-1,0-1 1,0 0 0,0 0 0,0 0 0,1-1 0,3-4-6979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8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198 103 18578,'4'-9'3822,"-2"3"-3173,1 0 270,0-1 1,-1 0 0,0 0-1,0-1 1,0 1 0,-1 0-1,0-1 1,-1-10 0,0 17-888,-1 1 1,1-1 0,-1 0-1,1 0 1,-1 0 0,1 1 0,-1-1-1,0 0 1,1 1 0,-1-1 0,0 0-1,0 1 1,0-1 0,1 1-1,-1-1 1,0 1 0,0 0 0,0-1-1,0 1 1,0 0 0,0 0-1,0-1 1,0 1 0,0 0 0,0 0-1,0 0 1,0 0 0,0 0-1,0 1 1,0-1 0,0 0 0,1 0-1,-1 0 1,-1 1 0,-37 11 263,23-1-296,0 0 0,0 1 0,-15 17 0,25-23 0,-1 0 0,2 0 0,-1 1 0,1-1 0,0 1 0,0 1 0,1-1 0,0 1 0,-5 14 0,11-21 0,0 0 0,0-1 0,0 1 0,0-1 0,1 1 0,-1-1 0,0 0 0,0 0 0,0 1 0,1-2 0,-1 1 0,4-1 0,-5 1 0,63-10-367,-50 7 228,1 1 0,-1 0 0,0 0 0,24 2 0,-37 0 126,0 0 1,0 0 0,0 0-1,0 0 1,0 0 0,0 0-1,0 1 1,0-1 0,0 0-1,0 1 1,0-1 0,0 1-1,0-1 1,0 1-1,0-1 1,-1 1 0,1 0-1,0-1 1,0 1 0,-1 0-1,1 0 1,0 0 0,-1-1-1,1 1 1,-1 0 0,2 2-1,-2-1 26,0 0-1,1 1 1,-1-1 0,0 0-1,0 0 1,0 0-1,-1 0 1,1 0-1,0 1 1,-1-1-1,1 0 1,-3 3 0,1 1 83,-1 1 1,0-1 0,-1 0-1,1-1 1,-1 1 0,0-1-1,-8 9 1,-5-1 59,-1 0 1,-36 19-1,47-27-160,-1-2 0,0 1-1,1-1 1,-1 0 0,0-1-1,0 0 1,-1 0 0,1-1-1,0 0 1,-12 0 0,20-1-55,-1 0 0,1 0 1,0-1-1,-1 1 1,1 0-1,0 0 0,-1-1 1,1 1-1,0 0 0,-1-1 1,1 1-1,0 0 1,0-1-1,-1 1 0,1 0 1,0-1-1,0 1 1,0 0-1,0-1 0,0 1 1,-1-1-1,1 1 0,0 0 1,0-1-1,0 1 1,0-1-1,0 1 0,0-1 1,0 1-1,0 0 0,0-1 1,1 1-1,-1-1 1,0 1-1,0 0 0,0-1 1,0 1-1,1 0 1,-1-1-1,0 1 0,0 0 1,0-1-1,1 1 0,-1 0 1,0-1-1,1 1 1,-1 0-1,13-19-3416,-3 10 732,1-1 1,-1 2-1,15-10 1,13-6-5586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54 8040,'0'0'17269,"-9"2"-14952,1 1-2073,0 0 0,1 0 0,-1 1 0,1 0 1,0 0-1,0 1 0,1 0 0,-1 0 0,1 1 0,0 0 0,1 0 0,-1 0 0,1 1 0,0-1 0,1 1 0,0 1 1,-5 9-1,5-9-128,0 1 0,0 1 1,1-1-1,-4 16 1,7-24-113,-1 1 0,1-1 0,-1 0 0,1 1 0,0-1 0,0 1 0,0-1 1,0 1-1,0-1 0,0 1 0,0-1 0,0 1 0,1-1 0,-1 0 1,0 1-1,1-1 0,-1 1 0,1-1 0,0 0 0,-1 0 0,1 1 1,0-1-1,0 0 0,0 0 0,0 0 0,0 0 0,0 0 0,0 0 0,0 0 1,0 0-1,0 0 0,1 0 0,-1-1 0,0 1 0,1 0 0,-1-1 1,0 1-1,1-1 0,2 1 0,6-1-4,0 0 0,1-1 0,-1 0 0,0 0 0,0-1 0,0-1 0,0 1 0,-1-2 0,1 1 0,-1-1 0,1-1 0,-1 0 0,-1 0 0,1-1 0,10-8 0,-13 10 0,-1 0 0,0 0 0,0-1 0,-1 0 0,1 1 0,-1-2 0,0 1 0,0 0 0,-1-1 0,1 1 0,-1-1 0,-1 0 0,1 0 0,-1-1 0,0 1 0,0 0 0,-1-1 0,0 1 0,0-1 0,0 1 0,-1-1 0,0 1 0,0-1 0,-1 0 0,-1-7 0,1 11-150,0 0 0,-1 0 1,1 0-1,-1 0 0,0 0 0,0 0 0,0 1 1,0-1-1,0 1 0,0 0 0,0-1 0,-1 1 0,0 0 1,1 0-1,-1 1 0,0-1 0,0 1 0,0-1 1,0 1-1,0 0 0,0 0 0,0 0 0,-5-1 1,-2 1-835,1 0 0,0 0 0,-1 0 0,1 2 0,-1-1 0,1 1 0,-11 2 0,-13 6-8977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19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58 15695,'0'0'5957,"-2"-50"-2721,14 42-1539,15 8-576,8 0-768,13 4-321,9 10 32,9-5-1249,2-4-3172,-2-5-6437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0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1 254 9833,'0'0'7944,"9"8"-5638,32 22-256,-38-29-1831,-1 1-1,1-1 1,0 0 0,-1 0-1,1 0 1,0 0 0,0-1-1,0 1 1,0-1 0,-1 0-1,1 0 1,0 0 0,0 0-1,0 0 1,0 0 0,0-1-1,0 1 1,-1-1 0,1 0-1,4-2 1,1 0 165,-1-2-1,1 1 1,-1-1 0,11-9 0,-17 13-324,16-12 252,-2 0-1,0-2 1,-1 0-1,17-22 0,-26 30-214,0-1-1,0 1 0,-1-1 0,0-1 1,0 1-1,-1 0 0,0-1 0,0 0 1,-1 0-1,0 0 0,-1 0 0,1-11 0,-2 18-82,0 0-1,0 0 0,0 0 0,0 0 0,0 0 1,-1 0-1,1 0 0,-1 1 0,1-1 0,-1 0 1,0 0-1,1 0 0,-1 1 0,0-1 0,0 0 0,0 1 1,0-1-1,-1 1 0,1-1 0,0 1 0,-1 0 1,1-1-1,0 1 0,-1 0 0,0 0 0,1 0 0,-1 0 1,0 0-1,1 1 0,-1-1 0,0 0 0,0 1 1,0-1-1,0 1 0,1 0 0,-1 0 0,0-1 1,0 1-1,0 1 0,0-1 0,0 0 0,0 0 0,-3 2 1,-1-1-36,0 0 1,0 1 0,0-1 0,1 1-1,-1 1 1,1-1 0,-1 1 0,1 0 0,0 0-1,0 1 1,1-1 0,-1 1 0,-5 6-1,3 0 17,0 0 0,1 0-1,0 0 1,1 0 0,0 1-1,1 0 1,0 0 0,0 1-1,1-1 1,1 1 0,0-1-1,1 1 1,0 0 0,1 0-1,1 14 1,-1-24 2,0 1 0,1-1 0,-1 0 0,1 0 0,0 0-1,0 0 1,0 1 0,0-1 0,0 0 0,0-1 0,0 1 0,0 0 0,1 0 0,-1 0 0,1-1-1,0 1 1,-1-1 0,1 1 0,0-1 0,2 2 0,0-1 3,1-1 0,-1 1 0,0-1 1,1 1-1,-1-1 0,1 0 0,-1-1 0,1 1 0,7-1 1,-1-1 14,-1 1 0,1-2 0,0 1 1,0-2-1,-1 1 0,0-2 0,20-7 1,-14 2-35,0-1 0,0 0 1,-1-2-1,-1 1 0,0-1 1,-1-1-1,0-1 0,-1 0 1,0 0-1,-1-1 0,15-28 1,-39 115-869,8-49 1019,0-1 1,1 1-1,-1 36 0,5-58-114,0 1 1,0-1-1,1 0 1,-1 0-1,0 0 1,0 0-1,1 0 1,-1 0-1,0 0 1,1 0-1,-1 0 1,1 0-1,0 0 1,-1 0-1,1 0 1,0 0-1,-1 0 1,1-1-1,0 1 1,0 0-1,0 0 1,0-1-1,0 1 1,-1-1-1,1 1 1,0-1-1,1 1 1,-1-1-1,0 0 1,0 1-1,0-1 1,0 0-1,0 0 1,0 0-1,0 1 1,0-1-1,0-1 1,1 1-1,-1 0 1,0 0-1,0 0 1,0 0-1,0-1 1,0 1-1,2-2 1,5 0 50,-1 0 0,1-1 0,0 0 0,-1 0 0,8-5 0,46-40 86,-52 39-148,0 0 1,1 1-1,0 0 0,1 1 1,0 0-1,0 1 0,13-6 1,-24 12-13,1 0 1,-1 0 0,1 0 0,-1 0-1,1 0 1,-1 0 0,0 0 0,1 0 0,-1 1-1,1-1 1,-1 0 0,0 0 0,1 0-1,-1 1 1,1-1 0,-1 0 0,0 0 0,1 1-1,-1-1 1,0 0 0,1 1 0,-1-1-1,0 0 1,0 1 0,1-1 0,-1 0 0,0 1-1,0-1 1,0 1 0,1-1 0,-1 0 0,0 1-1,0-1 1,0 1 0,0-1 0,0 1-1,0-1 1,0 1 0,0-1 0,0 0 0,0 2-1,0 25 5,0-21-4,-2 16 14,2-16-7,-1 1-1,1-1 0,0 0 1,0 1-1,1-1 0,2 12 1,-3-17 0,1 0 1,-1 0-1,1-1 1,0 1 0,-1-1-1,1 1 1,0 0-1,-1-1 1,1 1-1,0-1 1,0 1-1,-1-1 1,1 0 0,0 1-1,0-1 1,0 0-1,0 0 1,0 1-1,-1-1 1,1 0-1,0 0 1,0 0 0,0 0-1,0 0 1,0 0-1,0 0 1,0-1-1,0 1 1,-1 0 0,1 0-1,0-1 1,0 1-1,0 0 1,0-1-1,0 0 1,31-16 124,12-21-128,-36 30 0,-1 0 0,1 1 0,1 0 0,-1 0 0,1 1 0,0 0 0,1 1 0,-1 0 0,21-7 0,-29 11 0,-1 1 0,1 0 0,0 0 0,-1 0 0,1 0 0,-1 0 0,1 0 0,-1 0 0,1 0 0,0 0 0,-1 1 0,1-1 0,-1 0 0,1 0 0,-1 0 0,1 1 0,-1-1 0,1 0 0,-1 1 0,1-1 0,-1 0 0,0 1 0,1-1 0,-1 0 0,1 1 0,-1-1 0,0 1 0,1-1 0,-1 1 0,0-1 0,0 1 0,1 0 0,2 25 0,-12 24 0,8-48-140,-12 24-6217,13-26 6158,0 1 0,0-1 0,0 0-1,0 1 1,-1-1 0,1 1 0,0-1 0,0 1-1,0-1 1,-1 0 0,1 1 0,0-1 0,0 0-1,-1 1 1,1-1 0,0 0 0,-1 1 0,1-1 0,0 0-1,-1 1 1,1-1 0,-1 0 0,1 0 0,0 0-1,-1 1 1,1-1 0,-1 0 0,1 0 0,-1 0-1,1 0 1,0 0 0,-1 0 0,1 0 0,-1 0-1,1 0 1,-1 0 0,1 0 0,-1 0 0,1 0-1,-1 0 1,1 0 0,0-1 0,-1 1 0,1 0-1,-1 0 1,1 0 0,0-1 0,-1 1 0,1 0-1,-1-1 1,-3-11-13542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16624,'0'0'3651,"36"63"-5028,-10-46-3235,-2-4-8617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74 122 12236,'0'0'14750,"10"7"-13955,31 22-309,-40-29-463,1 0-1,-1 0 1,1 0 0,-1 1 0,1-1 0,-1 0 0,0-1-1,1 1 1,-1 0 0,1 0 0,-1-1 0,0 1 0,1-1-1,-1 1 1,0-1 0,1 1 0,-1-1 0,0 0 0,0 0 0,1 0-1,-1 0 1,0 1 0,0-2 0,0 1 0,0 0 0,1-1-1,21-32 647,-22 33-625,1-2 38,0 0-1,-1 0 1,1-1-1,0 1 1,-1-1 0,0 1-1,0-1 1,0 1-1,0-1 1,0 0 0,-1 1-1,0-1 1,1 0-1,-1 1 1,-1-1 0,1 0-1,-1 1 1,1-1-1,-1 0 1,-2-4 0,2 5-30,-1 1 0,0 0 0,0 0 0,0 0 0,0 0 0,0 0 0,0 0 0,0 1 0,-1-1 0,1 1 0,0 0 0,-1-1 0,0 1 0,1 0 0,-1 0 0,1 1 0,-1-1 0,0 0 1,0 1-1,0 0 0,1 0 0,-1 0 0,0 0 0,0 0 0,1 0 0,-1 1 0,-4 0 0,1 1-52,0 0 0,0 0 0,1 0 0,-1 1 0,1-1 0,-1 2 0,1-1 0,0 0 0,0 1 0,0 0 0,1 0 0,-1 0 0,1 1 0,0-1 0,0 1 0,1 0 0,0 0 0,-6 11 0,5-8 0,0 0 0,1 0 0,-1 0 0,2 0 0,-1 0 0,1 1 0,1-1 0,-1 1 0,1 0 0,1-1 0,0 1 0,0 0 0,1 8 0,1-14-18,-1 0-1,0 0 1,1 0 0,-1 0 0,1 0-1,0 0 1,0 0 0,0-1-1,0 1 1,1-1 0,-1 1 0,1-1-1,-1 0 1,1 0 0,0 0-1,0 0 1,0-1 0,0 1 0,0-1-1,0 1 1,0-1 0,0 0-1,1-1 1,-1 1 0,0 0 0,5-1-1,13 3-578,0-2 0,1 0 0,21-3-1,-27 2-251,26-5-6619,-2-8-5259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1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18610,'0'0'1921,"3"62"-255,-3-18 224,3 5-1057,0 3-449,2-2-224,-2 0-160,1-5-96,1-2-1441,-2-7-1122,-3-7-1185,0-13-2658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5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13 11627,'0'0'20916,"11"7"-20713,38 20-182,-48-27-21,0 1 0,0-1 0,1 1 0,-1-1 0,0 0 0,0 1 0,0-1 0,0 0 0,1 0 0,-1 0 0,0 0 0,0 0 0,0 0 0,1 0 0,-1 0 0,0 0 0,0 0 0,0-1 0,1 1 0,-1-1 0,0 1 0,0-1 0,0 1 0,0-1 0,0 1 0,0-1 0,0 0 0,0 0 0,0 0 0,-1 1 0,1-1 0,0 0 0,0 0 0,-1 0 0,1 0 0,0 0 0,-1 0 0,1-1 0,-1 1 0,0 0 0,1 0 0,-1 0 0,0 0 0,1 0 0,-1-1 0,0 1 0,0 0 0,0 0 0,0 0 0,0-1 0,-1 1 0,1 0 0,0 0 0,0 0 0,-1-1 0,1 1 0,-1 0 0,1 0 0,-1 0 0,1 0 0,-1 0 0,0 0 0,0 0 0,1 0 0,-3-1 0,-1 1 0,-1 1 0,1 0 0,-1 0 0,0 0 0,1 0 0,-1 1 0,1-1 0,-1 1 0,1 1 0,-1-1 0,1 0 0,0 1 0,-1 0 0,1 0 0,0 0 0,0 1 0,1-1 0,-1 1 0,0 0 0,1 0 0,0 0 0,-1 1 0,1-1 0,0 1 0,1 0 0,-1 0 0,1-1 0,0 2 0,0-1 0,0 0 0,0 0 0,1 1 0,0-1 0,0 1 0,0-1 0,-1 7 0,3-10 0,-1 0 0,0 0 0,1 0 0,-1 0 0,1 1 0,-1-1 0,1 0 0,-1 0 0,1 0 0,0 0 0,0 0 0,-1 0 0,1-1 0,0 1 0,0 0 0,0 0 0,0 0 0,0-1 0,0 1 0,0-1 0,0 1 0,0-1 0,0 1 0,1-1 0,-1 1 0,0-1 0,0 0 0,0 0 0,1 0 0,-1 1 0,0-1 0,2-1 0,48 1 0,-43 0 0,15-3 0,-1-1 0,1-1 0,-1-1 0,34-14 0,-28 10 0,53-12 0,-81 22 0,0 0 0,1 0 0,-1 0 0,1 0 0,-1 1 0,0-1 0,1 0 0,-1 0 0,0 0 0,1 1 0,-1-1 0,0 0 0,1 0 0,-1 1 0,0-1 0,0 0 0,1 0 0,-1 1 0,0-1 0,0 0 0,0 1 0,1-1 0,-1 0 0,0 1 0,0-1 0,0 1 0,0-1 0,0 0 0,0 1 0,0-1 0,0 0 0,0 1 0,0-1 0,0 1 0,0-1 0,0 0 0,0 1 0,0-1 0,0 1 0,0-1 0,0 0 0,0 1 0,-1-1 0,1 0 0,0 1 0,0-1 0,0 0 0,-1 1 0,1-1 0,0 0 0,-1 0 0,1 1 0,-1-1 0,-10 23 0,7-18 0,1 0 0,0 0 0,0 1 0,0-1 0,1 1 0,0 0 0,0-1 0,0 1 0,1 0 0,-1 9 0,2-14 0,1-1 0,0 1 0,-1 0 0,1 0 0,0-1 0,0 1 0,0-1 0,0 1 0,-1-1 0,1 1 0,0-1 0,0 1 0,0-1 0,0 0 0,0 1 0,0-1 0,0 0 0,0 0 0,1 0 0,-1 0 0,0 0 0,0 0 0,0 0 0,0 0 0,2-1 0,32-2 0,-21-1 0,0-1 0,0 0 0,24-12 0,-28 11 0,0 1 0,0 0 0,1 1 0,-1 1 0,1-1 0,0 2 0,0-1 0,12 0 0,-23 3-3,0 0 0,1 0 0,-1 0 0,0 0 1,0 0-1,1 0 0,-1 0 0,0 0 0,0 0 0,1 0 0,-1 0 0,0 0 0,0 0 0,1 1 1,-1-1-1,0 0 0,0 0 0,1 0 0,-1 0 0,0 0 0,0 1 0,0-1 0,1 0 0,-1 0 1,0 0-1,0 1 0,0-1 0,0 0 0,0 0 0,1 1 0,-1-1 0,0 0 0,0 0 0,0 0 1,0 1-1,0-1 0,0 0 0,0 1 0,0-1 0,0 0 0,0 0 0,0 1 0,0-1 0,0 0 1,0 0-1,0 1 0,0-1 0,0 0 0,0 0 0,-1 1 0,1-1 0,0 0 0,0 0 0,0 0 1,0 1-1,0-1 0,-1 0 0,-9 13-2808,-2-6-4780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5 299 14446,'-1'-14'1713,"1"9"-1628,-1-4 274,0 0 0,0 0 1,1-1-1,0 1 1,1 0-1,0 0 0,0-1 1,1 1-1,0 0 1,1 0-1,0 1 0,0-1 1,1 1-1,0-1 1,9-12-1,-2 10-87,0-1-1,1 2 0,1-1 1,-1 2-1,2 0 0,-1 0 1,1 1-1,1 1 0,-1 0 1,1 1-1,0 1 0,1 0 1,-1 1-1,1 1 1,16-2-1,-23 4-267,0 0 0,0 0 0,-1 1 0,1 0 0,0 1 0,0 0 0,0 0 0,-1 1 0,1 0 0,-1 1 0,0 0 0,1 0 0,-1 1 0,0-1 0,-1 2 0,1-1 0,-1 1 0,0 1 0,0-1 0,0 1 0,-1 0 0,0 0 0,0 1 0,-1 0 0,0 0 0,0 0 0,0 1 0,6 15 0,-8-13 141,1 1 1,-2 0-1,0-1 1,0 1 0,-1 0-1,0 0 1,-1 0-1,0 0 1,-1 0-1,0 0 1,-1 0 0,0 0-1,-1 0 1,0 0-1,0-1 1,-1 0-1,-1 0 1,0 0 0,-7 11-1,7-12-51,0-1 0,-1 0 0,0 0-1,0 0 1,-1-1 0,0 0 0,-1 0 0,1-1-1,-1 0 1,0 0 0,-1-1 0,1 0 0,-1 0 0,0-1-1,0 0 1,-1-1 0,1 0 0,-1 0 0,0-1-1,1 0 1,-16 0 0,25-2-191,0 0 1,0 0-1,-1 0 0,1 0 0,0 0 0,0 0 1,-1 0-1,1 0 0,0 0 0,0 0 1,-1 0-1,1 0 0,0 0 0,0 0 0,-1 0 1,1 0-1,0 0 0,0 0 0,0-1 1,-1 1-1,1 0 0,0 0 0,0 0 0,0 0 1,-1 0-1,1-1 0,0 1 0,0 0 1,0 0-1,0 0 0,-1-1 0,1 1 1,0 0-1,0 0 0,0-1 0,0 1 0,0 0 1,0 0-1,0-1 0,0 1 0,0 0 1,0 0-1,0-1 0,7-12-3496,14-9-3610,7 5-3725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2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141 114 15759,'0'0'5749,"-8"5"-4414,-5 2-881,1 1 0,0 1 1,0 0-1,-17 18 0,24-22-123,-1 1 1,1 0-1,0 0 0,0 1 0,1-1 0,0 1 1,0 0-1,0 0 0,1 1 0,0-1 0,1 1 1,-3 8-1,6-15-320,-1-1 0,0 1 1,0-1-1,0 1 0,0-1 0,0 1 0,1-1 1,-1 1-1,0-1 0,0 1 0,1-1 1,-1 0-1,0 1 0,1-1 0,-1 1 0,0-1 1,1 0-1,-1 1 0,1-1 0,-1 0 1,0 0-1,1 1 0,-1-1 0,1 0 1,-1 0-1,1 1 0,-1-1 0,1 0 0,-1 0 1,1 0-1,-1 0 0,1 0 0,-1 0 1,1 0-1,-1 0 0,1 0 0,0 0 1,-1 0-1,1-1 0,24-2 138,-12-2-85,0 0 0,0-1 0,-1 0 0,0-1 0,12-9 0,-16 10-95,1 0-1,0 0 1,-1 1-1,2 0 0,-1 1 1,1 0-1,-1 0 1,1 1-1,0 1 1,20-4-1,-29 6 33,0 1 1,0-1-1,0 0 0,-1 1 0,1-1 1,0 0-1,0 1 0,0-1 1,-1 1-1,1-1 0,0 1 0,-1-1 1,1 1-1,0 0 0,-1-1 1,1 1-1,-1 0 0,1 0 0,-1-1 1,1 1-1,-1 0 0,0 0 0,1 0 1,-1-1-1,0 1 0,0 0 1,0 0-1,1 0 0,-1 0 0,0 1 1,2 37-92,-5-15 688,7-46 1507,3-14-2042,-3 17-64,0 0-1,1-35 1,45 108-645,-46-51 610,1-1 0,0 0 0,0 0-1,0 0 1,0-1 0,0 0 0,0 0 0,0 0 0,0 0-1,0-1 1,1 0 0,-1 0 0,0 0 0,0-1-1,0 0 1,0 0 0,1 0 0,-1 0 0,-1-1 0,1 0-1,0 0 1,0 0 0,-1-1 0,1 1 0,-1-1 0,0 0-1,0-1 1,0 1 0,4-5 0,-2 2 92,1 0 0,-1-1 0,0 0 1,-1 0-1,1 0 0,-1-1 0,-1 0 0,0 0 0,0 0 0,0 0 1,-1-1-1,0 1 0,-1-1 0,0 0 0,2-17 0,-4 25-52,0 1-1,0 0 1,0-1-1,0 1 1,0 0-1,0-1 1,0 1-1,0 0 1,0-1-1,0 1 1,0 0-1,-1-1 1,1 1 0,0 0-1,0-1 1,0 1-1,0 0 1,-1 0-1,1-1 1,0 1-1,0 0 1,0 0-1,-1-1 1,1 1-1,0 0 1,0 0-1,-1 0 1,1-1-1,0 1 1,-1 0-1,1 0 1,0 0-1,-1 0 1,1 0 0,0 0-1,-1 0 1,1-1-1,0 1 1,-1 0-1,1 0 1,0 0-1,-1 0 1,1 0-1,0 1 1,-1-1-1,1 0 1,0 0-1,0 0 1,-1 0-1,1 0 1,0 0-1,-1 0 1,1 1-1,0-1 1,-1 0 0,1 0-1,0 0 1,0 1-1,0-1 1,-1 0-1,1 0 1,0 1-1,0-1 1,0 0-1,-1 1 1,1-1-1,0 0 1,0 1-1,-18 19-86,3 5 62,2 1 0,-14 35-1,23-49 45,0 1 0,0 0-1,1 0 1,1 0 0,0 1-1,1-1 1,0 17 0,1-28-86,1 0 0,-1 0 0,1-1 0,-1 1 0,1 0 0,0 0 1,-1-1-1,1 1 0,0 0 0,0-1 0,0 1 0,1-1 0,-1 1 0,0-1 0,0 0 1,1 1-1,-1-1 0,1 0 0,-1 0 0,1 0 0,0 0 0,-1 0 0,1 0 0,0-1 1,0 1-1,-1-1 0,1 1 0,0-1 0,0 1 0,0-1 0,0 0 0,0 0 0,0 0 1,-1 0-1,1 0 0,0-1 0,0 1 0,2-1 0,38-9-4911,-10-7-3716,-4-11-6604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3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 16400,'0'0'7719,"-3"12"-6854,-1 7-634,-40 218 2351,37-181-1876,2 0 1,2 81-1,3-138-697,0 1-1,1-1 1,-1 1-1,0-1 1,0 1 0,1-1-1,-1 1 1,0 0-1,1-1 1,-1 1-1,0-1 1,1 1-1,-1 0 1,1-1-1,-1 1 1,1 0-1,-1 0 1,0-1 0,1 1-1,-1 0 1,1 0-1,-1 0 1,1 0-1,-1-1 1,1 1-1,-1 0 1,1 0-1,0 0 1,-1 0 0,1 0-1,-1 0 1,1 0-1,-1 0 1,1 1-1,-1-1 1,1 0-1,-1 0 1,1 0-1,-1 1 1,1-1-1,-1 0 1,0 0 0,1 1-1,-1-1 1,1 0-1,-1 1 1,0-1-1,1 0 1,-1 1-1,0-1 1,1 1-1,-1-1 1,0 1 0,0-1-1,1 1 1,-1-1-1,0 1 1,0-1-1,0 1 1,4-13-16,-2 0 0,1 0-1,-2 0 1,1 0 0,-2 0 0,0-1 0,0 1 0,-1 0 0,-1 0 0,0-1-1,0 1 1,-1 0 0,-1 1 0,-7-17 0,9 27 287,2 6-324,11 13-299,-5-14 39,1 0 0,0-1 0,0 0 0,1 0 0,-1 0 0,1-1 0,-1 0 0,1-1 0,0 0 0,0 0 0,-1 0 0,1-1 0,8-1 0,-3 1-1,0-1-1,1 0 1,-2-2-1,1 1 1,0-1 0,0-1-1,12-6 1,23-20-90,-46 28 544,0 0-1,0 1 1,0-1 0,0 0-1,0-1 1,0 1-1,-1 0 1,1 0-1,-1-1 1,1 1-1,-1-1 1,0 0-1,0 1 1,0-1-1,0 0 1,-1 1 0,1-4-1,-1 5-93,0 1-1,-1 0 0,1 0 1,0 0-1,0-1 1,-1 1-1,1 0 1,0 0-1,0 0 1,-1 0-1,1 0 0,0-1 1,-1 1-1,1 0 1,0 0-1,0 0 1,-1 0-1,1 0 1,0 0-1,-1 0 0,1 0 1,0 0-1,-1 0 1,1 0-1,0 0 1,-1 0-1,1 1 1,0-1-1,-1 0 1,1 0-1,0 0 0,0 0 1,-1 0-1,1 1 1,0-1-1,0 0 1,-1 0-1,1 0 1,0 1-1,0-1 0,0 0 1,-1 0-1,1 1 1,0-1-1,0 0 1,0 1-1,-15 11 222,9-4-106,-1 1 1,1 0-1,1 0 1,-1 0-1,1 1 1,1 0-1,0 0 1,1 0-1,0 0 1,0 1-1,1-1 1,0 1-1,1-1 1,0 1-1,1 12 1,1-22-151,-1 1 1,0 0 0,1 0-1,0-1 1,-1 1-1,1 0 1,0-1 0,0 1-1,0-1 1,0 1-1,0-1 1,0 0 0,0 1-1,1-1 1,-1 0 0,0 0-1,1 0 1,-1 0-1,1 0 1,-1 0 0,1 0-1,0 0 1,-1-1 0,1 1-1,0-1 1,-1 1-1,1-1 1,0 0 0,0 1-1,-1-1 1,1 0 0,0 0-1,0 0 1,0 0-1,-1-1 1,1 1 0,0 0-1,0-1 1,1 0-1,5-1 45,-1 1 0,1-2 0,-1 1 0,0-1 0,0 0 0,0 0 0,-1-1 0,9-4 0,-11 4-65,64-57 0,-63 57 0,-1 0 0,0-1 0,0 1 0,-1-1 0,0 0 0,0-1 0,0 1 0,0 0 0,-1-1 0,0 0 0,0 1 0,2-11 0,-4 14 1,0 1 0,0-1 1,-1 1-1,1-1 0,0 1 0,-1-1 0,1 1 0,-1-1 1,0 1-1,1-1 0,-1 1 0,0-1 0,0 1 1,0 0-1,0 0 0,0-1 0,0 1 0,0 0 0,-1 0 1,1 0-1,0 0 0,-1 0 0,1 1 0,0-1 1,-1 0-1,1 1 0,-1-1 0,1 1 0,-1-1 1,1 1-1,-1 0 0,0-1 0,1 1 0,-3 0 0,-64-2-124,57 2 34,-18 6-1856,11-1-6498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4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16464,'0'0'10692,"-4"13"-10195,-2 10-372,1 1 1,-4 33-1,8-51-117,1 1-1,-1-1 1,1 1 0,0-1-1,0 1 1,1-1 0,0 1 0,0-1-1,1 0 1,0 1 0,0-1-1,0 0 1,1 0 0,-1 0 0,2 0-1,4 7 1,-6-11 48,0-1 1,0 1-1,-1-1 1,1 0-1,0 1 1,0-1-1,0 0 1,0-1-1,1 1 1,-1 0-1,0 0 1,0-1-1,1 1 1,-1-1-1,0 0 0,0 0 1,1 0-1,-1 0 1,0 0-1,1 0 1,-1-1-1,0 1 1,0-1-1,0 1 1,1-1-1,-1 0 1,0 0-1,0 0 1,3-2-1,3-2 359,1-1 0,-1 0 1,0 0-1,0 0 0,8-10 0,23-30-204,58-85 0,-95 139-211,0 0 0,-1 0 0,0 0 0,0 0 0,-2 15 0,1-13 0,0-1 0,1 1 0,0 0 0,0 0 0,1 0 0,1-1 0,4 15 0,-6-22 0,1 1 0,-1-1 0,0 0 0,1 1 0,-1-1 0,1 0 0,0 0 0,0 0 0,0 0 0,0 0 0,0-1 0,0 1 0,0-1 0,1 1 0,-1-1 0,1 0 0,-1 1 0,1-1 0,-1-1 0,1 1 0,0 0 0,-1-1 0,1 1 0,0-1 0,-1 0 0,1 0 0,0 0 0,0 0 0,-1 0 0,1-1 0,0 1 0,3-2 0,0 0 0,0 0 0,-1 0 0,1-1 0,-1 0 0,1 0 0,-1 0 0,0 0 0,0-1 0,-1 0 0,1 0 0,-1 0 0,0-1 0,0 1 0,0-1 0,-1 0 0,5-9 0,-3 6 0,0-1 0,-1 0 0,-1 0 0,1 0 0,-1 0 0,-1 0 0,0-1 0,0 1 0,0-18 0,-1 26 0,-1 0 0,0 1 0,0-1 0,0 0 0,0 0 0,0 1 0,-1-1 0,1 0 0,0 0 0,0 1 0,0-1 0,-1 0 0,1 1 0,0-1 0,-1 0 0,1 1 0,0-1 0,-1 0 0,1 1 0,-1-1 0,1 1 0,-1-1 0,1 1 0,-1-1 0,0 1 0,1-1 0,-1 1 0,0 0 0,1-1 0,-1 1 0,0 0 0,1 0 0,-1-1 0,0 1 0,0 0 0,1 0 0,-1 0 0,0 0 0,0 0 0,1 0 0,-2 0 0,0 0 0,0 1 0,0-1 0,0 1 0,0-1 0,0 1 0,0 0 0,0 0 0,0 0 0,0 0 0,0 0 0,1 0 0,-1 0 0,0 1 0,-1 1 0,-4 6 0,0 0 0,0 0 0,1 1 0,-6 13 0,10-19 0,0-1 0,1 1 0,-1 0 0,1 0 0,0 0 0,0-1 0,0 1 0,0 0 0,1 0 0,0 0 0,0 0 0,0 0 0,0 0 0,0 0 0,2 8 0,0-10 0,-1-1 0,0 1 0,0-1 0,1 1 0,-1-1 0,1 1 0,-1-1 0,1 0 0,0 0 0,-1 0 0,1 0 0,0 0 0,0 0 0,0 0 0,-1 0 0,5 0 0,38 8 0,-28-6 0,6 0-142,-1 2 0,1 0 1,-1 1-1,-1 1 0,1 1 0,-2 1 1,1 1-1,30 20 0,-48-76 1418,-3 30-1283,1 0 1,-2 1-1,0-1 1,-1 1-1,-1-1 1,0 1-1,-1 0 0,0 1 1,-1-1-1,-1 1 1,-1 0-1,-14-21 1,51 45-5125,-23-8 3830,0 0-1,0 0 0,1-1 0,-1 1 0,1-1 1,8 0-1,18-1-7144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4.6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16624,'0'0'6854,"-3"10"-5936,-10 37 238,2 1-1,2 0 0,2 1 0,0 54 1,7-101-1136,0 0 1,1 0-1,-1 1 1,1-1-1,-1 0 1,1 0-1,0 0 1,-1 0-1,1 0 1,0 0-1,1 0 1,-1 0-1,0-1 1,0 1-1,1 0 1,-1-1-1,1 1 1,0-1-1,-1 1 1,1-1-1,0 0 1,0 0-1,0 1 1,0-1-1,0-1 1,0 1 0,0 0-1,0 0 1,0-1-1,0 1 1,0-1-1,0 0 1,3 0-1,12 2-45,1-1 0,-1 0-1,25-4 1,-8 2-454,-32 0 480,1 1-1,0 0 1,0 0 0,0 0-1,0 1 1,0-1 0,0 1-1,0-1 1,-1 1 0,1 0-1,0 0 1,-1 1 0,1-1-1,0 0 1,-1 1-1,1-1 1,-1 1 0,0 0-1,0 0 1,0 0 0,0 0-1,0 0 1,0 1 0,0-1-1,-1 0 1,1 1 0,-1 0-1,1-1 1,-1 1 0,0 0-1,0-1 1,-1 1 0,1 0-1,0 0 1,-1 0 0,0 0-1,1 0 1,-1 0 0,0-1-1,-1 1 1,1 0-1,-1 0 1,1 0 0,-1 0-1,0 0 1,0-1 0,0 1-1,-2 4 1,-1-1 91,0 0 0,0-1 1,-1 0-1,1 0 0,-1 0 0,0-1 0,-1 1 0,1-1 1,-1-1-1,1 1 0,-1-1 0,0 0 0,-1 0 0,-9 3 1,2-1 84,0-1 0,-1 0 0,1-2 0,-1 1 0,-24 0 0,36-3-212,0 0 0,0 0 0,0 0 0,0-1 0,-1 1 0,1-1 0,0 0 0,0 0 0,0 0 0,1 0 0,-1 0 0,-5-3 0,7 3-32,0 0-1,0 0 1,0-1 0,0 1-1,1 0 1,-1-1 0,0 1-1,1 0 1,-1-1 0,0 1-1,1-1 1,0 1 0,-1-1-1,1 1 1,0-1 0,0 1-1,0-1 1,0 1 0,0-1-1,0 0 1,0 1 0,0-1-1,1 1 1,-1-1 0,1 1-1,-1-1 1,1 1 0,1-3-1,0-1-1043,1 1 0,0-1 0,0 0 0,1 1 0,-1 0 0,1 0 0,6-5 0,13-11-5434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97 17328,'0'0'11921,"9"6"-11136,32 15-385,-39-20-389,-1 0 0,1-1 0,0 0 0,-1 1 0,1-1 0,0 0-1,0 0 1,-1 0 0,1 0 0,0 0 0,0 0 0,-1-1 0,1 1 0,0 0 0,-1-1 0,1 0-1,-1 1 1,1-1 0,0 0 0,-1 0 0,0 0 0,1 0 0,-1 0 0,1 0 0,-1 0 0,0 0 0,0 0-1,0-1 1,0 1 0,0-1 0,0 1 0,0-1 0,0 1 0,0-1 0,-1 1 0,2-3 0,0-2 185,1-1 0,-1 1 1,0-1-1,-1 1 0,1-1 0,0-13 1,-2 18-187,0 1 0,0-1 0,0 1 0,0-1 0,0 1 0,-1-1-1,1 1 1,0-1 0,-1 1 0,0-1 0,1 1 0,-1-1 0,1 1 0,-1 0 0,0-1 0,0 1 0,0 0 0,0 0 0,0 0 0,0 0 0,0 0 0,0 0 0,-1 0 0,1 0 0,0 0-1,-1 0 1,1 1 0,0-1 0,-1 0 0,1 1 0,-1-1 0,1 1 0,-1 0 0,1 0 0,-1-1 0,1 1 0,-1 0 0,1 0 0,-1 0 0,1 0 0,-1 1 0,1-1 0,-2 1 0,-2-1-2,0 1 0,1 0 1,-1 1-1,1-1 1,-1 1-1,1 0 0,0 0 1,-1 0-1,1 1 0,0-1 1,0 1-1,1 0 1,-4 4-1,0 1-8,1 0 0,0 1 0,0 0 0,1 0 0,0 0 0,1 1 0,0 0 0,0 0 0,1 0 0,0 0 0,1 1 0,0-1 0,0 18 0,2-25-215,1-1 1,-1 0-1,1 1 0,-1-1 1,1 0-1,0 1 1,0-1-1,0 0 0,0 0 1,0 0-1,0 0 0,1 0 1,-1 0-1,1 0 0,-1 0 1,1-1-1,0 1 0,0-1 1,0 1-1,0-1 1,0 0-1,0 1 0,0-1 1,0 0-1,0 0 0,0-1 1,1 1-1,-1 0 0,0-1 1,1 1-1,-1-1 0,1 0 1,-1 0-1,5 0 1,2 0-1357,1 0 0,-1 0 1,1-1-1,0 0 0,-1-1 1,0 0-1,18-6 0,15-13-10061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0 18898,'0'0'2338,"-10"1"203,3 1-2294,-1 0-1,1 0 0,-1 1 1,1-1-1,0 1 0,0 1 1,0 0-1,1 0 1,-8 6-1,9-7-223,1 0 0,0 1 0,0-1 0,0 1 0,1 0 0,-1 1 0,1-1 0,0 0 0,0 1 0,1 0 0,-1 0 0,1-1 0,0 2 0,0-1 0,1 0 0,-1 0 0,0 6 0,3-10-23,-1 0 0,0 0 0,1-1 0,-1 1 0,0 0 1,1 0-1,-1-1 0,1 1 0,0 0 0,-1-1 0,1 1 1,-1 0-1,1-1 0,0 1 0,-1-1 0,1 1 1,0-1-1,0 0 0,0 1 0,-1-1 0,1 0 0,0 1 1,0-1-1,0 0 0,0 0 0,-1 0 0,1 0 0,0 1 1,0-1-1,0-1 0,1 1 0,42 2 64,-25-1-91,2 1 14,50 6-1079,-67-7 1058,1 0-1,0 0 1,0 1-1,-1-1 1,1 1-1,-1 0 1,0 0 0,1 1-1,-1-1 1,8 7-1,-12-8 111,1 0 1,0 0-1,0 0 0,0 0 0,-1 0 0,1 0 0,-1 0 1,1 1-1,-1-1 0,1 0 0,-1 0 0,0 1 0,1-1 0,-1 0 1,0 1-1,0-1 0,0 0 0,0 1 0,0-1 0,0 0 1,-1 1-1,1-1 0,0 0 0,-1 0 0,1 1 0,-1-1 1,1 0-1,-1 0 0,0 0 0,1 0 0,-1 0 0,0 1 1,0-1-1,0 0 0,1-1 0,-1 1 0,0 0 0,0 0 1,-1 0-1,1-1 0,-1 2 0,-49 28 2719,51-30-2783,-15 6 371,0 0 1,0-1-1,-17 4 0,-21-3-2850,54-23-10612,11-4 2792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5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16303,'0'0'3433,"-9"2"-833,2 0-2039,-1 0 0,1 1 0,-1-1 0,1 2 0,0-1-1,-11 8 1,15-9-450,0 0-1,0 0 0,0 0 0,1 1 0,-1-1 1,1 1-1,-1-1 0,1 1 0,0 0 0,0 0 0,0 0 1,0 0-1,1 0 0,-1 1 0,1-1 0,0 1 1,0-1-1,0 0 0,0 1 0,0 5 0,4-8-78,1 1 0,-1-1-1,0 0 1,1 0-1,-1 0 1,1-1-1,0 1 1,-1-1 0,1 0-1,-1 0 1,1 0-1,6-1 1,0 1-32,1 0-181,0 1-1,0 1 1,0 0-1,0 1 1,-1 0-1,15 6 1,-23-9 241,0 1 0,-1 0 0,1-1-1,0 1 1,-1 0 0,1 0 0,-1 0 0,1 0-1,-1 0 1,0 0 0,1 1 0,-1-1 0,0 0 0,0 1-1,0-1 1,0 0 0,0 1 0,0 0 0,0-1 0,-1 1-1,1-1 1,0 1 0,-1 0 0,1 0 0,-1-1 0,0 1-1,0 0 1,0 0 0,0-1 0,0 1 0,0 0 0,0 0-1,0-1 1,0 1 0,-1 0 0,1 0 0,-1-1 0,0 1-1,1 0 1,-1-1 0,0 1 0,0-1 0,0 1 0,0-1-1,0 1 1,0-1 0,-2 2 0,-8 10 736,-1 1 0,-1-2 0,-21 18 0,-10-2-2701,40-27 445,0 1-1,0 0 1,0-1-1,0 0 1,-1 0-1,1 0 1,-9 1-1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0 282 17969,'0'0'1965,"9"0"234,5-2-1716,-1 0-1,0-2 1,1 1 0,-2-1 0,1-1 0,0-1-1,-1 0 1,0 0 0,0-1 0,13-10-1,-8 5-381,-1-1-1,-1 0 0,0 0 0,-1-2 0,0 0 0,20-29 0,-32 41-72,0 0 1,0-1-1,0 1 1,0 0-1,-1-1 0,1 0 1,-1 1-1,0-1 1,0 0-1,0 0 0,-1 1 1,1-1-1,-1 0 0,0 0 1,0-5-1,-1 7 1,0 0-1,0 0 0,0 0 1,0 1-1,0-1 0,0 0 1,-1 1-1,1-1 0,0 1 1,-1-1-1,1 1 0,-1-1 1,0 1-1,1 0 0,-1 0 1,0 0-1,0 0 0,0 0 1,0 0-1,0 1 0,0-1 1,0 1-1,0-1 0,0 1 1,0 0-1,0-1 0,0 1 0,-3 1 1,-1-2-28,-1 2 0,1-1 0,-1 1 0,1 0 0,0 0 0,-1 1 0,1 0 0,0 0 1,0 0-1,0 1 0,0 0 0,1 0 0,-1 0 0,1 1 0,0 0 0,0 0 0,0 0 0,0 0 0,1 1 0,-1 0 0,1 0 0,1 0 1,-1 1-1,1-1 0,-3 7 0,-2 3 16,1 0 0,0 0 0,1 1 0,1 0 0,1 0 0,0 1 0,1-1 0,-2 29 0,5-43-10,0 0-1,0 0 1,0 0-1,0 0 1,0 0-1,0 0 1,1 0-1,-1 0 1,1-1-1,-1 1 1,1 0-1,0 0 1,0 0-1,0 0 0,0-1 1,0 1-1,0 0 1,0-1-1,0 1 1,1-1-1,-1 1 1,0-1-1,4 3 1,-2-3 16,0 0 0,0 0 0,1 0 0,-1 0 0,0 0 0,0-1 0,1 1 0,-1-1 0,0 0 0,1 0 0,-1 0 0,0-1 0,4 0 0,8-2 97,0-1 1,0-1 0,-1 0-1,0-1 1,17-9-1,193-126 147,-222 140-266,-1 0 0,1 0 0,-1 0 0,1 0 0,-1 0 0,1 1 0,0-1 0,-1 1 0,1-1 0,0 1 0,0 0 0,-1-1 0,1 1 0,2 0 0,-3 0 0,-1 1 1,1-1-1,0 0 1,-1 0-1,1 1 0,-1-1 1,1 0-1,0 1 1,-1-1-1,1 1 1,-1-1-1,1 1 0,-1-1 1,1 1-1,-1-1 1,0 1-1,1-1 1,-1 1-1,0 0 0,1-1 1,-1 1-1,0 0 1,0-1-1,1 2 1,0 5 12,0-1 1,-1 1 0,0 0 0,0 0 0,-2 12-1,1-3 8,-12 72 68,8-64-76,1 1 1,-1 32-1,7-57 41,-1 0 0,0 0 0,1-1 0,-1 1 0,0-1 0,1 1 0,-1-1 0,0 0 0,0 0 1,1 1-1,-1-1 0,0 0 0,0 0 0,0 0 0,2-2 0,6-8-12,0 0-1,0-1 1,-1 0 0,-1 0-1,0-1 1,0 0 0,6-20-1,-11 28-34,-1 0-1,1 0 0,-2 0 1,1 0-1,0 0 0,-1 0 0,0 0 1,0-1-1,-1 1 0,1 0 0,-1 0 1,0 0-1,0 0 0,-1 0 0,0 0 1,0 1-1,0-1 0,0 0 0,-1 1 1,1 0-1,-1-1 0,0 1 0,-1 0 1,-4-4-1,7 7-7,0 0 0,0 0 0,0-1 0,0 1 0,0 0 0,0 0 0,0-1 0,0 1 0,1 0 0,-1-1 0,0 1 0,1-1 0,-1 1 0,1-1 0,-1-2 0,1 4 0,0-1 0,1 0 0,-1 0 0,0 0 0,0 1 0,0-1 0,1 0 0,-1 0 0,0 1 0,1-1 0,-1 0 0,0 1 0,1-1 0,-1 0 0,1 1 0,-1-1 0,1 1 0,-1-1 0,1 1 0,0-1 0,-1 1 0,2-1 0,0 0 0,1 0 0,-1 0 0,1 0 0,-1 0 0,1 1 0,-1-1 0,1 1 0,0 0 0,-1-1 0,1 1 0,0 0 0,-1 1 0,1-1 0,0 0 0,-1 1 0,1 0 0,2 0 0,46 23 4,-42-19-7,0 0 0,0-1 1,0 0-1,0 0 0,1-1 0,-1-1 0,1 0 0,19 2 1,-22-3-19,0-2 1,0 1-1,0-1 1,-1 0 0,1 0-1,0-1 1,-1 0-1,1 0 1,-1 0 0,1-1-1,-1 0 1,0-1-1,6-3 1,3-6-6,1 0 0,-2-1 0,16-17 0,-30 31 26,1-2 4,1 1 0,-1-1 0,0 1 0,1-1 0,0 1 0,-1-1 0,1 1 0,0 0 0,-1 0 0,1 0 0,0 0 0,0 0 0,0 1 0,0-1 0,4 0-1,-5 1-6,0 0-1,0 1 0,0-1 0,-1 0 0,1 1 0,0-1 0,0 1 1,0-1-1,0 1 0,0 0 0,-1-1 0,1 1 0,0 0 0,-1-1 0,1 1 1,0 0-1,-1 0 0,1 0 0,-1-1 0,1 1 0,-1 0 0,0 0 1,1 0-1,-1 0 0,0 0 0,0 0 0,1 0 0,-1 0 0,0 0 1,0 0-1,0 0 0,0 1 0,2 17-19,-2-11 20,1 0 0,0-1 0,1 1 1,0-1-1,5 15 0,-6-20 3,0 0 1,0 0-1,1 0 0,-1 0 0,0-1 1,1 1-1,-1 0 0,1-1 1,0 1-1,0-1 0,-1 0 1,1 1-1,0-1 0,0 0 0,0 0 1,0 0-1,0-1 0,1 1 1,-1 0-1,0-1 0,0 0 1,0 1-1,1-1 0,-1 0 1,4 0-1,7-2-8,0 1 0,1-2 0,-1 0 0,0-1 0,-1 0 0,1-1 0,22-12 0,-25 12-352,0 0 0,0 0-1,1 1 1,0 0-1,0 0 1,0 1 0,0 1-1,0 0 1,1 1-1,-1 0 1,19 1 0,-29 0 347,0 1 1,0-1 0,0 1-1,0-1 1,0 1 0,0 0-1,0-1 1,-1 1 0,1 0-1,0 0 1,0 0 0,0 0 0,-1-1-1,1 1 1,-1 0 0,1 0-1,-1 0 1,1 1 0,-1-1-1,1 0 1,-1 0 0,0 0-1,0 0 1,1 0 0,-1 2-1,4 37 98,-3-25-63,2 4 172,1 0 0,1 0 0,0-1 0,2 0-1,0 0 1,12 22 0,69 100-24,-58-97-143,37 75-1,-57-98 172,-2 0-1,0 0 0,-2 1 1,0 0-1,-1 0 1,-1 0-1,-1 0 0,0 27 1,-3-42-144,0 1 1,0-1 0,-1 0 0,0 1-1,0-1 1,-1 0 0,0 1 0,0-1 0,0 0-1,-1 0 1,0-1 0,0 1 0,0 0-1,-1-1 1,1 0 0,-2 0 0,1 0-1,0 0 1,-1-1 0,0 0 0,0 0-1,0 0 1,0 0 0,-1-1 0,0 0-1,1 0 1,-1 0 0,0-1 0,0 0-1,-1 0 1,-7 1 0,8-1-55,0-1 0,-1 0 0,1 0 0,0-1 0,-1 1 0,1-1 0,-1-1 0,1 1 0,0-1 0,-1 0 0,1-1 0,0 0 0,0 1 0,0-2 0,0 1 0,0-1 0,0 0 0,1 0 0,-10-7 0,8 3 0,0 0 0,1-1 0,0 1 0,0-1 0,0 0 0,1 0 0,0-1 0,1 0 0,0 0 0,0 0 0,1 0 0,-3-15 0,1 3-1,1 1-1,1-1 1,1 1 0,1-1-1,1 0 1,0 0 0,2 0-1,0 0 1,2 1 0,0-1-1,1 1 1,9-23 0,-4 21-61,0 1 0,1 0 0,1 0 0,1 2 0,1-1 0,0 2 0,1 0 0,2 0 0,-1 2 0,31-23 0,68-41-5429,-67 48 289,1-3-3137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39:27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25880,'0'0'1858,"-2"11"-641,-1 13-320,0 10 32,3 7-384,0 9-385,0 4-160,0 4-833,3 3-2658,-3-2-3908,0 1-9161</inkml:trace>
  <inkml:trace contextRef="#ctx0" brushRef="#br0" timeOffset="1">13 979 19378,'0'0'7303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6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160 230 6118,'0'0'6342,"10"-11"-1329,30-36-620,-38 45-3937,0-1 1,0 1-1,-1-1 1,1 1-1,-1-1 1,0 1-1,1-1 0,-1 0 1,0 0-1,-1 1 1,1-1-1,0 0 0,0-4 1,-1 6-316,-1 0-1,1 0 1,0 0 0,0 0 0,0 0-1,-1 0 1,1 0 0,-1 0 0,1 0-1,-1 0 1,1 0 0,-1 0 0,1 0-1,-1 0 1,0 0 0,0 1 0,1-1-1,-1 0 1,0 0 0,0 1 0,0-1-1,0 1 1,-1-2 0,-2 1-73,1 0 1,-1 0-1,0 0 1,1 1-1,-1-1 1,0 1-1,0 0 1,1 0-1,-1 0 1,0 0-1,0 1 1,1-1-1,-1 1 1,0 0-1,-5 2 1,-2 3-68,-1 1 1,2 0 0,-1 0 0,1 1 0,0 0 0,1 1-1,-14 15 1,18-19 0,0 1 0,0 1-1,0-1 1,1 1-1,-1 0 1,2 0 0,-1 0-1,1 0 1,0 1 0,1-1-1,-1 1 1,1 0-1,-1 9 1,3-16-2,0-1 0,1 1 0,-1 0 0,0-1 0,0 1 0,0-1 0,0 1 0,0 0 0,1-1 0,-1 1 0,0-1 0,1 1 0,-1-1 0,0 1 0,1-1 0,-1 1 0,0-1 0,1 1 0,-1-1 0,1 1 0,-1-1 0,1 0 0,-1 1 0,1-1 0,0 0 0,-1 1 0,1-1 0,-1 0 0,1 0 0,0 1 0,26-1 0,28-15 0,-36 5 0,-1-1 0,0 0 0,0-2 0,-1 0 0,-1-1 0,0 0 0,-1-2 0,-1 0 0,0 0 0,-1-1 0,-1-1 0,-1 0 0,0-1 0,-1 0 0,7-21 0,-10 15 0,-8 22 0,-6 10 0,-7 11 0,14-17 0,-19 31 0,-19 43 0,34-66 0,0 0 0,1 0 0,0 1 0,1-1 0,0 1 0,0-1 0,1 1 0,0 0 0,1 0 0,1 12 0,0-20 0,-1 0 0,1 0 0,0 0 0,0 0 0,0 0 0,0 0 0,0 0 0,1-1 0,-1 1 0,0 0 0,1-1 0,-1 1 0,1-1 0,0 1 0,-1-1 0,1 0 0,0 0 0,0 0 0,0 0 0,0 0 0,0 0 0,0-1 0,0 1 0,0 0 0,0-1 0,0 0 0,0 1 0,0-1 0,0 0 0,4-1 0,2 2 0,0-2 0,-1 1 0,1-1 0,-1 0 0,1-1 0,-1 1 0,12-6 0,-3-2 0,0 0 0,0-1 0,-2-1 0,1-1 0,-1 0 0,-1-1 0,0 0 0,-1-1 0,-1 0 0,0-1 0,-1 0 0,13-26 0,-29 54 0,-24 52 0,27-59 0,2 0 0,-1-1 0,1 1 0,0 0 0,0 0 0,0 0 0,1 0 0,0 0 0,0 0 0,2 11 0,-1-15 0,0 0 0,1-1 0,-1 1 0,1 0 0,-1-1 0,1 1 0,-1 0 0,1-1 0,0 0 0,0 1 0,0-1 0,0 0 0,0 0 0,0 0 0,0 0 0,0-1 0,0 1 0,0 0 0,0-1 0,1 0 0,-1 1 0,0-1 0,0 0 0,1 0 0,-1 0 0,0-1 0,4 0 0,5 1 0,0-1 0,0-1 0,0 0 0,15-5 0,-10 1 0,0-1 0,-1-1 0,0-1 0,0 0 0,21-17 0,-29 20 0,0 0 0,0-1 0,0 0 0,-1 0 0,0 0 0,0-1 0,-1 0 0,0 0 0,0 0 0,-1-1 0,5-13 0,-8 21 0,-1 0 0,1 0 0,-1 0 0,0 0 0,0 0 0,1 0 0,-1 0 0,0 0 0,0 0 0,0 0 0,0 0 0,0 0 0,0 0 0,-1 0 0,1 0 0,0 0 0,0 0 0,-1 0 0,0-1 0,1 1 0,0 1 0,-1 0 0,1 0 0,-1-1 0,1 1 0,-1 0 0,1 0 0,-1 0 0,1 0 0,-1 0 0,1 0 0,-1 0 0,1 0 0,-1 0 0,0 0 0,1 0 0,-1 0 0,1 0 0,-1 0 0,1 0 0,-1 1 0,1-1 0,-1 0 0,1 0 0,-1 1 0,-31 23 0,27-18 0,0 0 0,0 1 0,1 0 0,0-1 0,0 1 0,0 1 0,1-1 0,0 0 0,1 1 0,0 0 0,-2 10 0,4-16 0,0 1 0,0-1 0,0 0 0,0 1 0,0-1 0,0 0 0,1 1 0,-1-1 0,1 0 0,0 0 0,0 1 0,0-1 0,0 0 0,0 0 0,0 0 0,3 4 0,-2-4 0,1 0 0,-1 0 0,1 0 0,0-1 0,-1 1 0,1-1 0,0 1 0,0-1 0,0 0 0,0 0 0,0 0 0,0 0 0,1-1 0,-1 1 0,6-1 0,-5 0-183,1 1 0,0-1 0,-1-1 0,1 1 0,0-1 0,-1 1 0,1-1 0,-1 0 0,6-3 0,18-17-5402,-4-9-7660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0.34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4700 480 18161,'-515'-225'2054,"368"172"-3628,-245-53 0,187 69-844,-248-13 1,-212 42 2565,467 18 1554,-365 67 1,423-46-662,2 6 0,1 7 0,-175 80 1,229-84-392,2 4 1,2 3-1,-96 75 1,131-86-605,2 1 0,1 3 0,2 1 0,1 1 1,3 3-1,-46 74 0,66-92-65,1 1 1,1 0-1,2 1 0,1 0 0,1 0 1,1 1-1,-4 43 0,10-51 16,0-1-1,2 1 1,0 0-1,2 0 1,0-1-1,1 1 0,2-1 1,0 1-1,1-1 1,1-1-1,12 24 1,0-9 9,3-1 1,0-1 0,2-1 0,2-2-1,1 0 1,1-2 0,1 0-1,1-3 1,2 0 0,0-2 0,60 31-1,-8-10 70,3-5 0,1-3 0,164 43 0,-41-30 625,1-10 0,287 18 0,435-41-135,-708-24-618,-2-11 0,0-9 0,309-81-1,-358 60-124,-1-7 0,-3-9 0,-4-6 0,263-155 0,-205 77-662,-196 127 636,-2-1-1,0-2 0,-2 0 1,-1-2-1,27-39 0,-44 57 181,-1-1-1,0 0 1,-1 0-1,0 0 1,-1-1-1,0 1 1,-1-1-1,0 0 1,3-21-1,-6 25-11,0 1-1,0-1 0,-1 0 1,1 0-1,-2 1 1,1-1-1,-1 1 1,1-1-1,-2 1 0,1-1 1,-1 1-1,0 0 1,0 0-1,-1 0 1,0 1-1,0-1 0,-7-6 1,-3-2-227,-1 1 0,0 0-1,-1 1 1,0 1 0,-1 1 0,0 0 0,-37-14 0,-139-37-2825,192 61 3066,-179-42-3759,-25 4-1446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1.12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3591 0 14606,'-220'5'643,"0"10"0,1 9 1,-276 67-1,-268 129 406,584-153-963,3 7 0,-189 112 1,274-131 162,3 3 0,3 4 0,2 3 0,-110 115 0,144-129-66,3 3-1,2 2 1,2 2 0,4 1-1,1 2 1,4 2 0,-42 107-1,63-136-166,2 1-1,1 0 1,2 1 0,2 0-1,1 0 1,1 70-1,5-77 43,1 0 0,2-1 0,0 1 0,2-1 0,2 0 0,0-1 0,2 0 0,0 0 0,18 27 0,-1-11 58,2-1-1,2-1 1,2-2 0,1-1 0,2-1-1,2-3 1,1-1 0,1-2 0,2-2-1,64 33 1,-13-15-98,2-4-1,1-4 1,3-4 0,117 24-1,-27-21 47,2-9 0,1-7 1,0-9-1,1-9 0,250-25 0,-254-3-35,-1-8 1,-2-8 0,-2-8 0,181-74-1,-97 14 207,497-283-1,-354 128 412,-331 204-598,-2-4 1,124-130-1,-183 170-115,0 0 0,-2-1 0,0-2-1,-2 1 1,-1-2 0,-1 0 0,-1-1-1,18-56 1,-27 68 59,-1 0-1,0 0 1,-1 0 0,-1 0-1,0 0 1,-1 0-1,-1 0 1,0 0 0,-2 0-1,0 1 1,0-1-1,-1 0 1,-1 1 0,-1 0-1,0 0 1,-1 1-1,-1-1 1,-13-18 0,0 5 6,-2 1 0,-1 1 0,-1 2 0,-1 0-1,-1 2 1,-1 0 0,-1 2 0,-35-18 0,-8 1-19,-2 3 0,-110-36 0,76 37-23,-2 5-1,-2 5 0,0 4 1,0 6-1,-2 4 0,1 5 1,-1 5-1,-131 19 0,120-2-385,1 6 0,1 5-1,1 6 1,2 5 0,2 5-1,1 5 1,-120 72 0,44-4-3874,21 3-2258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1.87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4991 563 14382,'0'-17'124,"-1"1"1,-1-1 0,0 1 0,-1 0 0,-1 0 0,-1 0-1,0 0 1,-1 1 0,0 0 0,-2 0 0,1 0-1,-2 1 1,0 0 0,-1 1 0,0 0 0,-1 0-1,0 1 1,-1 1 0,0 0 0,-19-13 0,-3 1 99,-2 0 0,0 3 0,-1 1 0,-1 2 0,-1 1 1,-72-19-1,3 10-83,-148-15 1,-61 14-1041,-487 22-1,562 16 1098,-1 10 0,-462 105-1,576-93 344,3 6-1,1 5 1,2 5-1,3 6 0,2 5 1,3 5-1,-111 84 1,156-95-262,3 2-1,2 4 1,3 3 0,2 2 0,-82 120 0,105-129-238,2 3 1,2 1 0,4 1 0,2 2 0,3 0-1,3 2 1,-23 122 0,34-122-60,3-1 1,3 2-1,3-1 0,3 0 1,2 0-1,4 0 1,21 89-1,-15-102-36,3 0-1,2-1 1,3-1 0,1-1 0,3-1 0,2-1-1,2-2 1,1-1 0,48 51 0,-36-50 60,2-3 0,2-2 0,1-2 0,100 61 1,-75-59 119,1-4 0,2-3 0,92 28 0,-28-23 357,2-6 0,1-6-1,281 16 1,-222-37-204,0-8 0,0-9-1,-1-9 1,-1-9 0,-1-8 0,-3-9 0,-1-9-1,197-83 1,-190 50-325,-4-7 0,-5-10 0,-4-8 0,-5-8 0,-6-8 0,-5-7 0,243-251 0,-327 292-263,-4-4 0,127-193 1,-181 242 260,-2-2 1,-2-1 0,-3-1 0,-2-1 0,-2-1 0,-3-1-1,-2 0 1,10-84 0,-23 118 35,-1-1 1,-1 1-1,-1 0 0,-1-1 1,-1 1-1,-1 0 0,0 0 1,-2 0-1,-1 1 0,-16-36 1,13 40 33,0 1 1,-1-1-1,-1 2 1,0 0 0,-1 0-1,-1 1 1,0 1 0,-1 0-1,-1 1 1,0 1-1,-1 0 1,-26-14 0,9 10 9,-1 1 0,0 2-1,-1 1 1,0 1 0,-1 3 0,-64-8 0,-227 5-2591,269 11 1232,-19-3-2965,73 1 3273,0 1-1,0 0 1,0-1-1,0 0 0,0 0 1,-8-6-1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2.72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1 750 14125,'0'0'9513,"57"-80"-8680,5 24-320,21-15-257,16-12-96,12-5-128,10-2 0,-4 5-64,-12 12-320,-17 15-545,-24 22-1345,-21 16-225,-24 10-2145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3.56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276 29 20243,'0'0'1821,"-12"-5"196,1 0-1327,0 1 0,-1 0 0,-22-4 0,29 7-596,0 0 0,0 1-1,-1 0 1,1 0 0,0 0 0,0 1 0,0-1-1,0 1 1,0 1 0,0-1 0,1 1-1,-1-1 1,0 1 0,1 1 0,-7 3-1,-1 3-32,0 0-1,1 1 1,0 1-1,1-1 0,-9 14 1,15-19-66,0 0 1,0 0-1,1 0 0,0 1 1,0 0-1,0 0 1,1-1-1,0 1 1,0 1-1,0-1 0,1 0 1,0 0-1,0 1 1,1 7-1,0-14-4,0 1 1,0-1-1,1 1 0,-1-1 1,0 1-1,1 0 0,-1-1 1,1 0-1,-1 1 0,1-1 1,-1 1-1,1-1 0,-1 1 1,1-1-1,-1 0 0,1 1 1,-1-1-1,1 0 0,0 0 1,-1 0-1,1 1 0,0-1 0,-1 0 1,1 0-1,-1 0 0,1 0 1,0 0-1,1 0 0,25 0-262,-18-1 175,24-1-29,47-9 0,-54 6 12,0 2-1,0 0 0,43 2 0,-68 1 113,1 0 0,-1 0-1,0 0 1,1 0 0,-1 1 0,1-1-1,-1 0 1,1 1 0,-1-1-1,0 1 1,1 0 0,-1-1 0,0 1-1,0 0 1,0 0 0,1 0 0,-1 0-1,0 0 1,0 0 0,0 0-1,0 0 1,-1 0 0,1 0 0,0 1-1,0-1 1,-1 0 0,1 1 0,-1-1-1,1 0 1,-1 1 0,1-1-1,-1 1 1,0-1 0,0 1 0,0-1-1,0 1 1,0-1 0,0 0 0,0 1-1,0-1 1,-1 3 0,0 2 189,-1-1 0,1 0-1,-1 0 1,0 1 0,0-1 0,-1-1 0,1 1 0,-1 0 0,-7 8 0,-5 3 175,0-1 0,-2-1 0,0 0 0,0-2 0,-1 1 0,0-2 0,-1-1 0,-1 0 0,-24 8 0,44-18-392,-1 1 0,1-1 0,0 0 0,0 0 1,-1 1-1,1-1 0,0 0 0,-1 0 0,1 0 0,0 0 0,-1 0 0,1 1 0,0-1 0,-1 0 1,1 0-1,0 0 0,-1 0 0,1 0 0,0 0 0,-1 0 0,1 0 0,0 0 0,-1 0 0,1-1 1,0 1-1,-1 0 0,1 0 0,0 0 0,-1 0 0,1 0 0,0-1 0,-1 1 0,1 0 0,0 0 1,0 0-1,-1-1 0,1 1 0,0-1 0,7-13-2831,26-24-4934,-28 33 6208,32-35-7340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3.90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75 1 20884,'0'0'8039,"-45"64"-6854,32-32-544,4 5-321,1-3-191,8-5-129,0-2-417,12-9-768,3-4-1025,9-10-545,-6-4-640,0-2-2146,0-15-6823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4.24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33 325 18834,'0'0'3043,"-5"8"-438,3-4-2292,-1 1-56,0-1 1,0 1-1,0 0 0,1 0 1,0 0-1,0 0 0,0 0 1,0 1-1,1-1 0,0 1 1,0-1-1,1 1 1,0-1-1,0 1 0,0 6 1,1-11-248,0 0-1,-1 0 1,1 0 0,0 0 0,0 0 0,0 0 0,0 0 0,0 0-1,0-1 1,0 1 0,0 0 0,0-1 0,0 1 0,0-1 0,1 1 0,-1-1-1,0 0 1,0 1 0,0-1 0,1 0 0,-1 0 0,0 0 0,0 0-1,1 0 1,-1 0 0,0 0 0,0 0 0,3-1 0,36-10 350,-24 2-1,-2 0 1,27-23-1,-30 23-158,0 0-1,0 1 1,1 0-1,0 1 1,0 0-1,14-4 1,-25 10-194,0 1-1,0 0 1,0 0-1,0 0 1,0 0 0,0 0-1,0 0 1,0 0 0,0 0-1,1 0 1,-1 0-1,0 1 1,0-1 0,0 0-1,0 1 1,0-1 0,0 1-1,0-1 1,0 1-1,0 0 1,-1-1 0,1 1-1,0 0 1,0-1 0,0 1-1,-1 0 1,1 0-1,0 0 1,-1 0 0,1 0-1,-1 0 1,1 0-1,-1 0 1,1 0 0,-1 0-1,0 0 1,0 0 0,1 0-1,-1 0 1,0 0-1,0 0 1,0 1 0,0-1-1,-1 1 1,1 67 369,-1-48-324,1-21-57,0 0 0,0 1 0,0-1-1,0 0 1,0 0 0,0 1 0,0-1 0,0 0 0,0 1-1,0-1 1,0 0 0,0 1 0,0-1 0,0 0 0,0 0-1,1 1 1,-1-1 0,0 0 0,0 0 0,0 1 0,0-1-1,1 0 1,-1 0 0,0 1 0,0-1 0,0 0 0,1 0-1,-1 0 1,0 1 0,0-1 0,1 0 0,-1 0 0,0 0-1,0 0 1,1 0 0,-1 0 0,0 0 0,1 0 0,-1 1-1,0-1 1,1 0 0,14-7-644,10-18-1939,-21 19 901,0 0 0,-1-1 0,0 1 0,0-1 0,-1 0 0,4-13 1,0-20-10662</inkml:trace>
  <inkml:trace contextRef="#ctx0" brushRef="#br0" timeOffset="1">306 1 3683,'0'0'22934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4.74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160 362 18001,'0'0'7853,"-12"-2"-6967,8 1-843,0 0 1,0 0-1,0 0 1,0 1-1,0 0 1,0 0-1,0 0 1,0 0-1,0 0 1,0 1-1,0 0 1,0-1-1,0 2 1,0-1-1,0 0 1,0 1-1,0 0 1,1 0-1,-1 0 1,1 0-1,0 0 1,-1 1-1,1 0 1,0-1-1,0 1 1,-4 6-1,1 0 10,0 0-1,0 0 1,1 1-1,-7 16 1,11-23-36,0 0 1,-1 1-1,1-1 1,0 1-1,1-1 1,-1 1-1,0 0 0,1-1 1,0 1-1,0-1 1,0 1-1,1 0 1,-1-1-1,1 1 1,0 0-1,0-1 0,1 5 1,-1-6 6,0-1 0,0 0-1,0-1 1,1 1 0,-1 0 0,0 0 0,0 0-1,0-1 1,1 1 0,-1 0 0,0-1 0,1 1 0,-1-1-1,0 0 1,1 1 0,-1-1 0,1 0 0,-1 0-1,0 0 1,1 0 0,-1 0 0,1 0 0,-1 0-1,1 0 1,-1-1 0,0 1 0,3-2 0,39-15 1172,-23 3-937,0 0-1,0-1 0,-1-1 1,-1-1-1,32-37 1,-20 16 28,-1-2 1,24-45-1,-42 66-287,-1 0 0,0-1 0,-2-1 0,0 1 0,-1-1 0,-2 0 0,0 0 0,3-28 0,-9 37 0,-2 13 0,-3 11 0,-7 34 0,1 0 0,3 1 0,1 0 0,-1 66 0,8-102-290,1 0 1,0 0-1,0 0 1,1-1-1,1 1 0,0 0 1,6 19-1,-7-27 118,0-1 0,1 1 0,-1-1-1,0 0 1,1 0 0,0 1 0,-1-1 0,1 0-1,0-1 1,0 1 0,0 0 0,0 0 0,1-1 0,-1 1-1,3 0 1,-1 0-92,0-1 1,0 0-1,0-1 0,-1 1 0,1 0 0,0-1 0,0 0 0,0 0 1,0 0-1,0-1 0,0 1 0,0-1 0,4-1 0,33-15-9772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5.37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97 199 11435,'0'0'5210,"6"-11"-763,19-36-732,-24 46-3606,-1 0 0,1 0 0,0 0 0,-1 0-1,1 0 1,-1 0 0,1-1 0,-1 1-1,1 0 1,-1 0 0,0 0 0,1-1 0,-1 1-1,0 0 1,0 0 0,0-1 0,0 1-1,0 0 1,0 0 0,-1-1 0,1 1 0,0 0-1,-1 0 1,1 0 0,-1-1 0,1 1-1,-1 0 1,1 0 0,-1 0 0,0 0-1,1 0 1,-1 0 0,0 0 0,0 0 0,0 0-1,0 1 1,0-1 0,0 0 0,0 0-1,0 1 1,0-1 0,0 1 0,0-1 0,-1 1-1,1-1 1,0 1 0,0 0 0,0-1-1,-1 1 1,1 0 0,0 0 0,-2 0 0,-1 0-46,0 0 0,0 0 0,0 0 0,0 1 0,0-1 0,1 1 0,-1 0 0,0 0 0,0 1 0,1-1 0,-1 1 0,1-1 0,-1 1 0,-4 4 0,3 1-63,0 0 0,0 1 0,1-1 0,0 1 0,0 1 0,1-1 0,0 0 0,1 1 0,-1-1 0,2 1 0,-1 0 0,1 0 0,1 0 0,-1 0 0,1 0 0,3 16 0,-3-23-1,0-1 0,0 0 0,1 1 0,-1-1 0,0 0 0,1 1 0,-1-1 0,1 0 0,-1 0 0,1 0 0,0 1 0,0-1 0,-1 0 0,1 0 0,0 0 0,0 0 0,0 0 0,0 0 0,0 0 0,0-1 0,0 1 1,0 0-1,1 0 0,-1-1 0,0 1 0,0-1 0,1 1 0,-1-1 0,0 0 0,1 1 0,-1-1 0,0 0 0,1 0 0,-1 0 0,0 0 0,1 0 0,-1 0 0,0 0 0,3-1 0,1 0 21,1-1 1,-1 1-1,0-1 0,0 0 1,1 0-1,-2-1 0,1 1 1,8-7-1,7-8 80,0-2 1,-2 0-1,0-1 1,-1 0-1,-1-1 1,-1-1-1,-1-1 1,-1 0-1,-2-1 1,16-41-1,-31 123-127,-5-15-260,4-25-403,1 1 1,0 0-1,2 0 1,0 0-1,1 0 1,3 35-1,-2-53 553,0 0 0,0 0 0,0 0 0,1 0 0,-1 0-1,0 0 1,0-1 0,1 1 0,-1 0 0,1 0 0,-1 0 0,1-1 0,-1 1-1,1 0 1,-1-1 0,1 1 0,0 0 0,-1-1 0,1 1 0,0-1 0,0 1-1,-1-1 1,1 1 0,0-1 0,0 0 0,0 1 0,0-1 0,-1 0 0,1 0-1,0 1 1,0-1 0,0 0 0,0 0 0,0 0 0,0 0 0,0 0 0,-1 0-1,1-1 1,0 1 0,0 0 0,0 0 0,0-1 0,0 1 0,-1 0 0,1-1-1,0 1 1,0-1 0,0 1 0,-1-1 0,1 1 0,0-1 0,-1 0 0,2 0 0,3-3-1074,1 0 0,-1-1 0,0 1 0,0-1 0,7-10 0,13-26-7421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5.72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 29 11755,'0'0'2861,"1"8"-949,2 48 1279,-7 106 1,-2-25-1013,6-132-2168,1 0 0,-1-1 0,1 1 0,-1-1-1,1 1 1,1-1 0,-1 0 0,1 1 0,-1-1-1,1 0 1,0 0 0,5 7 0,-6-10-7,0 0 0,0 0 0,0 0 0,0-1 0,0 1 1,0 0-1,0 0 0,0-1 0,0 1 0,0 0 0,1-1 0,-1 1 0,0-1 1,0 1-1,1-1 0,-1 0 0,0 0 0,1 0 0,1 1 0,-1-2 9,0 1 0,1-1 0,-1 1 0,0-1 0,1 0 0,-1 0 0,0 0-1,0 0 1,0 0 0,0-1 0,0 1 0,0-1 0,0 1 0,2-3 0,7-9 22,0 1 0,-1-1 0,0-1 1,-1 0-1,-1 0 0,0-1 0,-1 0 0,8-22 0,-1-7 23,16-80 0,-24 90 778,4-67-1,-21 289 234,0 21 579,11-206-1645,0 0 0,0 0 0,1 0-1,-1 0 1,1 0 0,0 0-1,-1 0 1,1 0 0,1 0 0,-1 0-1,0-1 1,1 1 0,-1 0 0,1-1-1,0 1 1,4 3 0,-5-5-57,1 0 1,-1 0-1,1 0 1,0 0-1,-1 0 1,1-1-1,0 1 1,-1-1-1,1 1 1,0-1-1,0 0 1,0 1-1,-1-1 1,1 0-1,0 0 1,0 0-1,0-1 1,0 1-1,-1 0 1,1-1-1,0 1 1,0-1-1,-1 1 1,1-1-1,0 0 1,-1 0-1,1 0 1,-1 0-1,1 0 1,1-2-1,2-1-806,0-1 0,-1 1-1,1-1 1,-1 0 0,-1 0 0,1-1-1,-1 1 1,0-1 0,0 0 0,0 0-1,-1 0 1,0 0 0,2-10 0,5-23-6651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26905,'0'0'5862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08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1 128 11018,'2'8'4586,"-1"-2"-3851,1-1 0,0 1 1,0-1-1,0 1 0,1-1 0,-1 0 0,1 0 0,7 8 0,-8-11-392,1 1 0,-1-1 0,1 0 0,0 0 0,0 0 0,0 0 0,0-1-1,0 1 1,0-1 0,1 0 0,-1 0 0,0 0 0,1 0 0,-1-1 0,1 1 0,-1-1 0,0 0-1,1 0 1,4 0 0,-1-2-234,0 1-1,0-1 1,-1 0-1,1 0 1,-1-1-1,1 0 1,-1 0-1,0-1 1,0 0-1,0 0 1,0 0-1,-1-1 1,0 1-1,0-1 1,0 0-1,0-1 1,-1 1-1,0-1 1,0 0-1,-1 0 1,1-1-1,-1 1 1,-1 0-1,1-1 1,-1 0-1,0 0 1,-1 0-1,0 1 1,0-1-1,0-1 1,-1 1-1,0 0 1,-1-9-1,1 14-108,0 0 0,-1 1 0,1-1 0,-1 0 0,0 1 0,1-1 0,-1 0 0,0 1 0,0-1 0,0 1 0,0-1 0,0 1 0,0 0 0,-1-1 0,1 1 0,0 0 0,-1 0 0,1 0 0,-1 0 0,1 0 0,-1 0 0,1 0 0,-1 0 0,0 1 0,1-1 0,-1 1 0,0-1 0,0 1 0,1 0 0,-1 0 0,0-1 0,0 1 0,0 0 0,1 1 0,-1-1 0,0 0 0,0 0 0,0 1 0,1-1 0,-1 1 0,0 0 0,-1 0 0,-3 1 0,0 0 0,0 1 0,0 0 0,1 0 0,-1 0 0,1 0 0,0 1 0,0 0 0,0 0 0,0 0 0,-3 6 0,1-1 0,0 1 0,1-1 0,1 1 0,-1 1 0,2-1 0,-1 1 0,2 0 0,-1 0 0,1 0 0,1 0 0,0 1 0,1-1 0,0 0 0,1 1 0,1 18 0,0-28-92,-1 1 1,1-1-1,0 1 0,0-1 1,1 1-1,-1-1 0,0 1 1,1-1-1,-1 0 0,1 0 1,0 0-1,0 0 0,0 0 1,0 0-1,0-1 0,0 1 1,0-1-1,1 1 1,-1-1-1,1 0 0,-1 0 1,1 0-1,-1 0 0,1 0 1,-1 0-1,1-1 0,3 1 1,4 0-831,1 0 1,0 0-1,-1-1 1,1-1-1,0 0 1,10-2-1,48-15-8478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45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17969,'0'0'2530,"25"81"33,-13-36-1218,0 6-800,1-1-449,-2 0 0,-4-7-577,1-5-1120,-3-8-1058,-4-7-416,-1-10-800,-6-10-642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6.79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6 289 12940,'-1'-14'3433,"0"4"-2824,0 2-142,0-1 1,0 0-1,1 1 0,0-1 0,0 0 1,1 1-1,0-1 0,1 0 0,-1 1 1,2-1-1,-1 1 0,1 0 0,1 0 0,4-8 1,0 6-151,1 0-1,0 1 1,1 0 0,0 0 0,0 1 0,0 1 0,1-1 0,1 2-1,-1 0 1,1 0 0,0 1 0,21-6 0,-6 4-256,0 1 0,0 1 1,0 1-1,54 1 0,-72 2-128,-1 2 1,0-1-1,1 1 0,-1 1 0,0-1 0,0 2 0,0-1 1,0 1-1,0 0 0,-1 0 0,1 1 0,-1 0 0,13 10 1,-17-11 60,0 0 1,0 0-1,0 1 1,-1-1-1,0 1 1,1-1-1,-1 1 1,-1 0-1,1 0 1,0 0-1,-1 0 1,0 0 0,0 0-1,0 0 1,0 0-1,-1 1 1,0-1-1,0 0 1,0 0-1,0 1 1,-1-1-1,1 0 1,-1 0-1,0 0 1,0 0-1,-1 0 1,1 0-1,-1 0 1,-3 6 0,-7 9 293,0-1 1,-1 0 0,-1-1 0,0 0-1,-2-1 1,0-1 0,0 0 0,-2-1-1,0-1 1,-27 16 0,28-20-615,18-11-2550,29-15-3440,-5 6 1196,3 2-838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7.12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42 39 7143,'0'0'17280,"-2"-6"-17120,0 2-81,2 3-7,-1-1 0,1 1-1,-1-1 1,0 1 0,1-1 0,-1 1 0,0-1 0,0 1 0,0 0-1,0-1 1,0 1 0,0 0 0,0 0 0,-1 0 0,1 0-1,0 0 1,-1 0 0,1 0 0,-1 0 0,1 1 0,-1-1-1,1 1 1,-1-1 0,1 1 0,-1-1 0,1 1 0,-1 0-1,-3-1 1,5 1 24,33 0-3165,-7 0-67,-9 0-2403,-6 0-45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8.1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177 504 1730,'0'0'23376,"-10"-6"-21432,3 1-1625,1 1 0,-1 0 0,0 0 0,-1 1 0,1-1 0,-1 2 0,1-1 0,-11-1 0,15 4-287,0-1 0,0 1-1,-1 0 1,1 0 0,0 1 0,0-1 0,0 1 0,0 0 0,-1-1-1,1 1 1,0 0 0,0 1 0,0-1 0,1 1 0,-1-1 0,0 1 0,1 0-1,-1 0 1,1 0 0,-1 0 0,1 0 0,0 1 0,0-1 0,0 1 0,0-1-1,0 1 1,-2 6 0,2-6-35,0 0 0,0 1 1,1-1-1,0 1 0,-1-1 0,1 1 0,-1 7 0,2-10 6,0-1-1,0 1 1,0 0 0,0-1-1,1 1 1,-1 0-1,0 0 1,0-1-1,1 1 1,-1 0-1,0-1 1,1 1-1,-1-1 1,1 1-1,-1 0 1,1-1-1,-1 1 1,1-1-1,-1 1 1,1-1-1,-1 0 1,1 1-1,0-1 1,-1 1-1,1-1 1,0 0-1,-1 0 1,1 1-1,0-1 1,0 0-1,-1 0 1,1 0-1,0 0 1,0 0-1,-1 0 1,1 0-1,0 0 1,-1 0-1,1 0 1,0 0 0,0 0-1,0-1 1,14-1 76,0-1 1,0 0 0,-1-1 0,1-1 0,20-10 0,21-6-36,-38 15-62,0 1 0,0 1 0,0 1 1,1 0-1,28 1 0,-46 2 33,0 0 0,0 0-1,0 1 1,0-1 0,0 0 0,0 0 0,0 1 0,0-1-1,0 1 1,-1-1 0,1 1 0,0-1 0,0 1-1,0-1 1,-1 1 0,1 0 0,0 0 0,-1-1 0,1 1-1,-1 0 1,1 0 0,-1 0 0,1-1 0,-1 1 0,1 0-1,-1 0 1,0 0 0,1 0 0,-1 0 0,0 0-1,0 0 1,0 0 0,0 0 0,0 0 0,0 0 0,0 0-1,0 0 1,0 0 0,0 0 0,-1 0 0,1 1 0,-1 4 350,16-148 99,-15 138-464,1-21 0,3 25 0,4 12 0,-5-7 0,-1-1 0,1 0 0,0 1 0,0-1 0,0-1 0,1 1 0,-1 0 0,1-1 0,0 0 0,0 0 0,0 0 0,0 0 0,0 0 0,1-1 0,7 3 0,-8-4 0,-1 0 0,0 0 0,0-1 0,0 1 0,1-1 0,-1 0 0,0 0 0,0 0 0,1 0 0,-1-1 0,0 1 0,0-1 0,0 0 0,0 0 0,1 0 0,-1 0 0,0-1 0,-1 1 0,1-1 0,0 1 0,0-1 0,-1 0 0,1 0 0,-1-1 0,4-2 0,0-3 0,0 1 0,-1-1 0,0 0 0,0 0 0,0 0 0,-1-1 0,0 0 0,-1 0 0,0 0 0,0 0 0,-1 0 0,0 0 0,-1-1 0,0 1 0,-1-17 0,0 26 0,0 0 0,0 0 0,0 0 0,0 0 0,0 0 0,0 0 0,0 0 0,0 0 0,0 0 0,0 0 0,0 0 0,0 0 0,0 0 0,0 0 0,-1 0 0,1 0 0,0 0 0,0 1 0,0-1 0,0 0 0,0 0 0,0 0 0,0 0 0,0 0 0,0 0 0,0 0 0,0-1 0,0 1 0,-1 0 0,1 0 0,0 0 0,0 0 0,0 0 0,0 0 0,0 0 0,0 0 0,0 0 0,0 0 0,0 0 0,0 0 0,0 0 0,0 0 0,0 0 0,0 0 0,0 0 0,-1 0 0,1 0 0,0 0 0,0-1 0,0 1 0,0 0 0,0 0 0,0 0 0,0 0 0,0 0 0,0 0 0,0 0 0,0 0 0,0 0 0,0 0 0,0 0 0,-7 10 0,-4 13 0,-8 57 0,17-73 0,1 0 0,1 0 0,-1 0 0,1 1 0,0-1 0,1 0 0,0 1 0,0-1 0,3 8 0,-3-14-47,0 1-1,0 0 1,0 0 0,0-1-1,1 1 1,-1-1-1,1 1 1,-1-1 0,1 1-1,-1-1 1,1 0 0,0 0-1,0 0 1,0 0 0,0 0-1,0 0 1,0 0 0,0-1-1,0 1 1,0-1-1,0 1 1,0-1 0,0 0-1,0 0 1,0 0 0,0 0-1,0 0 1,0-1 0,1 1-1,-1 0 1,0-1-1,0 0 1,0 1 0,2-3-1,5 1-285,-1-1 0,-1 0-1,1-1 1,0 0 0,-1 0 0,0-1-1,9-7 1,-5 1-86,0 0 0,-1-1 0,-1 0 0,0 0 0,0-1-1,-1-1 1,-1 1 0,0-1 0,-1 0 0,-1-1 0,0 1 0,4-24 0,-1-8 1093,-3 0-1,-1-86 1,-11 142 586,-7 29-789,2 0 0,2 1 0,2 1 1,1-1-1,2 1 0,1 75 1,12-66-396,-8-48-87,1-1 0,-1 1 1,1-1-1,-1 1 1,1-1-1,0 1 1,0-1-1,0 1 1,0-1-1,0 0 1,0 1-1,0-1 1,0 0-1,0 0 1,0 0-1,1 0 1,-1 0-1,0 0 1,1 0-1,-1 0 0,1-1 1,-1 1-1,1-1 1,-1 1-1,1-1 1,0 1-1,2-1 1,-4 0-22,1-1 0,0 1 1,-1-1-1,1 0 1,0 1-1,-1-1 0,1 0 1,-1 0-1,1 1 0,-1-1 1,1 0-1,-1 0 0,0 0 1,1 0-1,-1 0 0,0 1 1,0-1-1,0 0 0,0 0 1,0 0-1,0 0 0,0 0 1,0 0-1,0 0 0,0 0 1,0 0-1,-2-30-197,-1 21 311,0 1 0,-1 0 0,0 0 0,0 0 0,-1 0 0,0 0 0,-1 1 0,0 0 0,0 0 0,-1 0 0,1 1 0,-2 0 0,-10-8 0,17 14 51,43 22-565,-24-15-666,0-1-1,1-1 1,-1 0 0,1-2 0,0 0-1,0-1 1,0-1 0,1 0 0,-1-2-1,32-6 1,-37 0 422,-4-10 4363,-10 17-3487,0 0 0,0 0 1,0 0-1,0 1 0,0-1 1,-1 0-1,1 0 0,0 0 1,0 0-1,-1 0 0,1 0 1,-1 1-1,1-1 0,0 0 1,-1 0-1,0 1 0,1-1 1,-1 0-1,1 1 0,-1-1 1,0 0-1,0 1 0,1-1 1,-1 1-1,0-1 0,0 1 1,0 0-1,1-1 0,-1 1 1,0 0-1,0 0 0,0-1 1,0 1-1,0 0 0,0 0 1,1 0-1,-3 0 1,0 0-82,-1 0 0,0 0 0,1 0 0,-1 1 0,1-1 1,-1 1-1,0 0 0,1 0 0,0 1 0,-1-1 0,1 0 1,0 1-1,0 0 0,-1 0 0,1 0 0,1 0 0,-1 1 1,0-1-1,1 1 0,-1-1 0,1 1 0,-1 0 1,1 0-1,0 0 0,1 0 0,-1 0 0,-1 5 0,-2 2 15,1 0 0,1 0 0,0 0 0,0 0 0,1 1 0,0-1 0,1 1 0,0 15 0,1-24-125,0 0 0,0 0-1,1 0 1,-1 0-1,1 0 1,-1 0-1,1-1 1,0 1-1,-1 0 1,1 0-1,0-1 1,0 1-1,1 0 1,-1-1-1,0 1 1,0-1-1,1 0 1,-1 1-1,1-1 1,-1 0-1,1 0 1,-1 0-1,1 0 1,0 0 0,0 0-1,-1-1 1,1 1-1,0 0 1,0-1-1,0 1 1,0-1-1,0 0 1,-1 0-1,1 0 1,0 0-1,0 0 1,0 0-1,2-1 1,2 1 10,1 0 0,-1-1 0,0 0 0,0-1 0,0 1 0,0-1 0,0 0 0,0-1 0,0 1 0,-1-1 0,6-4 0,-4 1-19,0 0 0,0-1 0,-1 0 0,0 0 0,-1 0 0,1-1 0,-1 0 0,4-8 0,-7 12 0,-1 1 0,1-1 0,0 0 0,-1 1 0,0-1 0,0 0 0,0 0 0,0 0 0,-1 0 0,1 0 0,-1 0 0,0 0 0,0 0 0,-1 0 0,1 0 0,-1 0 0,0 1 0,0-1 0,0 0 0,-1 0 0,-1-4 0,1 6-249,1 1 0,-1-1-1,1 0 1,-1 1 0,0 0 0,0 0-1,0-1 1,0 1 0,0 0 0,0 0 0,0 1-1,0-1 1,0 0 0,0 1 0,0-1-1,0 1 1,0 0 0,-1-1 0,1 1 0,0 0-1,0 0 1,-4 1 0,4-1-89,-10 0-7813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8.79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13 168 15983,'-1'1'415,"0"0"1,0 0-1,0 0 0,0 0 1,0 1-1,0-1 0,1 0 0,-1 0 1,0 0-1,1 1 0,-1-1 1,0 0-1,1 1 0,0-1 0,-1 1 1,1-1-1,0 0 0,0 1 1,-1 2-1,2-3-247,-1 0-1,0 0 1,1 0 0,-1 0-1,1 0 1,-1 0 0,1 0-1,0 0 1,-1 0 0,1-1-1,0 1 1,0 0 0,-1 0-1,1 0 1,0-1 0,0 1 0,0-1-1,0 1 1,2 0 0,0 1-36,0-1 0,0 0 0,1 0 0,-1 0 0,0 0 0,1-1 0,-1 1 0,1-1 0,-1 0 1,1 0-1,-1 0 0,1-1 0,-1 1 0,1-1 0,4-1 0,-1-2-20,-1 0-1,1 0 1,-1-1-1,0 0 1,0 0-1,0 0 1,-1-1-1,1 0 1,-2 0-1,1 0 1,-1-1-1,1 1 1,-2-1-1,1 0 1,-1 0-1,0-1 1,-1 1-1,1-1 1,-2 1-1,1-1 1,-1 0-1,0 1 1,0-1-1,-1 0 1,0 0-1,-2-11 1,2 18-112,-1-1 0,1 1 0,-1-1 0,1 1 0,-1-1 0,1 1 0,-1-1 0,0 1 0,0 0 0,0-1 0,0 1 0,1 0 0,-2 0 0,1 0 0,0 0 0,0 0 0,0 0 0,0 0 0,-1 0 0,1 0 0,-1 1 0,1-1 0,0 0 0,-1 1 0,1-1 0,-1 1 0,1 0 0,-1-1 0,1 1 0,-1 0 0,0 0 0,1 0 0,-1 0 0,1 0 0,-1 0 0,1 1 0,-2-1 0,-1 1 0,1 0 0,0 0 0,0 0 0,0 0 0,0 1 0,0-1 0,0 1 0,0 0 0,0 0 0,0 0 0,1 0 0,-1 0 0,1 0 0,0 1 0,-1-1 0,-1 5 0,-3 7 0,1 1 0,0 0 0,1 0 0,1 0 0,1 1 0,0-1 0,1 1 0,0 0 0,1 0 0,1 0 0,3 28 0,-2-42-1,-1 0 1,0 1-1,1-1 0,-1 0 1,1 0-1,0 1 1,0-1-1,0 0 0,0 0 1,0 0-1,0 0 0,0 0 1,1 0-1,-1 0 0,1-1 1,-1 1-1,1 0 1,0-1-1,0 1 0,0-1 1,3 2-1,-1-1-7,-1-1 0,1 0 0,-1 0-1,1-1 1,0 1 0,0-1 0,-1 0 0,1 1 0,0-2-1,0 1 1,-1 0 0,6-2 0,3-1-101,0-1 0,0 0 0,0 0-1,0-2 1,-1 1 0,0-1 0,11-8 0,-5 1-1353,-1 0 0,-1-1 0,0-1 1,17-21-1,-22 23-943,-1-1 0,0-1 1,9-17-1,2-18-6868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29.47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135 34 9161,'0'0'10970,"-1"-4"-10666,-10-23 4436,11 27-4663,-1-1-1,1 1 1,0 0-1,0 0 1,0 0 0,-1 0-1,1-1 1,0 1 0,0 0-1,-1 0 1,1 0 0,0 0-1,0 0 1,-1 0 0,1 0-1,0-1 1,0 1 0,-1 0-1,1 0 1,0 0 0,-1 0-1,1 0 1,0 0-1,0 0 1,-1 0 0,1 1-1,0-1 1,0 0 0,-1 0-1,1 0 1,0 0 0,0 0-1,-1 0 1,1 0 0,0 1-1,-1-1 1,-10 20-894,6 0 939,0 0 1,1 0 0,1 0 0,0 40 0,8 83 1494,-3-129-1578,1 1 0,0-1 0,1 0 0,1 0 0,0 0 0,1-1 0,0 1 0,1-1 0,10 14 0,-15-24-49,7 10-1090,-9-28 471,-1 6 921,-2-6-253,0 0 0,-2 0 1,0 1-1,0-1 0,-10-15 0,15 30-38,0-1-1,0 1 1,-1-1 0,1 1-1,0-1 1,-1 1 0,1-1-1,-1 1 1,1 0 0,0-1 0,-1 1-1,1-1 1,-1 1 0,1 0-1,-1-1 1,1 1 0,-1 0-1,1 0 1,-1-1 0,0 1-1,1 0 1,-1 0 0,1 0-1,-1 0 1,0 0 0,1 0-1,-1 0 1,1 0 0,-1 0-1,-1 0 1,-20 9 44,20-8-41,0 0-1,0 0 0,0 0 1,0 0-1,0 0 0,0-1 1,0 1-1,0-1 0,0 1 1,0-1-1,0 0 0,-1 0 1,1 1-1,0-2 0,0 1 1,-3 0-1,2-2 23,0 0 0,0 0-1,0 0 1,0 0 0,1 0 0,-1 0 0,1-1 0,-1 1-1,1-1 1,0 0 0,0 1 0,0-1 0,0 0 0,1 0 0,-1-1-1,1 1 1,0 0 0,-2-6 0,6 7 7,-1 1 0,1 0 0,0 0 0,-1 0 1,1 0-1,0 1 0,0-1 0,-1 1 0,1 0 0,0-1 0,0 1 0,3 1 0,1-2 12,53-1-95,21-5-4171,-74 6 2391,0-1 0,-1 0 0,1 0 0,-1-1-1,12-6 1,2-6-9887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03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59 55 11499,'0'0'7324,"-1"-9"-4788,-2-24-897,-3 21-200,-1 18-1071,-3 16-339,0 23 970,1 1 1,3 0-1,0 72 0,6-98-921,1-1-1,1 1 0,0-1 0,2 0 0,0 0 0,2 0 0,0-1 0,0 1 0,2-1 0,0-1 0,13 19 0,-20-34-79,-1-1-1,1 1 0,0-1 1,0 0-1,0 0 1,0 1-1,0-1 1,0 0-1,0 0 0,0 0 1,0 0-1,0 0 1,1 0-1,-1 0 1,0-1-1,1 1 0,-1 0 1,0-1-1,3 1 1,-3-1 26,-1 0 0,1-1 1,0 1-1,-1-1 0,1 1 0,0-1 1,-1 1-1,1-1 0,0 1 1,-1-1-1,1 1 0,-1-1 0,1 0 1,-1 1-1,1-1 0,-1 0 1,0 0-1,1 1 0,-1-1 1,0 0-1,0 0 0,1 1 0,-1-1 1,0-2-1,5-64 1454,-5 62-1409,0-18 83,0 0-1,-2 0 0,0-1 0,-2 1 1,-10-38-1,5 47-253,4 23-124,5-6 197,0 0 0,0 0 1,0 0-1,0 0 0,0 0 1,1 0-1,-1-1 0,1 1 0,0 0 1,0 0-1,1 2 0,-1-3 34,0 0-1,0-1 1,1 1-1,-1-1 0,0 1 1,1-1-1,-1 0 0,1 1 1,0-1-1,-1 0 1,1 0-1,0 0 0,0 0 1,0-1-1,0 1 0,-1 0 1,1-1-1,0 0 1,0 1-1,0-1 0,0 0 1,0 0-1,0 0 1,0 0-1,0 0 0,0 0 1,0-1-1,0 1 0,0-1 1,3 0-1,-1-1 26,-1 0 0,1 0 0,-1 0 0,0 0 0,1-1 0,-1 1 0,0-1 0,0 0 0,-1 0 0,1 0 0,0 0 0,-1 0 0,4-7 0,-4 5 7,14-21-158,-10 24-94,-3 18-74,-3 102 385,9-153-10719,-8 9 3117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37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0 8040,'0'0'17328,"48"27"-17776,-26-21-2019,1 1-736,2-3-1377,-2-2-1602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0.72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 0 9129,'0'0'9956,"2"10"-8280,0 2-853,-1 1-1,1-1 1,-2 1 0,0 0 0,0-1-1,-1 1 1,-1 0 0,-5 18-1,7-30-747,-1 1 0,0-1-1,0 0 1,1 1 0,-1-1-1,1 1 1,-1-1 0,1 1-1,0-1 1,-1 1-1,1 0 1,0-1 0,0 1-1,0-1 1,0 1 0,1-1-1,-1 1 1,0-1 0,0 1-1,1 0 1,-1-1 0,1 0-1,0 1 1,-1-1 0,1 1-1,0-1 1,0 0-1,0 1 1,2 1 0,1-2-35,0 1 0,0-1 0,1 0 0,-1 0 0,0-1 0,0 1 0,1-1 0,-1 0 0,6-1 0,1 1-16,-4 0-375,0 0-1,0-1 0,-1 0 1,1 0-1,-1-1 1,9-2-1,-12 2-342,1 1 1,-1-1-1,1 0 1,-1 0-1,0 0 1,1 0-1,-1-1 0,0 1 1,-1-1-1,1 0 1,0 1-1,2-5 1,0-3-5783</inkml:trace>
  <inkml:trace contextRef="#ctx0" brushRef="#br0" timeOffset="1">1 134 4901,'0'0'23734,"64"-39"-23606,-36 33-160,-2 1-544,-5 0-2307,-5-3-2690,-4 3-3300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13 118 17136,'0'0'14302,"2"9"-13736,1 29-417,-2 1 0,-1-1 0,-9 64 0,0 43 18,9-144-167,-1 0 0,1 1 0,0-1 0,0 0 0,0 0 0,0 1 0,1-1 0,-1 0 0,0 1 0,0-1 0,1 0 0,-1 0 0,1 1 0,-1-1 0,1 0 0,-1 0 0,1 0 0,0 0 0,0 1 0,0-1 0,-1 0 0,1-1 0,0 1 0,0 0 0,0 0 0,0 0 0,2 0 0,-1 0 0,0-1 0,0 0 0,1 0 0,-1 0 0,0 0 0,0 0 0,0 0 0,0-1 0,0 1 0,0-1 0,0 1 0,0-1 0,0 0 0,0 0 0,2-1 0,9-5 0,0-1 0,0-1 0,19-17 0,66-66 0,-5-4 0,101-133 0,-191 225 0,20-34 0,-23 38-22,0 0 0,0-1 0,1 1 0,-1 0 0,0 0 0,0 0 0,0 0 0,0 0 0,0-1 0,0 1-1,0 0 1,0 0 0,0 0 0,0 0 0,-1-1 0,1 1 0,0 0 0,0 0 0,0 0 0,0 0 0,0 0 0,0 0 0,0-1 0,0 1 0,0 0 0,0 0 0,0 0 0,-1 0 0,1 0 0,0 0 0,0 0 0,0-1-1,0 1 1,0 0 0,0 0 0,-1 0 0,1 0 0,0 0 0,0 0 0,0 0 0,0 0 0,0 0 0,-1 0 0,1 0 0,0 0 0,0 0 0,0 0 0,0 0 0,0 0 0,-1 0 0,1 0 0,0 0 0,0 0 0,-11 2-4852,-15 9-3796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1.08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20115,'0'0'7655,"0"56"-6758,0-33-256,6 2-481,0-3-96,3-4 0,-3-5-256,3 0-385,1-5-992,-2-7-1122,-1-1-928,4-3-2851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1.51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0 280 9385,'0'0'13122,"9"7"-11932,-2-2-880,0 0 0,0 0 0,1-1 0,-1 0 0,1 0 0,0-1 0,16 4 0,-21-6-212,0 0 0,0 0 0,0-1 0,0 1 0,0-1 0,0 0 0,0 0 0,0 0 0,0 0 0,0 0 0,0-1 0,0 1 0,0-1 0,0 0 0,0 0 0,0 0 0,0 0 0,-1 0 0,1-1 0,0 0 0,-1 1 0,1-1 0,-1 0 0,0 0 0,1 0 0,-1 0 0,0-1 0,0 1 0,-1 0 0,1-1 0,2-3 0,-2 0 125,-1 0 1,1 0-1,-1 0 0,0 0 0,-1 0 1,1-8-1,-1 13-193,0 0 0,0-1 0,0 1 0,0 0 0,-1 0 0,1-1 0,0 1 0,0 0 0,-1 0 0,1 0 0,-1-1 0,1 1 0,-1 0 0,0 0 0,-1-2 0,2 3-43,-1 0-1,0 0 1,1-1 0,-1 1-1,0 0 1,0 0 0,1 0 0,-1 0-1,0 0 1,0 0 0,1 0-1,-1 0 1,0 0 0,0 0 0,1 0-1,-1 0 1,0 0 0,1 1-1,-1-1 1,0 0 0,1 1 0,-1-1-1,0 0 1,1 1 0,-1-1-1,0 1 1,1-1 0,-1 1 0,0 0-1,-3 4-12,0 1 1,0-1-1,1 1 0,0-1 0,0 1 0,0 0 0,1 0 0,-1 1 1,2-1-1,-1 0 0,1 1 0,0-1 0,0 1 0,0-1 1,1 1-1,0-1 0,1 1 0,1 9 0,-1-15 32,0 1 1,1 0-1,-1-1 0,1 1 1,-1-1-1,1 1 0,0-1 1,0 0-1,-1 0 0,1 0 1,0 0-1,0 0 0,0 0 0,0 0 1,0 0-1,0-1 0,1 1 1,-1-1-1,0 0 0,0 0 1,0 0-1,0 0 0,1 0 1,-1 0-1,2-1 0,6 1-11,-1-1 0,0-1 0,0 1 0,15-6 0,-10 2-675,-1-2 0,1 1 0,-1-2-1,21-15 1,-28 19 375,0-1 0,0 0 0,0 0 0,-1-1 0,0 1-1,0-1 1,-1 0 0,0-1 0,0 1 0,0-1-1,3-9 1,-3 10 767,-1-1-1,1 1 0,0-1 0,1 1 1,0 0-1,0 1 0,8-8 0,19-24 1428,-18 14-1538,-2 0 0,-1-1 0,12-33 0,-19 46-372,-23 56-497,11-27 486,1 0 0,1 0 0,0 0 0,1 1 0,-4 33 0,8-39 41,1 0 0,0 1 0,0-1 0,2 0 0,0 0 0,0 1 0,6 17 0,-6-27-10,-1 0 1,1 0 0,0 0-1,0 0 1,0-1 0,0 1 0,0-1-1,1 1 1,0-1 0,0 0-1,0 0 1,0 0 0,0-1 0,0 1-1,1-1 1,-1 1 0,1-1-1,0 0 1,0-1 0,0 1 0,0-1-1,0 1 1,0-1 0,0 0-1,0-1 1,0 1 0,6-1 0,-10 1-9,1-1 1,0 0 0,-1 0-1,1 0 1,0 0 0,0 0-1,-1 0 1,1 0 0,0 0-1,0 0 1,-1-1 0,1 1-1,0 0 1,-1 0 0,1-1-1,0 1 1,-1 0 0,1-1-1,0 1 1,-1 0 0,1-1-1,-1 1 1,1-1 0,-1 1 0,1-1-1,-1 0 1,1 1 0,-1-1-1,0 1 1,1-1 0,-1 0-1,0 1 1,1-2 0,-1 0-33,0 0 0,0 0 1,0 0-1,0 0 1,-1 0-1,1-1 0,-1 1 1,1 0-1,-1 0 1,0 1-1,-1-5 1,-33-45-626,-33-14 1533,45 44-192,0-1 1,-33-41-1,56 62-648,0 1 1,0 0-1,0-1 0,0 1 0,1 0 1,-1 0-1,0-1 0,0 1 0,0 0 1,0-1-1,0 1 0,0 0 0,1 0 1,-1 0-1,0-1 0,0 1 0,0 0 1,1 0-1,-1-1 0,0 1 1,0 0-1,1 0 0,-1 0 0,0 0 1,1 0-1,-1-1 0,0 1 0,0 0 1,1 0-1,-1 0 0,0 0 0,1 0 1,-1 0-1,0 0 0,0 0 1,1 0-1,-1 0 0,0 0 0,1 0 1,-1 0-1,0 0 0,1 1 0,-1-1 1,1 0-1,20 0-200,-20 0 245,102 9-885,-34-1-1927,-1-6-3519,-9-5-3846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3:32.0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0 934 20083,'0'0'3299,"13"-7"-3075,38-13 784,0 1 0,104-23-1,129-8 591,-236 42-1542,951-118-958,14-3-1074,-716 77 1429,400-123 0,139-129 3670,-856 303-6913,-14 0-636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44:53.99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190 0 1794,'-51'5'64,"7"-5"64,10 2 128,9-2-224,6 0-96,2 0-1217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3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 7783,'0'0'11980,"-3"77"-11564,-11-6-64,-3 15-191,2 7-129,2 4-577,-2 2-288,1-6-96,1-11-416,4-13-2338,-4-11-3236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3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13997,'0'59'1378,"0"0"-994,13 5 641,12-3-256,9-11 192,4-14-65,7-13-223,0-17-577,2-7 673,1-33 384,3-19-192,-1-14-577,-2-18-288,-5-11-1441,-9-4-6054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40.78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35 50 16047,'0'0'4581,"0"-9"-2222,3-29-432,-3 39-1851,1-1 0,-1 0 0,0 0 1,0 0-1,0 0 0,1 0 0,-1 1 0,0-1 0,0 0 0,0 0 0,1 0 0,-1 0 0,0 0 0,0 0 0,1 0 0,-1 0 0,0 0 0,0 0 1,1 0-1,-1 0 0,0 0 0,0 0 0,1 0 0,-1 0 0,0 0 0,0 0 0,0 0 0,1 0 0,-1 0 0,0 0 0,0-1 0,1 1 0,-1 0 1,0 0-1,0 0 0,0 0 0,0 0 0,1-1 0,-1 1 0,0 0 0,0 0 0,0 0 0,0-1 0,0 1 0,0 0 0,1 0 0,-1-1 1,0 1-1,7 20-190,1 34 352,-3 1 0,-2 0-1,-5 58 1,1-25 424,1 292 928,-10-473-849,1 24-446,2-31-295,-35-296 0,62 556-2021,-12 3-3279,1 16-2924,-2-123-8229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3:42.3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17 11723,'0'0'12204,"11"-3"-10549,34-3-561,0 1 1,0 3-1,0 2 1,84 9-1,41 0-1153,-129-7-12,-28-1 47,1 0-1,0-1 1,-1 0-1,1-1 0,0-1 1,-1 0-1,19-6 1,-85 8 205,-38 8-169,-101 5 88,119-14 797,105-6-603,100-3-1236,166 7-1,-295 3 907,2 0-19,1 0 0,-1 0 1,0 1-1,0 0 0,0-1 1,0 2-1,0-1 1,6 2-1,-11-3 48,0 0 1,0 0 0,0 1-1,0-1 1,0 0-1,0 0 1,1 0 0,-1 0-1,0 0 1,0 0 0,0 1-1,0-1 1,0 0-1,0 0 1,0 0 0,0 0-1,0 1 1,0-1-1,0 0 1,1 0 0,-1 0-1,0 0 1,0 0-1,0 1 1,0-1 0,0 0-1,0 0 1,-1 0-1,1 0 1,0 1 0,0-1-1,0 0 1,0 0-1,0 0 1,0 0 0,0 1-1,0-1 1,0 0-1,0 0 1,0 0 0,0 0-1,-1 0 1,1 0-1,0 1 1,0-1 0,0 0-1,0 0 1,0 0-1,-1 0 1,1 0 0,0 0-1,0 0 1,0 0-1,0 0 1,-1 0 0,1 0-1,0 0 1,0 0-1,0 0 1,-14 6-139,-59 7-207,-1-3 0,-74 0-1,118-8-367,-34 0-3423,12-2-2551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46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1 11211,'0'0'16682,"-3"8"-16234,-7 39-257,3 0 1,1 1-1,2 89 0,0-21 155,-25 159 513,4-50 28,25-198-676,0-7-2394,-4-33-757,-11-40-4512,2 17 1302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6:46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8 106 13837,'-1'8'3240,"-4"57"-251,3 1-1,11 110 0,32 138-1019,-36-279-1724,-1-7 157,-2-14 140,-1-1 0,2 1 0,0-1 0,10 26 0,-13-38-517,0 0-1,1 0 0,-1 0 1,1 0-1,-1 1 0,1-1 0,0 0 1,0 0-1,-1 0 0,1-1 1,0 1-1,0 0 0,0 0 0,0 0 1,0-1-1,0 1 0,0 0 1,0-1-1,0 1 0,0-1 1,0 1-1,0-1 0,1 1 0,-1-1 1,0 0-1,0 0 0,0 0 1,1 0-1,-1 0 0,0 0 1,0 0-1,1 0 0,-1 0 0,0 0 1,0-1-1,0 1 0,1 0 1,0-2-1,2 0 21,1 0 0,-1-1 0,0 1 0,-1-1 0,1 0 1,-1 0-1,1-1 0,-1 1 0,3-5 0,42-58-45,71-133 0,21-87 0,-90 180 0,-6 9-1743,-17 34-2877,-2 5-5545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7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13837,'0'0'11403,"11"60"-6983,4-45-2594,6-5-1122,6-3-511,5-6-97,4-1-1313,5-2-1570,-4-14-2338,2-3-1922,-1-4-5797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8:09.6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162 6 7944,'0'0'9395,"-9"-1"-7436,2 0-1879,-45-2 4273,49 3-4012,1 0-1,0 0 1,-1 0-1,1 0 1,-1 0-1,1 1 1,0-1-1,-1 1 1,1 0-1,0 0 1,0 0-1,0 0 0,0 0 1,0 0-1,0 0 1,0 1-1,0-1 1,0 1-1,-2 2 1,4-4-311,0 1 0,0-1 1,0 1-1,0-1 0,0 1 0,0-1 1,0 1-1,0-1 0,0 1 0,0-1 1,0 1-1,0-1 0,1 1 1,-1-1-1,0 1 0,0-1 0,1 0 1,-1 1-1,0-1 0,1 1 0,-1-1 1,0 0-1,1 1 0,-1-1 0,0 0 1,1 1-1,-1-1 0,1 0 0,-1 0 1,1 1-1,-1-1 0,1 0 0,-1 0 1,1 0-1,-1 0 0,1 0 0,-1 0 1,1 1-1,-1-1 0,1 0 1,-1 0-1,1-1 0,-1 1 0,1 0 1,-1 0-1,1 0 0,32 1 126,-31-1-37,290-4 410,-335 19-550,-14-5 26,-1-2 0,0-3 1,-106-5-1,154-3-5,14-3 0,16-2 0,37 2 0,2 2 0,89 5 0,-50 1 0,-414 20 0,263-19-438,70-5-2920,14-14-5114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9:4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0,'7'4'320,"-4"-1"-320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0:05.4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9 5830,'0'0'6176,"-8"0"-2514,-15-3-1960,-7 0 1744,-2 1 3871,55 15-5315,12-6-1793,2-3 0,-1 0 0,0-3 0,53-3 0,-30 0-159,-31 1-58,-25 1-9,-6 0 0,-44 3 59,1 4 61,-27 5 502,-110 3 0,248-25-425,-10-1-136,241 2-463,-290 9 416,-343 0 425,492 14-454,-101-12-164,-1 0-317,54-5-1,-99 1 663,-18 0 14,-21-1 33,-406 27-15,481-33-3992,26-14-4496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2:48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32,'0'0'3011,"3"0"-3620,-1 0 577,0 0 0,-1 0-32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0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925 175 9769,'0'-10'1644,"1"4"-1581,-1 0-1,0 1 0,0-1 1,0 0-1,-1 0 0,0 0 0,0 0 1,0 1-1,-1-1 0,0 0 1,0 1-1,0-1 0,-1 1 0,1 0 1,-2 0-1,1 0 0,0 0 1,-1 1-1,0-1 0,0 1 0,0 0 1,-1 0-1,-6-5 0,-1 3 115,-1 1 0,0 0 0,-1 1 0,1 0-1,-1 1 1,0 0 0,0 1 0,1 1 0,-1 0 0,0 1-1,0 0 1,0 1 0,0 1 0,-20 5 0,1 1-107,0 2 1,1 1 0,1 1-1,-56 31 1,50-23 58,2 3 0,1 1 0,1 1 0,1 2 0,1 1 0,1 2 1,-29 37-1,43-46-66,1 1 0,0 0 0,2 1 0,0 1 0,2 0 0,1 0 0,0 1 0,2 0 0,1 1 0,1 0 0,2 0 0,-3 36 0,7-40-65,1 0 0,0 0 0,2 0-1,1 0 1,1 0 0,0-1 0,2 0 0,0 0-1,2 0 1,0-1 0,1 0 0,1-1 0,1 0-1,0-1 1,2-1 0,20 23 0,-14-18-182,0-1 0,1-1 0,1-1 0,1-1 0,0-1 1,2-1-1,0-1 0,0-1 0,1-1 0,37 13 0,-44-21 118,1 0-1,0 0 1,0-2 0,0-1-1,0 0 1,0-1-1,1-2 1,-1 0-1,0-1 1,0 0-1,0-2 1,0-1 0,-1 0-1,0-1 1,33-16-1,-11 0 488,-1-1 0,-1-2 0,-1-2 0,-2-1 0,-1-2-1,-1-1 1,-1-2 0,-2-1 0,37-54 0,-45 55 41,-1-2 0,-1 0 1,-2-1-1,-2-1 0,-1-1 1,-2 0-1,-2-1 0,-1 0 1,-2-1-1,7-76 0,-16 101-277,1 1-1,-2 0 1,0-1-1,-1 1 1,0 0-1,-1 0 1,-1 0-1,0 0 0,0 0 1,-9-15-1,8 21-130,1 0 0,-2 0-1,1 1 1,-1 0 0,0 0-1,-1 0 1,1 1 0,-1 0-1,-1 0 1,1 0 0,-1 1-1,0 0 1,0 1 0,0 0-1,-1 0 1,-16-4 0,2 3-501,-1 0 0,0 2 0,0 1 0,-1 1 0,1 1 0,0 2 0,0 0 0,0 1 0,0 1 0,-36 12 0,-55 20-4955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13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166 157 10858,'0'0'10143,"-9"7"-8520,-2 4-1442,-1 0-1,1 1 1,1 0 0,0 1-1,0 0 1,2 0 0,-1 1-1,2 0 1,0 1 0,1-1-1,0 1 1,-3 17 0,-2 8-43,1 0 1,3 1 0,-5 73 0,11-95-33,2 0-1,0 0 1,0 0-1,2 0 1,9 33-1,-10-47-92,0 1 0,0-1 0,0 0 0,1 0-1,-1-1 1,1 1 0,0-1 0,1 1 0,-1-1-1,1 0 1,4 4 0,-5-6-8,-1-1-1,1 1 1,0 0-1,0-1 1,0 0-1,0 0 0,0 0 1,0 0-1,0 0 1,0 0-1,1-1 1,-1 0-1,0 1 1,0-1-1,0 0 1,1-1-1,-1 1 1,0-1-1,0 1 1,4-2-1,3-2 69,0 0 1,-1-1-1,1 0 1,-1-1-1,0 0 1,-1 0-1,1-1 1,-1 0-1,0 0 1,-1-1-1,0 0 1,0 0-1,6-11 1,13-20 1007,33-66 0,-57 101-1021,23-46 581,-2-1-1,20-66 1,-36 93-493,-1-1 0,0 1 0,-2-2 0,-1 1 1,-1 0-1,-1-1 0,-4-31 0,3 52-285,-1-1-1,0 1 1,-1 0 0,1 0-1,-1 1 1,0-1 0,0 0-1,-1 0 1,1 1 0,-1-1-1,0 1 1,0 0 0,0 0-1,-1 0 1,0 1 0,1-1-1,-1 1 1,-1 0 0,1 0-1,0 0 1,-1 0 0,1 1-1,-1-1 1,0 1 0,0 1-1,0-1 1,0 1 0,0 0-1,-6-1 1,5 1-164,1 1 1,-1-1-1,1 1 0,-1 1 1,1-1-1,-1 1 0,1 0 0,-1 0 1,1 0-1,0 1 0,0 0 1,-1 0-1,1 0 0,1 1 0,-1 0 1,0-1-1,1 2 0,-1-1 1,1 1-1,0-1 0,0 1 0,0 0 1,1 0-1,-1 1 0,1-1 1,0 1-1,-3 6 0,-4 15-10765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50.8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55 635 8584,'0'0'4869,"-36"52"-2019,29-47-287,1-5-609,1 0-289,5-19-576,0-13-608,0-13 31,5-15 193,8-12-129,5-9-319,2-4-161,4 3-64,1 7-32,-2 12-1890,-5 16-3139,-7 17-2113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3:53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20 12812,'0'0'17120,"2"6"-15945,-1-4-1137,-1 0 0,1 0 0,0-1 0,0 1 0,0 0 0,1-1 0,-1 1 0,0 0 0,1-1 0,-1 0 0,1 1 0,-1-1 0,1 0 0,0 0 0,-1 0 0,1 0 0,0 0 0,0 0 0,0 0 1,0-1-1,0 1 0,0 0 0,0-1 0,0 0 0,0 0 0,0 1 0,0-1 0,0 0 0,0-1 0,0 1 0,0 0 0,0-1 0,2 0 0,17-2 35,0-2 0,32-10 0,-15 4-10,-19 6-42,-1 1 0,0 1 1,27-2-1,-45 5-21,0 0 0,0 0 0,0 0 0,-1 1 0,1-1 0,0 0 0,0 0 0,0 0 0,0 0 0,-1 0 0,1 0 0,0 0 0,0 1 0,0-1 0,0 0 0,0 0 0,-1 0 0,1 0 0,0 0 0,0 1 0,0-1 0,0 0 0,0 0 0,0 0 0,0 1 0,0-1 0,0 0 0,0 0 0,0 0 0,0 0 0,0 1 0,0-1 0,0 0 0,0 0 0,0 0 0,0 1 0,0-1 0,0 0 0,0 0 0,0 0 0,0 0 0,0 1 0,0-1 0,0 0 0,1 0 0,-1 0 0,0 0 0,0 1 0,0-1 0,0 0 0,0 0 0,1 0 0,-1 0 0,0 0 0,0 0 0,0 0 0,0 1 0,1-1 0,-1 0 0,0 0 0,0 0 0,-13 9 0,-13 1 0,1-1 0,-1-1 0,0-2 0,-38 5 0,-110 2 0,156-13 0,82 0 0,-32 0 0,1 0 0,-1-2 0,61-12 0,-69 8 0,-12 4 0,0-1 0,-1 0 0,1 0 0,-1-2 0,0 1 0,0-1 0,-1-1 0,1 0 0,12-9 0,-25 15 0,1-1 0,0 0 0,-1 1 0,1-1 0,-1 1 0,1 0 0,-1 0 0,1-1 0,-1 1 0,1 0 0,-1 0 0,1 0 0,-3 1 0,-27 6 0,1 1 0,0 2 0,0 1 0,1 1 0,-39 22 0,-23 10 0,76-38 0,-1 1 0,0 0 0,-1-1 0,-30 6 0,33-12 0,12-5 0,8-2 0,2 0-175,0 1 0,1 1-1,0-1 1,0 1 0,0 1 0,16-5-1,-7 1-1336,20-7-6031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7:05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10634,'0'0'5760,"12"0"-4996,809-2 4047,-147 2-4460,-30-34 177,-735 33 1018,29-1-1554,-617 17 166,496-1-592,-308 64 0,486-77 341,-188 37-6327,108-31-974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07:23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1073 267 3075,'0'0'1746,"5"-10"-476,-2 5-1362,18-47 2741,-20 48-2397,-1 1 0,1 0 0,-1-1 0,0 1 0,0 0 0,0-1 1,0 1-1,0 0 0,-1 0 0,1-1 0,-1 1 0,0 0 0,0 0 0,0 0 0,-1-1 1,1 1-1,-4-5 0,-4-2-155,0 0 0,0 1 0,-1 0 0,0 1 0,-1 0 0,0 0 0,0 1 0,-1 1 0,1 0 0,-2 0 0,1 1 1,0 1-1,-1 0 0,-17-3 0,-23-2-134,0 1 0,-64 1 1,96 5 120,-24 0-33,0 1 0,1 3 0,-1 1-1,1 3 1,-84 20 0,110-21-6,0 2 1,1-1 0,0 2 0,0 0 0,1 2 0,0-1 0,1 2-1,-1 0 1,2 1 0,0 0 0,1 1 0,0 1 0,0 0 0,2 1-1,0 0 1,-16 30 0,19-30-3,1 0 0,1 0 0,0 0 0,2 1 0,-1 0 0,2-1 0,0 2 0,1-1 0,0 21 0,2-31-24,0 0-1,1 1 0,0-1 0,0 0 0,0 0 1,1 0-1,0 0 0,0-1 0,1 1 0,-1 0 1,1-1-1,0 0 0,1 1 0,-1-1 0,1-1 0,0 1 1,0 0-1,1-1 0,-1 0 0,1 0 0,0 0 1,0-1-1,0 0 0,1 0 0,-1 0 0,1 0 1,6 1-1,10 3 141,1-1-1,0-1 1,-1-1 0,2-1 0,25 1 0,119-9 623,-97-2-383,0-3 1,99-27-1,130-60 405,-150 34-407,-133 54-278,0 0 1,0-1-1,-2 0 1,1-2-1,-1 0 0,17-17 1,-28 24-11,0 0-1,0 0 1,0-1 0,-1 1 0,0-1-1,0 0 1,0 1 0,3-12 0,-5 15-79,-1 0 1,1 0 0,-1 0 0,0 0 0,0 0 0,1 0 0,-1 0 0,-1 0 0,1 0 0,0-1-1,0 1 1,-1 0 0,1 0 0,-1 0 0,0 0 0,0 0 0,1 0 0,-1 0 0,0 1 0,-1-1-1,1 0 1,0 0 0,-1 1 0,1-1 0,0 1 0,-1-1 0,0 1 0,1 0 0,-4-2 0,-5-3-21,-1 1 0,1 1 0,-1 0 0,0 1 0,0 0 0,-1 0 0,1 1 0,-21-1 0,-104 4-324,92 0 52,-200 24-3824,146-11 1403,-11-3-1919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8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98 17296,'0'0'3075,"-12"6"267,-2 0-2575,0 1 0,1 1-1,0 1 1,1 0 0,-19 17 0,26-22-639,0 0 1,1 1-1,0-1 1,0 1-1,0 0 0,0 1 1,1-1-1,0 1 1,0-1-1,1 1 1,-1 0-1,1 0 0,0 0 1,1 0-1,0 0 1,0 1-1,0-1 1,0 0-1,1 9 1,1-14-118,-1 0 0,0 0 1,0 0-1,0 0 0,1-1 0,-1 1 1,0 0-1,1 0 0,-1 0 1,0-1-1,1 1 0,-1 0 1,1 0-1,-1-1 0,1 1 1,0-1-1,-1 1 0,1 0 1,0-1-1,-1 1 0,1-1 1,0 1-1,0-1 0,0 0 1,-1 1-1,1-1 0,1 1 1,29-2 633,-23-1-492,-1-1 1,1 1 0,-1-1 0,0 0-1,13-9 1,-7 2-154,0-2 0,0 0 0,-1 0 0,-1-1 0,0-1 0,11-18 0,-17 24 0,-1 1 0,1-1 0,-2 0 0,1 0 0,-1 0 0,-1 0 0,1 0 0,-1-1 0,-1 1 0,1-1 0,-1 1 0,-1-1 0,0 0 0,-1-12 0,1 21-4,0-1 1,0 1-1,-1-1 0,1 0 0,0 1 1,0-1-1,0 1 0,-1 0 0,1-1 1,0 1-1,0-1 0,-1 1 0,1-1 1,0 1-1,-1-1 0,1 1 1,-1 0-1,1-1 0,0 1 0,-1 0 1,1-1-1,-1 1 0,1 0 0,-1 0 1,1 0-1,-1-1 0,1 1 0,-1 0 1,1 0-1,-1 0 0,1 0 1,-1 0-1,1 0 0,-1 0 0,1 0 1,-1 0-1,0 0 0,1 0 0,-1 0 1,1 0-1,-1 1 0,1-1 1,-1 0-1,1 0 0,-1 0 0,1 1 1,0-1-1,-2 1 0,-18 16-1003,12 10-3098,12-12-4891,10-10-1536</inkml:trace>
  <inkml:trace contextRef="#ctx0" brushRef="#br0" timeOffset="1">421 0 12780,'0'0'4335,"-9"3"-945,-3 1-2622,1 0 0,0 1 1,1 1-1,-1 0 0,-11 9 1,17-12-430,0 1 0,0 0 0,1 0 0,-1 0 0,1 1 0,0-1-1,0 1 1,0 0 0,1 0 0,0 0 0,0 1 0,0-1 0,1 1 0,-3 7 0,5-11-326,0-1 0,0 1 0,0-1 0,1 1 0,-1-1 0,0 1 0,1-1 0,-1 1 0,1-1 0,-1 0-1,1 1 1,0-1 0,0 0 0,0 1 0,-1-1 0,1 0 0,0 0 0,0 0 0,1 0 0,-1 0 0,0 0 0,0 0 0,0 0-1,1 0 1,-1-1 0,0 1 0,1 0 0,1 0 0,51 18 48,-38-14-54,30 8-367,-32-10 170,1 1 0,-1 1 0,0 0 0,-1 0 0,23 14 0,-35-19 207,0 0-1,-1 1 0,1-1 0,-1 0 1,1 1-1,-1-1 0,1 0 1,-1 1-1,1-1 0,-1 1 1,1-1-1,-1 1 0,0-1 1,1 1-1,-1-1 0,0 1 1,1-1-1,-1 1 0,0 0 0,0-1 1,1 1-1,-1-1 0,0 1 1,0 0-1,0-1 0,0 1 1,0 0-1,0-1 0,0 1 1,0 0-1,0-1 0,0 1 0,-1-1 1,1 2-1,-21 12 1230,-31 0 562,47-13-1835,-1 0 1,1 0-1,0-1 0,-1 1 1,1-1-1,0 0 0,-6-2 0,9 2-14,1 0 0,0-1-1,0 1 1,-1-1-1,1 0 1,0 1 0,0-1-1,0 0 1,0 0-1,0 0 1,0 1 0,0-1-1,0 0 1,0 0-1,0-1 1,1 1-1,-1 0 1,0 0 0,1 0-1,-1 0 1,1-1-1,-1 1 1,1 0 0,-1 0-1,1-1 1,0 1-1,0 0 1,0-1-1,0 1 1,0 0 0,0-1-1,0-1 1,1-10-2143,1-1 0,0 1 0,0-1 0,2 1 0,0 0-1,0 0 1,7-13 0,13-31-10697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3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18514,'0'0'11947,"46"85"-11595,-46-47-256,0 4-32,0-3-384,0-5-929,0-5-1089,0-7-481,-3-8-640,-5-11-1666,-4-3-4260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3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1 144 10378,'0'0'5776,"2"-11"-2546,-1 6-2876,0 0 1,0-1-1,1 1 1,-1 0-1,1 0 0,1 0 1,-1 0-1,1 0 1,0 0-1,0 0 1,0 1-1,0 0 1,1-1-1,0 2 1,0-1-1,0 0 1,0 1-1,1-1 1,8-4-1,1 1 193,0 1 1,1 1-1,0 0 0,0 1 0,0 0 1,25-2-1,-32 6-477,0-1 0,0 1 0,0 1 0,-1 0 0,1 0-1,13 3 1,-17-3-57,-1 0 0,0 0 0,0 1 0,0-1-1,0 1 1,0 0 0,-1-1 0,1 1-1,-1 0 1,1 1 0,-1-1 0,1 0 0,-1 1-1,0-1 1,0 1 0,2 4 0,-2-4 14,0 1 0,-1 0 1,1 0-1,-1-1 0,0 1 1,0 0-1,0 0 0,-1 0 1,1 0-1,-1 0 0,0 1 1,0-1-1,-1 0 0,1 0 1,-1 0-1,0 0 0,0 0 1,-2 5-1,-2 3 152,-1-1 0,-1 0 0,1 0 0,-14 14 0,-16 28 163,77-51-342,-31-2-80,-1 0 0,1 1-1,-1 0 1,1 1 0,-1 0 0,1 0-1,-1 1 1,17 8 0,-23-10 54,0 1 1,0 0-1,0 0 1,-1 0-1,1 0 1,0 0-1,-1 1 1,1-1-1,-1 1 1,0 0-1,0 0 1,0-1-1,0 1 1,-1 0-1,1 1 1,-1-1-1,0 0 1,0 0-1,0 1 1,0-1 0,0 0-1,-1 1 1,0-1-1,1 1 1,-1-1-1,-1 1 1,0 5-1,0-5 64,0 0 0,-1-1 0,1 1 0,-1-1 0,0 1 0,0-1 0,0 0 0,-1 0 0,1 0 0,-1 0 0,1 0 0,-1-1 0,0 1 0,0-1 0,0 0 0,-1 0 0,1 0 0,-7 3 0,-7 3 200,-1 0 0,-25 7 0,24-10-238,0 0 0,0 0 0,-1-2 0,1-1 0,-1 0 0,0-2 0,0 0 0,-22-3 0,40 3-1,0 0 1,0-1-1,0 1 1,0-1-1,0 1 1,0-1-1,0 0 1,0 0-1,0 0 1,0 0-1,0 0 1,1 0-1,-1-1 1,0 1-1,1-1 1,-1 1-1,1-1 1,0 1-1,-1-1 1,1 0-1,0 0 1,0 1-1,0-1 1,0 0-1,0 0 1,0 0-1,1 0 1,-1 0-1,1 0 0,-1-3 1,2 4-501,1-1 0,-1 1 0,0 0 0,1-1 0,-1 1-1,1 0 1,-1 0 0,1 0 0,-1 0 0,1 0 0,0 1 0,-1-1 0,1 0 0,3 0 0,0-1-1992,14-5-5419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4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13581,'0'0'16207,"1"9"-15433,0 29-266,-2 1 0,-8 61 0,-1 41-628,13-113-518,0-18-3102,1-18-8356,-2-10-2499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24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16111,'0'0'6871,"4"-10"-4197,-1 5-2434,-1 0-1,1-1 0,0 1 1,1 0-1,-1 1 0,1-1 1,0 1-1,0-1 0,0 1 1,1 1-1,0-1 0,-1 0 1,1 1-1,0 0 0,1 0 1,-1 1-1,10-4 0,0 1-30,-1 0 0,1 2-1,0-1 1,1 2 0,-1 0 0,0 1-1,24 1 1,-35 0-176,0 0 1,0 0-1,0 1 0,0-1 1,0 1-1,-1 0 0,1 0 1,0 1-1,0-1 0,-1 1 1,1-1-1,-1 1 0,0 0 0,1 1 1,-1-1-1,0 1 0,0-1 1,0 1-1,-1 0 0,1 0 1,-1 0-1,1 0 0,-1 0 1,0 1-1,0-1 0,-1 1 1,1-1-1,-1 1 0,1 0 1,-1 0-1,0-1 0,-1 1 1,2 8-1,-2-7-33,0 1 0,0-1 0,0 0 0,-1 0 0,0 1 0,0-1 0,0 0 0,-1 0 0,1 0 0,-1 0 0,-1 0 0,1 0 0,0-1 0,-1 1 0,0-1 0,-5 7 0,-3 0 0,-1-1 0,0 1 0,0-2 0,-16 10 0,14-10 0,1 0 0,0 1 0,-22 22 0,77-24 0,-35-7 0,1 0 0,-1 1 0,1 0 0,-1 0 0,0 1 0,0 0 0,0 0 0,0 1 0,0 0 0,-1 0 0,10 8 0,-4-1 0,-1 2 0,0 0 0,-1 0 0,10 17 0,-19-27 0,1 0 0,0-1 0,-1 1 0,1-1 0,0 0 0,1 0 0,-1 1 0,0-1 0,0-1 0,1 1 0,-1 0 0,1-1 0,0 1 0,-1-1 0,1 0 0,0 1 0,0-1 0,0-1 0,0 1 0,0 0 0,0-1 0,0 0 0,0 1 0,5-1 0,-8-1-8,1 1 0,-1 0 0,0 0 1,0 0-1,1 0 0,-1 0 0,0 0 0,0 0 0,1 0 1,-1 0-1,0-1 0,0 1 0,1 0 0,-1 0 0,0 0 1,0 0-1,0-1 0,1 1 0,-1 0 0,0 0 0,0 0 0,0-1 1,0 1-1,1 0 0,-1 0 0,0-1 0,0 1 0,0 0 1,0-1-1,0 1 0,0 0 0,0 0 0,0-1 0,0 1 1,0 0-1,0-1 0,0 1 0,0 0 0,0-1 0,-2-8-3009,-2-4-6464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0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0 421 7399,'0'0'20318,"9"0"-18765,-2-1-1357,1 0 1,-1-1-1,1 0 0,-1 0 0,0-1 0,0 0 0,0 0 0,0 0 1,-1-1-1,0 0 0,1 0 0,-1-1 0,10-10 0,16-15 149,33-40 0,-50 53-305,183-224-19,-198 240-21,0 1 0,1-1 0,-1 1 0,0-1 0,0 1 0,0-1 0,1 1 0,-1-1 0,0 1 0,1-1 0,-1 1 0,0-1 0,1 1 0,-1 0 0,1-1 0,-1 1 0,0 0 0,1-1 0,-1 1 0,1 0 0,-1 0 0,1-1 0,-1 1 0,1 0 0,-1 0 0,1 0 0,-1 0 0,1 0 0,0 0 0,-1 0 0,1 0 0,-1 0 0,1 0 0,-1 0 0,1 0 0,-1 0 0,1 0 0,-1 0 0,1 0 0,-1 1 0,1-1 0,0 1 0,4 27 0,-12 44 0,-9 7 0,10-57 0,1 1 0,1-1 0,1 1 0,1-1 0,0 1 0,2 0 0,3 27 0,-3-49-93,1-1 1,-1 1-1,0 0 1,0-1-1,0 1 1,1 0-1,-1-1 1,0 1-1,0 0 0,1-1 1,-1 1-1,1-1 1,-1 1-1,1 0 1,-1-1-1,1 1 0,-1-1 1,1 0-1,-1 1 1,1-1-1,-1 1 1,1-1-1,0 0 1,-1 1-1,1-1 0,0 0 1,-1 0-1,2 1 1,-1-1-69,-1 0 0,1-1 0,-1 1 0,1 0 0,-1 0 0,1 0 0,0 0 0,-1-1 0,1 1 0,-1 0 0,1 0 0,-1-1 0,1 1 0,-1 0 0,0-1 0,1 1 0,-1-1 0,1 1 0,-1-1 0,0 1 0,1 0 0,-1-1 0,0 1 0,1-1 0,-1 0 0,0 1 0,0-1 0,0 1 0,0-1 1,1 1-1,-1-1 0,0 1 0,0-1 0,0 0 0,0 1 0,0-1 0,0 1 0,0-1 0,-1 0 0,1 1 0,0-1 0,0 1 0,0-1 0,0 1 0,-1-1 0,1 1 0,0-1 0,-1 1 0,1-1 0,0 1 0,-1-1 0,1 1 0,-14-16-7937,-8 0-3786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9033,'0'0'21460,"79"-25"-21396,-38 21-480,-1 0-2595,-2-1-2274,0 0-3876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20435,'0'0'6497,"-5"12"-5322,3-7-1068,-2 3 71,0 1-1,1-1 1,0 1-1,1 0 1,0 0-1,0 0 1,1 0 0,0 0-1,0 1 1,2 14-1,-1-23-156,1 0 0,-1 0-1,1 0 1,-1 0 0,1 0-1,-1 0 1,1 0 0,0 0-1,0-1 1,-1 1 0,1 0-1,0 0 1,0 0 0,0-1 0,0 1-1,0-1 1,0 1 0,0-1-1,0 1 1,0-1 0,0 1-1,0-1 1,0 0 0,0 0-1,1 1 1,-1-1 0,0 0-1,0 0 1,0 0 0,0 0 0,0 0-1,1-1 1,-1 1 0,0 0-1,0 0 1,0-1 0,2 0-1,2 0 90,-1-1-1,1 1 0,-1-1 0,1 0 1,-1 0-1,1-1 0,5-4 0,0-2-37,0-2-1,-1 0 0,-1 0 0,1 0 0,-2-1 1,0 0-1,0-1 0,8-20 0,-25 57-21,1 1 0,2 0 0,1 1-1,0 0 1,-2 43 0,8-68-50,0 0 0,0-1 0,0 1 0,0 0 0,0-1 0,0 1 0,0 0 0,0 0 0,0-1 0,0 1 0,1 0 0,-1-1 0,0 1 0,0-1 0,1 1 0,-1 0 0,0-1 0,1 1 0,-1-1 0,1 1 0,-1-1 0,1 1 0,-1-1 0,1 1 0,-1-1 0,1 1 0,0-1 0,-1 0 0,1 1 0,-1-1 0,1 0 0,0 0 0,-1 0 0,1 1 0,0-1 0,-1 0 0,1 0 0,0 0 0,0 0 0,-1 0 0,1 0 0,0 0 0,-1 0 0,1 0 0,0-1 0,-1 1 0,1 0 0,0 0 0,-1-1 0,1 1 0,-1 0 0,1-1 0,0 1 0,-1 0 0,1-1 0,-1 1 0,1-1 0,-1 1 0,1-1 0,4-2 0,-1 0 0,0 0 0,0 0 0,0 0 0,0 0 0,-1-1 0,5-4 0,-7 5-463,0 1 0,1 0 1,-1-1-1,0 1 0,0-1 0,0 1 0,-1-1 1,1 1-1,-1-1 0,1 0 0,-1 1 0,0-5 1,0-2-6014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1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18546,'0'0'12657,"-11"7"-11317,0 0-1194,-2 0-137,1 0-1,-1 1 1,2 0 0,-1 1-1,1 1 1,1 0 0,0 0-1,-13 17 1,23-26-9,0-1 0,0 1 0,0-1 0,0 0 0,1 1 0,-1-1 0,0 0 0,0 1 0,1-1 0,-1 0 0,0 0 0,0 1 0,1-1 0,-1 0 0,0 0 0,0 1 0,1-1 0,-1 0 0,0 0 0,1 0 0,-1 0 0,0 1 0,1-1 0,-1 0 0,1 0 0,-1 0 0,0 0 0,1 0 0,-1 0 0,0 0 0,1 0 0,-1 0 0,1 0 0,-1 0 0,0 0 0,1 0 0,0-1 0,22 2 0,-20-1 0,25-1 0,-13-1 0,1 2 0,-1 0 0,30 5 0,-42-5 0,-1 0 0,0 1 0,1-1 0,-1 1 0,0 0 0,1-1 0,-1 1 0,0 0 0,0 0 0,0 1 0,0-1 0,0 0 0,0 1 0,0-1 0,0 1 0,-1 0 0,1 0 0,-1-1 0,1 1 0,-1 0 0,0 0 0,1 1 0,-1-1 0,0 0 0,-1 0 0,1 0 0,0 1 0,0-1 0,-1 0 0,0 1 0,1 2 0,-1 0 0,-1-1 0,1 0 0,-1 1 0,0-1 0,0 0 0,0 0 0,-1 0 0,0 0 0,1 0 0,-2 0 0,1 0 0,0 0 0,-1-1 0,1 1 0,-1-1 0,0 0 0,0 0 0,0 0 0,-1 0 0,1-1 0,-1 1 0,-7 3 0,3-1 0,-1-1 0,1 0 0,-1 0 0,0-1 0,-1-1 0,1 1 0,0-1 0,-1-1 0,-16 1 0,25-14-1989,3 3-4836,10-10-10209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2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5029,'0'0'27226,"-5"4"-26789,-5 4-428,1 0-1,0 1 1,0 0-1,1 0 1,1 1-1,-1 0 1,2 0-1,-1 1 1,1-1-1,-4 13 1,-1 3-14,1 0 0,1 1 1,-9 44-1,15-58 47,1-1 0,1 1 0,0 0 0,0 0 0,1 0 0,1 0 0,0-1 0,6 25 0,-5-32-118,0-1 1,0 1-1,0 0 1,0 0-1,1-1 0,0 0 1,0 1-1,0-1 1,1 0-1,-1 0 1,1-1-1,0 1 1,0-1-1,0 0 1,0 0-1,1 0 1,-1-1-1,1 1 0,0-1 1,-1 0-1,1 0 1,0-1-1,0 1 1,7 0-1,36 3-7478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8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0 256 6182,'0'0'21289,"8"-1"-19602,3-1-1508,-2-1 0,1 0 0,0-1 0,-1 0 0,1 0 0,-1-1 0,0 0 0,-1-1 0,1 0 0,-1 0 0,15-15 0,84-96 1276,-102 111-1449,44-57-6,-48 104 0,-12 67 0,5-66 0,0 44 0,6-79-256,2 17-3124,-2-23 3251,0-1 1,0 1-1,1-1 0,-1 1 1,0-1-1,0 1 0,1-1 1,-1 1-1,0-1 0,1 0 1,-1 1-1,0-1 0,1 1 1,-1-1-1,1 0 0,-1 1 1,0-1-1,1 0 1,-1 0-1,1 1 0,-1-1 1,1 0-1,-1 0 0,1 0 1,-1 0-1,1 1 0,-1-1 1,1 0-1,-1 0 0,1 0 1,0 0-1,-1 0 0,1 0 1,-1-1-1,1 1 0,-1 0 1,1 0-1,0 0 0,-1-14-17226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8T09:03:38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18161,'0'0'5755,"-1"10"-4207,-7 40-399,-2 0 1,-27 77-1,22-84-378,2 0 0,3 0 0,0 1 0,-5 82 0,16-126-771,-1 0 0,0 0 0,0 0 0,0 0 0,0 1 0,0-1 0,0 0 0,0 0 0,0 0 0,0 0 0,1 0 0,-1 1 0,0-1 0,0 0 0,0 0 0,0 0 0,0 0 0,1 0 0,-1 0 0,0 0 0,0 0 0,0 0 0,1 0 0,-1 1 0,0-1 0,0 0 0,0 0 0,0 0 0,1 0 0,-1 0 0,0 0 0,0 0 0,0 0 0,1-1 0,-1 1 0,0 0 0,0 0 0,0 0 0,0 0 0,1 0 0,-1 0 0,0 0 0,0 0 0,0 0 0,0 0 0,0-1 0,1 1 0,-1 0 0,0 0 0,0 0 0,0 0 0,0 0 0,0-1 0,0 1 0,0 0 0,0 0 0,1 0 0,-1 0 0,0-1 0,0 1 0,0 0 0,0 0 0,0 0 0,0-1 0,10-10 0,-2-9 0,-1 0 0,0 0 0,-2 0 0,0-1 0,2-27 0,4-15 0,-10 62 0,-1 1 0,0 0 0,0-1 0,0 1 0,0 0 0,0 0 0,1-1 0,-1 1 0,0 0 0,0 0 0,1 0 0,-1-1 0,0 1 0,0 0 0,1 0 0,-1 0 0,0 0 0,0-1 0,1 1 0,-1 0 0,0 0 0,1 0 0,-1 0 0,0 0 0,0 0 0,1 0 0,-1 0 0,0 0 0,1 0 0,-1 0 0,0 0 0,1 0 0,-1 0 0,0 0 0,0 0 0,1 0 0,-1 1 0,0-1 0,1 0 0,-1 0 0,0 0 0,0 0 0,1 1 0,-1-1 0,0 0 0,0 0 0,0 0 0,1 1 0,-1-1 0,0 0 0,0 0 0,0 1 0,0-1 0,0 0 0,1 1 0,-1-1 0,0 0 0,0 0 0,0 1 0,0 0 0,18 22 0,-14-17 0,1-1 0,0 0 0,1 0 0,0 0 0,0 0 0,0-1 0,1 0 0,-1-1 0,1 1 0,10 3 0,-12-5 0,-1-1 0,1 1 0,0-1 0,0 0 0,0-1 0,-1 1 0,1-1 0,0 0 0,0 0 0,0 0 0,0 0 0,0-1 0,0 0 0,0 0 0,6-3 0,-9 3 0,0-1 0,0 1 0,0-1 0,0 0 0,-1 1 0,1-1 0,-1 0 0,1 0 0,-1 0 0,0 0 0,1 0 0,-1-1 0,0 1 0,-1 0 0,1 0 0,0-1 0,-1 1 0,1 0 0,-1-1 0,1 1 0,-1-1 0,0 1 0,0 0 0,-1-1 0,1 1 0,-1-4 0,1 6 0,-1-1 0,1 0 0,-1 1 0,0-1 0,1 1 0,-1-1 0,1 1 0,-1 0 0,0-1 0,1 1 0,-1 0 0,0-1 0,0 1 0,1 0 0,-1 0 0,0 0 0,0-1 0,1 1 0,-1 0 0,0 0 0,0 0 0,1 0 0,-1 1 0,0-1 0,0 0 0,0 0 0,1 0 0,-1 0 0,0 1 0,1-1 0,-1 0 0,0 1 0,1-1 0,-1 1 0,0-1 0,1 1 0,-1-1 0,1 1 0,-2 0 0,-23 21 0,-8 26 0,32-45 0,0-1 0,0 1 0,-1-1 0,1 1 0,1 0 0,-1-1 0,0 1 0,1 0 0,-1 0 0,1-1 0,0 1 0,0 0 0,0 0 0,0 0 0,1 0 0,-1-1 0,1 1 0,1 4 0,-1-6 0,0 0 0,0 1 0,0-1 0,0 0 0,0-1 0,0 1 0,0 0 0,1 0 0,-1 0 0,0-1 0,1 1 0,-1-1 0,0 1 0,1-1 0,-1 1 0,1-1 0,-1 0 0,1 0 0,-1 0 0,3 0 0,34-1 0,-35 0 0,15-2 0,0-1 0,0-1 0,-1-1 0,0 0 0,33-17 0,-31 13 0,0 1 0,1 1 0,41-10 0,-61 18 0,1 0 0,0-1 0,-1 1 0,1 0 0,-1 0 0,1 0 0,0 0 0,-1 0 0,1 0 0,-1 0 0,1 1 0,0-1 0,-1 0 0,1 0 0,-1 0 0,1 1 0,0-1 0,-1 0 0,1 0 0,-1 1 0,1-1 0,-1 1 0,1-1 0,-1 0 0,1 1 0,-1-1 0,0 1 0,1-1 0,-1 1 0,0-1 0,1 1 0,-1-1 0,0 1 0,0 0 0,1-1 0,-1 1 0,0-1 0,0 2 0,2 32 0,-1 3 0,-1-36 0,0 0 0,0 0 0,0 0 0,0 0 0,1 0 0,-1 0 0,1 0 0,-1 0 0,0 0 0,1 0 0,0-1 0,-1 1 0,1 0 0,-1 0 0,1 0 0,0-1 0,0 1 0,-1 0 0,1-1 0,0 1 0,0 0 0,0-1 0,0 1 0,0-1 0,1 1 0,7 0-99,1-1 0,-1 1 1,0-2-1,0 1 0,0-1 0,0-1 1,0 0-1,-1 0 0,1-1 0,0 0 1,14-7-1,4-3-5827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13965,'0'0'13709,"66"0"-12396,-32-1-960,4-2-289,1-1-769,0-1-2178,-4-1-3395,-3-2-8135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1089,'0'0'20275,"-50"14"-17808,43-9-482,6-1-319,1 4-417,1-2-544,18-1-449,9-1-32,6-1-96,9-2-128,1-1-384,-1 0-1698,-6 0-1601,-8 0-1058,-8 0-1793,-11 0-4741</inkml:trace>
  <inkml:trace contextRef="#ctx0" brushRef="#br0" timeOffset="1">15 178 15310,'0'0'9642,"71"11"-8361,-28-18-577,2-1-543,-1 1-193,-5 0-1666,-7 1-2626,-9 2-3908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49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0 178 14221,'0'0'17436,"14"-3"-16491,16-7-912,0-1 0,0-1 0,-2-1 0,45-28 0,18-34-33,-77 62 0,-13 61 0,-6-9 0,3-24 0,0 1 0,0 0 0,2 1 0,2 30 0,-2-45-183,1-1 0,-1 1 0,1 0-1,-1-1 1,1 1 0,0-1 0,-1 1 0,1-1 0,0 1 0,0-1 0,0 0-1,0 1 1,0-1 0,1 0 0,-1 0 0,0 0 0,3 2 0,-3-2-263,0-1 0,1 1 0,-1 0 0,1-1 0,-1 1-1,0-1 1,1 0 0,-1 0 0,1 1 0,0-1 0,-1 0 0,1 0 0,-1 0 0,1 0 0,-1-1 0,1 1 0,-1 0 0,1-1 0,-1 1 0,2-1 0,15-11-14982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1954,'0'0'20339,"1"58"-18033,-1-27-928,-2 1-482,-3 5-543,2-3-289,2-2-481,1-6-1344,0-8-1122,0-5-448,4-9-128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 15599,'0'0'9646,"12"-9"-7964,-2 2-1351,-4 2-164,0 1 0,0 0-1,1 0 1,0 0 0,0 0 0,0 1 0,0 0-1,0 1 1,0 0 0,1 0 0,10-1 0,-6 1 124,5 1-65,0-1 0,0 2 0,0 0 0,25 4 0,-39-4-195,-1 0 0,1 1-1,-1-1 1,1 1-1,-1 0 1,1 0-1,-1-1 1,1 2 0,-1-1-1,0 0 1,1 0-1,-1 1 1,0-1 0,0 1-1,0 0 1,0-1-1,-1 1 1,1 0-1,0 0 1,-1 0 0,1 1-1,-1-1 1,0 0-1,1 0 1,-1 1 0,-1-1-1,1 1 1,0-1-1,0 1 1,-1-1-1,1 1 1,-1-1 0,0 1-1,0 0 1,0-1-1,0 1 1,-1 2-1,0-1 8,0 0 0,0 0-1,0-1 1,0 1 0,-1-1-1,0 1 1,1-1 0,-1 1-1,-1-1 1,1 0 0,0 0-1,-6 5 1,-39 32 312,15-16-266,70-20-84,-30-4-22,0 0 1,0 0-1,0 1 1,0 0-1,-1 0 0,1 1 1,0 0-1,-1 1 0,12 4 1,-16-5 12,-1 0 1,1 0-1,-1 0 0,1 0 1,-1 0-1,0 1 1,0-1-1,0 1 0,0-1 1,0 1-1,-1 0 1,1 0-1,-1-1 0,1 1 1,-1 0-1,0 0 1,0 1-1,-1-1 0,1 0 1,-1 0-1,1 0 1,-1 0-1,0 1 0,0-1 1,-1 0-1,0 5 1,0-4 16,0 0 0,0 0 1,-1-1-1,1 1 0,-1 0 0,0-1 1,0 0-1,0 1 0,-1-1 1,1 0-1,-1 0 0,0 0 1,1 0-1,-1-1 0,0 1 1,-1-1-1,1 0 0,0 0 1,-1 0-1,1 0 0,-1 0 1,0-1-1,0 0 0,1 0 0,-8 2 1,-6 1 37,-1-1 1,0 0-1,0-1 1,-23-1-1,31 0-46,-56-5 0,64 4 0,0 0 0,0 0 0,0-1 0,0 1 0,0-1 0,0 1 0,0-1 0,0 0 0,0 0 0,0 0 0,0 0 0,0 0 0,1 0 0,-1 0 0,0-1 0,1 1 0,-1 0 0,1-1 0,0 0 0,-1 1 0,1-1 0,0 0 0,0 1 0,0-1 0,0 0 0,-1-3 0,2 4-75,0 1 0,0-1 0,0 0 0,1 0 0,-1 0 0,0 1-1,0-1 1,1 0 0,-1 0 0,0 1 0,1-1 0,-1 0 0,1 0 0,-1 1 0,0-1 0,1 1 0,0-1 0,-1 0-1,1 1 1,-1-1 0,1 1 0,0-1 0,-1 1 0,1 0 0,0-1 0,0 1 0,-1 0 0,2-1 0,29-8-4898,-20 6 2322,18-6-4844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22389,'0'0'10378,"3"66"-10378,-11-32 0,1 4 0,2 3 0,-1-2 0,4 0 0,2-5 0,0-7 0,0-8-1249,0-10-1666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1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 15727,'0'0'9732,"8"-10"-6556,-4 4-2904,0 1 1,0-1-1,1 1 0,0 0 0,0 1 1,1-1-1,-1 1 0,1 0 0,0 0 1,0 0-1,1 1 0,-1 0 0,1 1 1,13-5-1,1 3-252,0 1 0,33-1 0,-48 3-21,-1 1 1,0 0-1,1 0 0,-1 1 0,0 0 1,1-1-1,-1 2 0,0-1 0,0 1 1,0 0-1,0 0 0,0 0 0,0 0 1,-1 1-1,8 6 0,-10-7 1,0 0 0,-1 0 0,1 0 0,-1 0 0,0 1 0,1-1 0,-1 1 0,0-1 0,-1 1 0,1-1 0,0 1 0,-1-1 0,1 1 0,-1 0 0,0-1 0,0 1 0,0 0 0,0-1 0,0 1 0,-1 0 0,1-1 0,-1 1 0,0-1 0,1 1 0,-1-1 0,-1 1 0,1-1 0,0 1 0,0-1 0,-1 0 0,1 0 0,-1 0 0,-3 4 0,-8 8 0,0-1 0,0 0 0,-28 20 0,21-18 0,9-6 0,-17 15 0,26-23 0,1 0 0,0 0 0,1 0 0,-1 0 0,0 0 0,0 1 0,0-1 0,1 0 0,-1 0 0,1 1 0,-1-1 0,1 1 0,-1-1 0,1 0 0,0 1 0,0-1 0,-1 1 0,1-1 0,0 0 0,1 3 0,1-2 0,0 0 0,0-1 0,0 0 0,0 1 0,0-1 0,0 0 0,1 0 0,-1 0 0,0 0 0,1-1 0,-1 1 0,1-1 0,-1 1 0,1-1 0,-1 0 0,1 0 0,3 0 0,2 1 0,14 1-1017,0 1 0,40 12 0,-52-11-92,0 0-1,-1 0 1,1 1-1,-1 0 1,0 0-1,-1 1 1,1 1-1,10 10 1,-2 1-16604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6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7111,'0'0'12710,"11"4"-11145,0 0-1260,0 1 0,0 1 0,0 0 0,-1 0 0,0 1 0,0 0 0,-1 1 0,1 0 0,-2 0 0,1 1 0,-1 0 0,-1 0 0,0 1 0,7 12 0,-6-5-154,0 1 1,-2-1 0,0 1 0,-1 0-1,0 1 1,-2-1 0,0 1 0,-1 0-1,-1 0 1,-1 0 0,-1 0 0,-3 25-1,1-30-55,0 0 0,0-1 1,-1 0-1,0 0 0,-2 0 0,1 0 0,-14 21 0,13-26-55,1-1 0,-1 0 1,0 0-1,-1 0 0,1-1 0,-1 0 1,-1 0-1,1-1 0,-1 0 1,0 0-1,0 0 0,-13 4 0,10-6-891,11-3 690,0 0 1,-1 0 0,1 0-1,0-1 1,-1 1-1,1 0 1,0 0 0,-1 0-1,1 0 1,0 0-1,-1 0 1,1-1-1,0 1 1,-1 0 0,1 0-1,0-1 1,0 1-1,-1 0 1,1 0-1,0-1 1,0 1 0,0 0-1,-1 0 1,1-1-1,0 1 1,0 0 0,0-1-1,0 1 1,0 0-1,0-1 1,0 1-1,0 0 1,-1-1 0,1 1-1,0 0 1,0-1-1,1 1 1,-1-1 0,0 1-1,0 0 1,0-1-1,0 1 1,0 0-1,0-1 1,1 1 0,2-21-6867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15278,'0'0'14318,"87"28"-13549,-40-28-545,4-1-160,-1-7-64,-9 2-545,-5 4-1216,-10 2-1218,-12 0-320,-13 7-5670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8:52:57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36 3299,'0'0'15407,"-61"22"-11916,59-17-800,2 0-994,7-4-255,20 0-161,11-1-416,12 0-481,8-5-224,3-7-128,-5 2-320,-4-2-1954,-10 3-2371,-10-2-1216,-11 0-3748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09.04.2026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1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0452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7041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2245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9148D-44AA-C21A-24BF-2FD1E7158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EC6573A-EFFE-B8C8-ED04-770C86ACFCB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B5AB94C-5992-6567-2FE6-44A79E4E9B2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6344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3CAF0-FE89-2613-D54C-45613B5B6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8CCACA4-1639-3BF6-C0B0-31A89779AB6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D67C35-C713-94E8-AA51-94F5FA76E24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501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9545C-ECE0-84B7-4DF8-7F25136A8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EA7ACD-F5AC-4F0D-13F4-8FBB22298B7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681DDDD-B696-BC8D-CD15-704406626A3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3324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E4655-F930-1716-598B-F1AA127EF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A1CEEE-55BA-464C-3737-FB439C5678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04E3C06-876A-844E-B769-BB3D61ADAA6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266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706B-9CC8-5F5D-B73F-65E1A358C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78B906-F5E9-C014-E7AB-F755B817123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BCB342-26E3-EEC6-126B-3196C046CCE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2434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7E50C-3004-F314-B97E-9B7A14CA7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FFD3B96-6619-B7F2-CCE0-4759F4FBF82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33AF805-73AB-9F9F-C407-0FCA513C2C8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909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D5DF1-73F4-FFCB-8D1F-EAD44F808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47A98-7C26-9965-E9A5-199EEAAECD5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0F0EAAB-989E-AA13-FE8D-AF50FC05B70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59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1A38-91A0-EF0B-5360-EE6C997B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208740-2C74-9D32-0662-F02A2D6CF83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6FF0EF-945D-8477-6455-774C7C274F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948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2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2798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7A8C-6536-711C-39EB-2B360C14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C48428-59D1-56D5-6358-8313F11EF0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58CCCA-83F8-5401-2B69-32E5F43886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8676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F3684-124F-9EAE-7975-14DBC139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49942A-E2BF-5209-BE90-028E6DBAEEF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E78089-DEA7-E234-BCD4-4F54A12E16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7018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57E6-88FD-9986-9742-EDCB25F42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F32BDA-4323-2C27-05E7-04A0F65512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24E1D1-747C-7BD2-AF0C-DC8C9741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8440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C693-66F5-3E62-189E-1777C7C9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AE6CE4-33FB-4C99-35F1-4DA6A84D1A2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7EF151-D20B-A4A6-B9B6-33EA365F0E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896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D6FC3-1C5E-33B6-6780-782D20F38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3B904-1E0C-F61C-055C-5B69B15F5C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24C810-05B0-88A1-302B-3CAE8C88EA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917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51BF-FD96-D619-B855-EEE35211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F864ED-C099-013D-7625-D0C9053E5E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CD0CD8-2DB3-9B44-B0AC-B63706467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3236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56C91-B7EC-0A88-4413-7F7415D4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3403CF0-7CE0-C789-6479-6B55F41FED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F617D2-75CB-5E2F-65C0-D35540E02E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48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9B32B-0031-B4A9-FF6C-381425F2D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E8307-D2D2-FE3F-0CAC-DEC7120FFB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67A6AB-8083-0DA1-C9EB-0AFDA7B024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0715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EF6-68B8-C19B-F015-28113E45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606DC40-2246-E270-9A07-556BFD6249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BA5825-33EF-7D54-BEFB-70E8A7547C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3838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85863-73F6-22F9-0515-F9AEAFF5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741E34-F741-8BF3-4283-D051DC6423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90A8C3-7B84-E181-B177-2DE7EFEAE3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89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3</a:t>
            </a:fld>
            <a:endParaRPr lang="de-DE"/>
          </a:p>
        </p:txBody>
      </p:sp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76130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80BAB-4CCB-A82E-59E4-D868400F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F2F53CF-65E2-691B-C014-5C45BC1AFF6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618F3BF-5D9D-0CEA-1FE2-4831AF1BB64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38164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30060-A0AD-E170-9E86-A0347C841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2710CD4-40BD-9899-0C20-3AA039021C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4901311-AA7F-D1E7-5820-28AA68AA8A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4726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A33DC-AE0B-F114-0EFF-C6228D1CD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745956E-ECDB-61A1-3A8D-E49DC172F62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38FBA5-7DDC-9C02-9608-96DF937A79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9427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10DB1-D12A-3BCE-DE99-D22C24F6B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98B4B4-E222-1205-4AA0-04FDECAC605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1D7ADA8-F7F2-4E65-1C05-AB413D2B34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40904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F6830-5728-E8BD-CAC2-204176AD9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A6DD49E-ACCF-DBDB-830B-8A21540CD62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23A227-F0B2-BDCB-F62D-9960F648E75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74232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B2B43-A4DB-7302-7B18-6145C60F3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A8D109-66A9-801F-E6A6-B76C9D5174D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B6B621A-DA67-A7CF-2919-21AE0478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8469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06198-5AB5-A289-268C-D87CCEC5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33BD9-C5C5-D98A-C757-5D6C5078AB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3FA0715-513A-EF30-B550-9A03CA6C952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043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D8B2-CDE6-2398-E8F6-CF2CC779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C1DA011-CAB6-FA7E-54F6-0DE6FEDEDE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A2868D9-4999-CA7E-5BD8-922F0FB4DA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858737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C676DF-8D9F-5EB7-072D-9151AB88B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6">
            <a:extLst>
              <a:ext uri="{FF2B5EF4-FFF2-40B4-BE49-F238E27FC236}">
                <a16:creationId xmlns:a16="http://schemas.microsoft.com/office/drawing/2014/main" id="{27738BB1-EA3F-6065-209A-B62C12CDA69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30A590-8527-4D26-B55B-C7B1F990B142}" type="slidenum">
              <a:rPr lang="de-DE"/>
              <a:pPr/>
              <a:t>39</a:t>
            </a:fld>
            <a:endParaRPr lang="de-DE"/>
          </a:p>
        </p:txBody>
      </p:sp>
      <p:sp>
        <p:nvSpPr>
          <p:cNvPr id="397314" name="Rectangle 2">
            <a:extLst>
              <a:ext uri="{FF2B5EF4-FFF2-40B4-BE49-F238E27FC236}">
                <a16:creationId xmlns:a16="http://schemas.microsoft.com/office/drawing/2014/main" id="{A29FC67F-7971-038F-81D0-B3988E8A5EC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3050" cy="3725863"/>
          </a:xfrm>
          <a:ln/>
        </p:spPr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FADF7F02-CA7C-6238-CAEF-9EE1F4166C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904432" y="4717732"/>
            <a:ext cx="4990332" cy="4465216"/>
          </a:xfrm>
          <a:noFill/>
          <a:ln/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8467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EF8E-79FB-394F-8706-7A673477C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32E0E7-FC68-B023-DB0D-C049DEC84F7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EE9CFD-8F37-2CEA-D30E-69C9D4271B1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4442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6671F-29F3-327F-FC7A-AB75B909C3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27">
            <a:extLst>
              <a:ext uri="{FF2B5EF4-FFF2-40B4-BE49-F238E27FC236}">
                <a16:creationId xmlns:a16="http://schemas.microsoft.com/office/drawing/2014/main" id="{F0D96426-E287-2724-4BA7-452828C01F9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90000" tIns="46800" rIns="90000" bIns="46800" anchor="b" anchorCtr="0" compatLnSpc="1"/>
          <a:lstStyle/>
          <a:p>
            <a:pPr lvl="0"/>
            <a:fld id="{6A093425-080A-46A4-920F-8358302A23DE}" type="slidenum">
              <a:t>4</a:t>
            </a:fld>
            <a:endParaRPr lang="de-DE"/>
          </a:p>
        </p:txBody>
      </p:sp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7E1ADFB-59A6-EC8D-9A0E-8D18E6F0689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44538"/>
            <a:ext cx="6618287" cy="37242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0F6A25D-FE92-2C12-955D-5DFDBF51EE0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904891" y="4717406"/>
            <a:ext cx="4990405" cy="4465446"/>
          </a:xfrm>
        </p:spPr>
        <p:txBody>
          <a:bodyPr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4840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91EC5-CEB9-E046-DD7C-ADCC8704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32DC560-ADB5-AAB1-FE68-4E37A19B9DF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A1E6DFF-45C6-B7D0-70B3-453811BD89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04095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CEF49-4A0C-D163-2D42-4E8B3EC7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7A8921-9272-9731-C96E-EDA029A07A8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69E7B65-A54E-07CD-EE4B-0979CF3F437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617182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4F4C-3E79-B70C-C6E8-D9EF0AAD1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A5694C-F247-9EA3-E0D2-8404D6D7065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493D6B-65BC-5502-39DC-BE0217FBD4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008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E1F14-1BAC-4A6A-4E75-4AA95AF24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564BFFF-728C-1A6B-C88D-78ACAF509BA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290D60B-4AC3-836B-488D-200F8360AE8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3549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D8B4A-3DFB-A2A8-8708-FF78518C7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990EB85-1D52-DD18-3C2F-82014D1B692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5AB8218-5C1B-9000-5324-40C518B376F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5705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E5DB4-0FF1-6B0D-9599-A4E35A0190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8572EE2-7A7D-1099-3122-39D15ACB927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6643975-7095-4616-D403-E21621E4896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7170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4F141-1F46-AEDF-1A69-A72C91B1C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B459CC-BF52-1FA6-B26E-3ECFA1DEA69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49B097-885C-4558-1664-06856A3D9E3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819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D0B6F-EAC7-AAD1-145F-DA34DE868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E447091-1FA2-8A00-269E-5F6702A3DF4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63B6974-C0B7-8369-915D-56E6C10B2F0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305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09.04.2026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09.04.2026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09.04.2026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86.png"/><Relationship Id="rId671" Type="http://schemas.openxmlformats.org/officeDocument/2006/relationships/image" Target="../media/image1985.png"/><Relationship Id="rId769" Type="http://schemas.openxmlformats.org/officeDocument/2006/relationships/customXml" Target="../ink/ink387.xml"/><Relationship Id="rId976" Type="http://schemas.openxmlformats.org/officeDocument/2006/relationships/image" Target="../media/image2136.png"/><Relationship Id="rId21" Type="http://schemas.openxmlformats.org/officeDocument/2006/relationships/image" Target="../media/image738.png"/><Relationship Id="rId324" Type="http://schemas.openxmlformats.org/officeDocument/2006/relationships/image" Target="../media/image887.png"/><Relationship Id="rId531" Type="http://schemas.openxmlformats.org/officeDocument/2006/relationships/customXml" Target="../ink/ink267.xml"/><Relationship Id="rId629" Type="http://schemas.openxmlformats.org/officeDocument/2006/relationships/image" Target="../media/image1964.png"/><Relationship Id="rId170" Type="http://schemas.openxmlformats.org/officeDocument/2006/relationships/customXml" Target="../ink/ink84.xml"/><Relationship Id="rId836" Type="http://schemas.openxmlformats.org/officeDocument/2006/relationships/customXml" Target="../ink/ink421.xml"/><Relationship Id="rId1021" Type="http://schemas.openxmlformats.org/officeDocument/2006/relationships/customXml" Target="../ink/ink514.xml"/><Relationship Id="rId268" Type="http://schemas.openxmlformats.org/officeDocument/2006/relationships/image" Target="../media/image859.png"/><Relationship Id="rId475" Type="http://schemas.openxmlformats.org/officeDocument/2006/relationships/image" Target="../media/image1888.png"/><Relationship Id="rId682" Type="http://schemas.openxmlformats.org/officeDocument/2006/relationships/customXml" Target="../ink/ink343.xml"/><Relationship Id="rId903" Type="http://schemas.openxmlformats.org/officeDocument/2006/relationships/customXml" Target="../ink/ink455.xml"/><Relationship Id="rId32" Type="http://schemas.openxmlformats.org/officeDocument/2006/relationships/customXml" Target="../ink/ink15.xml"/><Relationship Id="rId128" Type="http://schemas.openxmlformats.org/officeDocument/2006/relationships/customXml" Target="../ink/ink63.xml"/><Relationship Id="rId335" Type="http://schemas.openxmlformats.org/officeDocument/2006/relationships/customXml" Target="../ink/ink168.xml"/><Relationship Id="rId542" Type="http://schemas.openxmlformats.org/officeDocument/2006/relationships/image" Target="../media/image1921.png"/><Relationship Id="rId987" Type="http://schemas.openxmlformats.org/officeDocument/2006/relationships/customXml" Target="../ink/ink497.xml"/><Relationship Id="rId181" Type="http://schemas.openxmlformats.org/officeDocument/2006/relationships/image" Target="../media/image817.png"/><Relationship Id="rId402" Type="http://schemas.openxmlformats.org/officeDocument/2006/relationships/image" Target="../media/image926.png"/><Relationship Id="rId847" Type="http://schemas.openxmlformats.org/officeDocument/2006/relationships/image" Target="../media/image2072.png"/><Relationship Id="rId279" Type="http://schemas.openxmlformats.org/officeDocument/2006/relationships/customXml" Target="../ink/ink140.xml"/><Relationship Id="rId486" Type="http://schemas.openxmlformats.org/officeDocument/2006/relationships/customXml" Target="../ink/ink244.xml"/><Relationship Id="rId693" Type="http://schemas.openxmlformats.org/officeDocument/2006/relationships/image" Target="../media/image1996.png"/><Relationship Id="rId707" Type="http://schemas.openxmlformats.org/officeDocument/2006/relationships/image" Target="../media/image2003.png"/><Relationship Id="rId914" Type="http://schemas.openxmlformats.org/officeDocument/2006/relationships/image" Target="../media/image2104.png"/><Relationship Id="rId43" Type="http://schemas.openxmlformats.org/officeDocument/2006/relationships/image" Target="../media/image749.png"/><Relationship Id="rId139" Type="http://schemas.openxmlformats.org/officeDocument/2006/relationships/image" Target="../media/image797.png"/><Relationship Id="rId346" Type="http://schemas.openxmlformats.org/officeDocument/2006/relationships/image" Target="../media/image898.png"/><Relationship Id="rId553" Type="http://schemas.openxmlformats.org/officeDocument/2006/relationships/customXml" Target="../ink/ink278.xml"/><Relationship Id="rId760" Type="http://schemas.openxmlformats.org/officeDocument/2006/relationships/image" Target="../media/image2029.png"/><Relationship Id="rId998" Type="http://schemas.openxmlformats.org/officeDocument/2006/relationships/image" Target="../media/image2147.png"/><Relationship Id="rId192" Type="http://schemas.openxmlformats.org/officeDocument/2006/relationships/customXml" Target="../ink/ink95.xml"/><Relationship Id="rId206" Type="http://schemas.openxmlformats.org/officeDocument/2006/relationships/image" Target="../media/image829.png"/><Relationship Id="rId413" Type="http://schemas.openxmlformats.org/officeDocument/2006/relationships/image" Target="../media/image1857.png"/><Relationship Id="rId858" Type="http://schemas.openxmlformats.org/officeDocument/2006/relationships/customXml" Target="../ink/ink432.xml"/><Relationship Id="rId497" Type="http://schemas.openxmlformats.org/officeDocument/2006/relationships/image" Target="../media/image1899.png"/><Relationship Id="rId620" Type="http://schemas.openxmlformats.org/officeDocument/2006/relationships/customXml" Target="../ink/ink312.xml"/><Relationship Id="rId718" Type="http://schemas.openxmlformats.org/officeDocument/2006/relationships/customXml" Target="../ink/ink361.xml"/><Relationship Id="rId925" Type="http://schemas.openxmlformats.org/officeDocument/2006/relationships/customXml" Target="../ink/ink466.xml"/><Relationship Id="rId357" Type="http://schemas.openxmlformats.org/officeDocument/2006/relationships/customXml" Target="../ink/ink179.xml"/><Relationship Id="rId54" Type="http://schemas.openxmlformats.org/officeDocument/2006/relationships/customXml" Target="../ink/ink26.xml"/><Relationship Id="rId217" Type="http://schemas.openxmlformats.org/officeDocument/2006/relationships/image" Target="../media/image834.png"/><Relationship Id="rId564" Type="http://schemas.openxmlformats.org/officeDocument/2006/relationships/image" Target="../media/image1932.png"/><Relationship Id="rId771" Type="http://schemas.openxmlformats.org/officeDocument/2006/relationships/customXml" Target="../ink/ink388.xml"/><Relationship Id="rId869" Type="http://schemas.openxmlformats.org/officeDocument/2006/relationships/image" Target="../media/image2082.png"/><Relationship Id="rId424" Type="http://schemas.openxmlformats.org/officeDocument/2006/relationships/customXml" Target="../ink/ink213.xml"/><Relationship Id="rId631" Type="http://schemas.openxmlformats.org/officeDocument/2006/relationships/image" Target="../media/image1965.png"/><Relationship Id="rId729" Type="http://schemas.openxmlformats.org/officeDocument/2006/relationships/image" Target="../media/image2014.png"/><Relationship Id="rId270" Type="http://schemas.openxmlformats.org/officeDocument/2006/relationships/image" Target="../media/image860.png"/><Relationship Id="rId936" Type="http://schemas.openxmlformats.org/officeDocument/2006/relationships/image" Target="../media/image2116.png"/><Relationship Id="rId65" Type="http://schemas.openxmlformats.org/officeDocument/2006/relationships/image" Target="../media/image760.png"/><Relationship Id="rId130" Type="http://schemas.openxmlformats.org/officeDocument/2006/relationships/customXml" Target="../ink/ink64.xml"/><Relationship Id="rId368" Type="http://schemas.openxmlformats.org/officeDocument/2006/relationships/image" Target="../media/image909.png"/><Relationship Id="rId575" Type="http://schemas.openxmlformats.org/officeDocument/2006/relationships/image" Target="../media/image1937.png"/><Relationship Id="rId782" Type="http://schemas.openxmlformats.org/officeDocument/2006/relationships/image" Target="../media/image2040.png"/><Relationship Id="rId228" Type="http://schemas.openxmlformats.org/officeDocument/2006/relationships/customXml" Target="../ink/ink114.xml"/><Relationship Id="rId435" Type="http://schemas.openxmlformats.org/officeDocument/2006/relationships/image" Target="../media/image1868.png"/><Relationship Id="rId642" Type="http://schemas.openxmlformats.org/officeDocument/2006/relationships/customXml" Target="../ink/ink323.xml"/><Relationship Id="rId281" Type="http://schemas.openxmlformats.org/officeDocument/2006/relationships/customXml" Target="../ink/ink141.xml"/><Relationship Id="rId502" Type="http://schemas.openxmlformats.org/officeDocument/2006/relationships/customXml" Target="../ink/ink252.xml"/><Relationship Id="rId947" Type="http://schemas.openxmlformats.org/officeDocument/2006/relationships/customXml" Target="../ink/ink477.xml"/><Relationship Id="rId76" Type="http://schemas.openxmlformats.org/officeDocument/2006/relationships/customXml" Target="../ink/ink37.xml"/><Relationship Id="rId141" Type="http://schemas.openxmlformats.org/officeDocument/2006/relationships/image" Target="../media/image798.png"/><Relationship Id="rId379" Type="http://schemas.openxmlformats.org/officeDocument/2006/relationships/customXml" Target="../ink/ink190.xml"/><Relationship Id="rId586" Type="http://schemas.openxmlformats.org/officeDocument/2006/relationships/customXml" Target="../ink/ink295.xml"/><Relationship Id="rId793" Type="http://schemas.openxmlformats.org/officeDocument/2006/relationships/customXml" Target="../ink/ink399.xml"/><Relationship Id="rId807" Type="http://schemas.openxmlformats.org/officeDocument/2006/relationships/image" Target="../media/image2052.png"/><Relationship Id="rId7" Type="http://schemas.openxmlformats.org/officeDocument/2006/relationships/image" Target="../media/image731.png"/><Relationship Id="rId239" Type="http://schemas.openxmlformats.org/officeDocument/2006/relationships/customXml" Target="../ink/ink120.xml"/><Relationship Id="rId446" Type="http://schemas.openxmlformats.org/officeDocument/2006/relationships/customXml" Target="../ink/ink224.xml"/><Relationship Id="rId653" Type="http://schemas.openxmlformats.org/officeDocument/2006/relationships/image" Target="../media/image1976.png"/><Relationship Id="rId292" Type="http://schemas.openxmlformats.org/officeDocument/2006/relationships/image" Target="../media/image871.png"/><Relationship Id="rId306" Type="http://schemas.openxmlformats.org/officeDocument/2006/relationships/image" Target="../media/image878.png"/><Relationship Id="rId860" Type="http://schemas.openxmlformats.org/officeDocument/2006/relationships/customXml" Target="../ink/ink433.xml"/><Relationship Id="rId958" Type="http://schemas.openxmlformats.org/officeDocument/2006/relationships/image" Target="../media/image2127.png"/><Relationship Id="rId87" Type="http://schemas.openxmlformats.org/officeDocument/2006/relationships/image" Target="../media/image771.png"/><Relationship Id="rId513" Type="http://schemas.openxmlformats.org/officeDocument/2006/relationships/customXml" Target="../ink/ink258.xml"/><Relationship Id="rId597" Type="http://schemas.openxmlformats.org/officeDocument/2006/relationships/image" Target="../media/image1948.png"/><Relationship Id="rId720" Type="http://schemas.openxmlformats.org/officeDocument/2006/relationships/customXml" Target="../ink/ink362.xml"/><Relationship Id="rId818" Type="http://schemas.openxmlformats.org/officeDocument/2006/relationships/customXml" Target="../ink/ink412.xml"/><Relationship Id="rId152" Type="http://schemas.openxmlformats.org/officeDocument/2006/relationships/customXml" Target="../ink/ink75.xml"/><Relationship Id="rId457" Type="http://schemas.openxmlformats.org/officeDocument/2006/relationships/image" Target="../media/image1879.png"/><Relationship Id="rId1003" Type="http://schemas.openxmlformats.org/officeDocument/2006/relationships/customXml" Target="../ink/ink505.xml"/><Relationship Id="rId664" Type="http://schemas.openxmlformats.org/officeDocument/2006/relationships/customXml" Target="../ink/ink334.xml"/><Relationship Id="rId871" Type="http://schemas.openxmlformats.org/officeDocument/2006/relationships/image" Target="../media/image2083.png"/><Relationship Id="rId969" Type="http://schemas.openxmlformats.org/officeDocument/2006/relationships/customXml" Target="../ink/ink488.xml"/><Relationship Id="rId14" Type="http://schemas.openxmlformats.org/officeDocument/2006/relationships/customXml" Target="../ink/ink6.xml"/><Relationship Id="rId317" Type="http://schemas.openxmlformats.org/officeDocument/2006/relationships/customXml" Target="../ink/ink159.xml"/><Relationship Id="rId524" Type="http://schemas.openxmlformats.org/officeDocument/2006/relationships/image" Target="../media/image1912.png"/><Relationship Id="rId731" Type="http://schemas.openxmlformats.org/officeDocument/2006/relationships/image" Target="../media/image2015.png"/><Relationship Id="rId98" Type="http://schemas.openxmlformats.org/officeDocument/2006/relationships/customXml" Target="../ink/ink48.xml"/><Relationship Id="rId163" Type="http://schemas.openxmlformats.org/officeDocument/2006/relationships/image" Target="../media/image809.png"/><Relationship Id="rId370" Type="http://schemas.openxmlformats.org/officeDocument/2006/relationships/image" Target="../media/image910.png"/><Relationship Id="rId829" Type="http://schemas.openxmlformats.org/officeDocument/2006/relationships/image" Target="../media/image2063.png"/><Relationship Id="rId1014" Type="http://schemas.openxmlformats.org/officeDocument/2006/relationships/image" Target="../media/image2155.png"/><Relationship Id="rId230" Type="http://schemas.openxmlformats.org/officeDocument/2006/relationships/customXml" Target="../ink/ink115.xml"/><Relationship Id="rId468" Type="http://schemas.openxmlformats.org/officeDocument/2006/relationships/customXml" Target="../ink/ink235.xml"/><Relationship Id="rId675" Type="http://schemas.openxmlformats.org/officeDocument/2006/relationships/image" Target="../media/image1987.png"/><Relationship Id="rId882" Type="http://schemas.openxmlformats.org/officeDocument/2006/relationships/customXml" Target="../ink/ink444.xml"/><Relationship Id="rId25" Type="http://schemas.openxmlformats.org/officeDocument/2006/relationships/image" Target="../media/image740.png"/><Relationship Id="rId328" Type="http://schemas.openxmlformats.org/officeDocument/2006/relationships/image" Target="../media/image889.png"/><Relationship Id="rId535" Type="http://schemas.openxmlformats.org/officeDocument/2006/relationships/customXml" Target="../ink/ink269.xml"/><Relationship Id="rId742" Type="http://schemas.openxmlformats.org/officeDocument/2006/relationships/image" Target="../media/image2020.png"/><Relationship Id="rId174" Type="http://schemas.openxmlformats.org/officeDocument/2006/relationships/customXml" Target="../ink/ink86.xml"/><Relationship Id="rId381" Type="http://schemas.openxmlformats.org/officeDocument/2006/relationships/customXml" Target="../ink/ink191.xml"/><Relationship Id="rId602" Type="http://schemas.openxmlformats.org/officeDocument/2006/relationships/customXml" Target="../ink/ink303.xml"/><Relationship Id="rId241" Type="http://schemas.openxmlformats.org/officeDocument/2006/relationships/customXml" Target="../ink/ink121.xml"/><Relationship Id="rId479" Type="http://schemas.openxmlformats.org/officeDocument/2006/relationships/image" Target="../media/image1890.png"/><Relationship Id="rId686" Type="http://schemas.openxmlformats.org/officeDocument/2006/relationships/customXml" Target="../ink/ink345.xml"/><Relationship Id="rId893" Type="http://schemas.openxmlformats.org/officeDocument/2006/relationships/image" Target="../media/image2094.png"/><Relationship Id="rId907" Type="http://schemas.openxmlformats.org/officeDocument/2006/relationships/customXml" Target="../ink/ink457.xml"/><Relationship Id="rId36" Type="http://schemas.openxmlformats.org/officeDocument/2006/relationships/customXml" Target="../ink/ink17.xml"/><Relationship Id="rId339" Type="http://schemas.openxmlformats.org/officeDocument/2006/relationships/customXml" Target="../ink/ink170.xml"/><Relationship Id="rId546" Type="http://schemas.openxmlformats.org/officeDocument/2006/relationships/image" Target="../media/image1923.png"/><Relationship Id="rId753" Type="http://schemas.openxmlformats.org/officeDocument/2006/relationships/customXml" Target="../ink/ink379.xml"/><Relationship Id="rId101" Type="http://schemas.openxmlformats.org/officeDocument/2006/relationships/image" Target="../media/image778.png"/><Relationship Id="rId185" Type="http://schemas.openxmlformats.org/officeDocument/2006/relationships/image" Target="../media/image819.png"/><Relationship Id="rId406" Type="http://schemas.openxmlformats.org/officeDocument/2006/relationships/customXml" Target="../ink/ink204.xml"/><Relationship Id="rId960" Type="http://schemas.openxmlformats.org/officeDocument/2006/relationships/image" Target="../media/image2128.png"/><Relationship Id="rId392" Type="http://schemas.openxmlformats.org/officeDocument/2006/relationships/image" Target="../media/image921.png"/><Relationship Id="rId613" Type="http://schemas.openxmlformats.org/officeDocument/2006/relationships/image" Target="../media/image1956.png"/><Relationship Id="rId697" Type="http://schemas.openxmlformats.org/officeDocument/2006/relationships/image" Target="../media/image1998.png"/><Relationship Id="rId820" Type="http://schemas.openxmlformats.org/officeDocument/2006/relationships/customXml" Target="../ink/ink413.xml"/><Relationship Id="rId918" Type="http://schemas.openxmlformats.org/officeDocument/2006/relationships/image" Target="../media/image2106.png"/><Relationship Id="rId252" Type="http://schemas.openxmlformats.org/officeDocument/2006/relationships/image" Target="../media/image851.png"/><Relationship Id="rId47" Type="http://schemas.openxmlformats.org/officeDocument/2006/relationships/image" Target="../media/image751.png"/><Relationship Id="rId112" Type="http://schemas.openxmlformats.org/officeDocument/2006/relationships/customXml" Target="../ink/ink55.xml"/><Relationship Id="rId557" Type="http://schemas.openxmlformats.org/officeDocument/2006/relationships/customXml" Target="../ink/ink280.xml"/><Relationship Id="rId764" Type="http://schemas.openxmlformats.org/officeDocument/2006/relationships/image" Target="../media/image2031.png"/><Relationship Id="rId971" Type="http://schemas.openxmlformats.org/officeDocument/2006/relationships/customXml" Target="../ink/ink489.xml"/><Relationship Id="rId196" Type="http://schemas.openxmlformats.org/officeDocument/2006/relationships/image" Target="../media/image824.png"/><Relationship Id="rId417" Type="http://schemas.openxmlformats.org/officeDocument/2006/relationships/image" Target="../media/image1859.png"/><Relationship Id="rId624" Type="http://schemas.openxmlformats.org/officeDocument/2006/relationships/customXml" Target="../ink/ink314.xml"/><Relationship Id="rId831" Type="http://schemas.openxmlformats.org/officeDocument/2006/relationships/image" Target="../media/image2064.png"/><Relationship Id="rId263" Type="http://schemas.openxmlformats.org/officeDocument/2006/relationships/customXml" Target="../ink/ink132.xml"/><Relationship Id="rId470" Type="http://schemas.openxmlformats.org/officeDocument/2006/relationships/customXml" Target="../ink/ink236.xml"/><Relationship Id="rId929" Type="http://schemas.openxmlformats.org/officeDocument/2006/relationships/customXml" Target="../ink/ink468.xml"/><Relationship Id="rId58" Type="http://schemas.openxmlformats.org/officeDocument/2006/relationships/customXml" Target="../ink/ink28.xml"/><Relationship Id="rId123" Type="http://schemas.openxmlformats.org/officeDocument/2006/relationships/image" Target="../media/image789.png"/><Relationship Id="rId330" Type="http://schemas.openxmlformats.org/officeDocument/2006/relationships/image" Target="../media/image890.png"/><Relationship Id="rId568" Type="http://schemas.openxmlformats.org/officeDocument/2006/relationships/image" Target="../media/image1934.png"/><Relationship Id="rId775" Type="http://schemas.openxmlformats.org/officeDocument/2006/relationships/customXml" Target="../ink/ink390.xml"/><Relationship Id="rId982" Type="http://schemas.openxmlformats.org/officeDocument/2006/relationships/image" Target="../media/image2139.png"/><Relationship Id="rId428" Type="http://schemas.openxmlformats.org/officeDocument/2006/relationships/customXml" Target="../ink/ink215.xml"/><Relationship Id="rId635" Type="http://schemas.openxmlformats.org/officeDocument/2006/relationships/image" Target="../media/image1967.png"/><Relationship Id="rId842" Type="http://schemas.openxmlformats.org/officeDocument/2006/relationships/customXml" Target="../ink/ink424.xml"/><Relationship Id="rId274" Type="http://schemas.openxmlformats.org/officeDocument/2006/relationships/image" Target="../media/image862.png"/><Relationship Id="rId481" Type="http://schemas.openxmlformats.org/officeDocument/2006/relationships/image" Target="../media/image1891.png"/><Relationship Id="rId702" Type="http://schemas.openxmlformats.org/officeDocument/2006/relationships/customXml" Target="../ink/ink353.xml"/><Relationship Id="rId69" Type="http://schemas.openxmlformats.org/officeDocument/2006/relationships/image" Target="../media/image762.png"/><Relationship Id="rId134" Type="http://schemas.openxmlformats.org/officeDocument/2006/relationships/customXml" Target="../ink/ink66.xml"/><Relationship Id="rId579" Type="http://schemas.openxmlformats.org/officeDocument/2006/relationships/image" Target="../media/image1939.png"/><Relationship Id="rId786" Type="http://schemas.openxmlformats.org/officeDocument/2006/relationships/image" Target="../media/image2042.png"/><Relationship Id="rId993" Type="http://schemas.openxmlformats.org/officeDocument/2006/relationships/customXml" Target="../ink/ink500.xml"/><Relationship Id="rId341" Type="http://schemas.openxmlformats.org/officeDocument/2006/relationships/customXml" Target="../ink/ink171.xml"/><Relationship Id="rId439" Type="http://schemas.openxmlformats.org/officeDocument/2006/relationships/image" Target="../media/image1870.png"/><Relationship Id="rId646" Type="http://schemas.openxmlformats.org/officeDocument/2006/relationships/customXml" Target="../ink/ink325.xml"/><Relationship Id="rId201" Type="http://schemas.openxmlformats.org/officeDocument/2006/relationships/customXml" Target="../ink/ink100.xml"/><Relationship Id="rId285" Type="http://schemas.openxmlformats.org/officeDocument/2006/relationships/customXml" Target="../ink/ink143.xml"/><Relationship Id="rId506" Type="http://schemas.openxmlformats.org/officeDocument/2006/relationships/customXml" Target="../ink/ink254.xml"/><Relationship Id="rId853" Type="http://schemas.openxmlformats.org/officeDocument/2006/relationships/image" Target="../media/image585.png"/><Relationship Id="rId492" Type="http://schemas.openxmlformats.org/officeDocument/2006/relationships/customXml" Target="../ink/ink247.xml"/><Relationship Id="rId713" Type="http://schemas.openxmlformats.org/officeDocument/2006/relationships/image" Target="../media/image2006.png"/><Relationship Id="rId797" Type="http://schemas.openxmlformats.org/officeDocument/2006/relationships/customXml" Target="../ink/ink401.xml"/><Relationship Id="rId920" Type="http://schemas.openxmlformats.org/officeDocument/2006/relationships/image" Target="../media/image2107.png"/><Relationship Id="rId145" Type="http://schemas.openxmlformats.org/officeDocument/2006/relationships/image" Target="../media/image800.png"/><Relationship Id="rId352" Type="http://schemas.openxmlformats.org/officeDocument/2006/relationships/image" Target="../media/image901.png"/><Relationship Id="rId212" Type="http://schemas.openxmlformats.org/officeDocument/2006/relationships/customXml" Target="../ink/ink106.xml"/><Relationship Id="rId657" Type="http://schemas.openxmlformats.org/officeDocument/2006/relationships/image" Target="../media/image1978.png"/><Relationship Id="rId864" Type="http://schemas.openxmlformats.org/officeDocument/2006/relationships/customXml" Target="../ink/ink435.xml"/><Relationship Id="rId296" Type="http://schemas.openxmlformats.org/officeDocument/2006/relationships/image" Target="../media/image873.png"/><Relationship Id="rId517" Type="http://schemas.openxmlformats.org/officeDocument/2006/relationships/customXml" Target="../ink/ink260.xml"/><Relationship Id="rId724" Type="http://schemas.openxmlformats.org/officeDocument/2006/relationships/customXml" Target="../ink/ink364.xml"/><Relationship Id="rId931" Type="http://schemas.openxmlformats.org/officeDocument/2006/relationships/customXml" Target="../ink/ink469.xml"/><Relationship Id="rId60" Type="http://schemas.openxmlformats.org/officeDocument/2006/relationships/customXml" Target="../ink/ink29.xml"/><Relationship Id="rId156" Type="http://schemas.openxmlformats.org/officeDocument/2006/relationships/customXml" Target="../ink/ink77.xml"/><Relationship Id="rId363" Type="http://schemas.openxmlformats.org/officeDocument/2006/relationships/customXml" Target="../ink/ink182.xml"/><Relationship Id="rId570" Type="http://schemas.openxmlformats.org/officeDocument/2006/relationships/image" Target="../media/image1935.png"/><Relationship Id="rId1007" Type="http://schemas.openxmlformats.org/officeDocument/2006/relationships/customXml" Target="../ink/ink507.xml"/><Relationship Id="rId223" Type="http://schemas.openxmlformats.org/officeDocument/2006/relationships/image" Target="../media/image837.png"/><Relationship Id="rId430" Type="http://schemas.openxmlformats.org/officeDocument/2006/relationships/customXml" Target="../ink/ink216.xml"/><Relationship Id="rId668" Type="http://schemas.openxmlformats.org/officeDocument/2006/relationships/customXml" Target="../ink/ink336.xml"/><Relationship Id="rId875" Type="http://schemas.openxmlformats.org/officeDocument/2006/relationships/image" Target="../media/image2085.png"/><Relationship Id="rId18" Type="http://schemas.openxmlformats.org/officeDocument/2006/relationships/customXml" Target="../ink/ink8.xml"/><Relationship Id="rId528" Type="http://schemas.openxmlformats.org/officeDocument/2006/relationships/image" Target="../media/image1914.png"/><Relationship Id="rId735" Type="http://schemas.openxmlformats.org/officeDocument/2006/relationships/customXml" Target="../ink/ink370.xml"/><Relationship Id="rId942" Type="http://schemas.openxmlformats.org/officeDocument/2006/relationships/image" Target="../media/image2119.png"/><Relationship Id="rId167" Type="http://schemas.openxmlformats.org/officeDocument/2006/relationships/image" Target="../media/image811.png"/><Relationship Id="rId374" Type="http://schemas.openxmlformats.org/officeDocument/2006/relationships/image" Target="../media/image912.png"/><Relationship Id="rId581" Type="http://schemas.openxmlformats.org/officeDocument/2006/relationships/image" Target="../media/image1940.png"/><Relationship Id="rId1018" Type="http://schemas.openxmlformats.org/officeDocument/2006/relationships/image" Target="../media/image2157.png"/><Relationship Id="rId71" Type="http://schemas.openxmlformats.org/officeDocument/2006/relationships/image" Target="../media/image763.png"/><Relationship Id="rId234" Type="http://schemas.openxmlformats.org/officeDocument/2006/relationships/image" Target="../media/image842.png"/><Relationship Id="rId679" Type="http://schemas.openxmlformats.org/officeDocument/2006/relationships/image" Target="../media/image1989.png"/><Relationship Id="rId802" Type="http://schemas.openxmlformats.org/officeDocument/2006/relationships/image" Target="../media/image2050.png"/><Relationship Id="rId886" Type="http://schemas.openxmlformats.org/officeDocument/2006/relationships/customXml" Target="../ink/ink446.xml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742.png"/><Relationship Id="rId441" Type="http://schemas.openxmlformats.org/officeDocument/2006/relationships/image" Target="../media/image1871.png"/><Relationship Id="rId539" Type="http://schemas.openxmlformats.org/officeDocument/2006/relationships/customXml" Target="../ink/ink271.xml"/><Relationship Id="rId746" Type="http://schemas.openxmlformats.org/officeDocument/2006/relationships/image" Target="../media/image2022.png"/><Relationship Id="rId178" Type="http://schemas.openxmlformats.org/officeDocument/2006/relationships/customXml" Target="../ink/ink88.xml"/><Relationship Id="rId301" Type="http://schemas.openxmlformats.org/officeDocument/2006/relationships/customXml" Target="../ink/ink151.xml"/><Relationship Id="rId953" Type="http://schemas.openxmlformats.org/officeDocument/2006/relationships/customXml" Target="../ink/ink480.xml"/><Relationship Id="rId82" Type="http://schemas.openxmlformats.org/officeDocument/2006/relationships/customXml" Target="../ink/ink40.xml"/><Relationship Id="rId385" Type="http://schemas.openxmlformats.org/officeDocument/2006/relationships/customXml" Target="../ink/ink193.xml"/><Relationship Id="rId592" Type="http://schemas.openxmlformats.org/officeDocument/2006/relationships/customXml" Target="../ink/ink298.xml"/><Relationship Id="rId606" Type="http://schemas.openxmlformats.org/officeDocument/2006/relationships/customXml" Target="../ink/ink305.xml"/><Relationship Id="rId813" Type="http://schemas.openxmlformats.org/officeDocument/2006/relationships/image" Target="../media/image2055.png"/><Relationship Id="rId245" Type="http://schemas.openxmlformats.org/officeDocument/2006/relationships/customXml" Target="../ink/ink123.xml"/><Relationship Id="rId452" Type="http://schemas.openxmlformats.org/officeDocument/2006/relationships/customXml" Target="../ink/ink227.xml"/><Relationship Id="rId897" Type="http://schemas.openxmlformats.org/officeDocument/2006/relationships/image" Target="../media/image2096.png"/><Relationship Id="rId105" Type="http://schemas.openxmlformats.org/officeDocument/2006/relationships/image" Target="../media/image780.png"/><Relationship Id="rId312" Type="http://schemas.openxmlformats.org/officeDocument/2006/relationships/image" Target="../media/image881.png"/><Relationship Id="rId757" Type="http://schemas.openxmlformats.org/officeDocument/2006/relationships/customXml" Target="../ink/ink381.xml"/><Relationship Id="rId964" Type="http://schemas.openxmlformats.org/officeDocument/2006/relationships/image" Target="../media/image2130.png"/><Relationship Id="rId93" Type="http://schemas.openxmlformats.org/officeDocument/2006/relationships/image" Target="../media/image774.png"/><Relationship Id="rId189" Type="http://schemas.openxmlformats.org/officeDocument/2006/relationships/image" Target="../media/image821.png"/><Relationship Id="rId396" Type="http://schemas.openxmlformats.org/officeDocument/2006/relationships/image" Target="../media/image923.png"/><Relationship Id="rId617" Type="http://schemas.openxmlformats.org/officeDocument/2006/relationships/image" Target="../media/image1958.png"/><Relationship Id="rId824" Type="http://schemas.openxmlformats.org/officeDocument/2006/relationships/customXml" Target="../ink/ink415.xml"/><Relationship Id="rId256" Type="http://schemas.openxmlformats.org/officeDocument/2006/relationships/image" Target="../media/image853.png"/><Relationship Id="rId463" Type="http://schemas.openxmlformats.org/officeDocument/2006/relationships/image" Target="../media/image1882.png"/><Relationship Id="rId670" Type="http://schemas.openxmlformats.org/officeDocument/2006/relationships/customXml" Target="../ink/ink337.xml"/><Relationship Id="rId116" Type="http://schemas.openxmlformats.org/officeDocument/2006/relationships/customXml" Target="../ink/ink57.xml"/><Relationship Id="rId323" Type="http://schemas.openxmlformats.org/officeDocument/2006/relationships/customXml" Target="../ink/ink162.xml"/><Relationship Id="rId530" Type="http://schemas.openxmlformats.org/officeDocument/2006/relationships/image" Target="../media/image1915.png"/><Relationship Id="rId768" Type="http://schemas.openxmlformats.org/officeDocument/2006/relationships/image" Target="../media/image2033.png"/><Relationship Id="rId975" Type="http://schemas.openxmlformats.org/officeDocument/2006/relationships/customXml" Target="../ink/ink491.xml"/><Relationship Id="rId20" Type="http://schemas.openxmlformats.org/officeDocument/2006/relationships/customXml" Target="../ink/ink9.xml"/><Relationship Id="rId628" Type="http://schemas.openxmlformats.org/officeDocument/2006/relationships/customXml" Target="../ink/ink316.xml"/><Relationship Id="rId835" Type="http://schemas.openxmlformats.org/officeDocument/2006/relationships/image" Target="../media/image2066.png"/><Relationship Id="rId267" Type="http://schemas.openxmlformats.org/officeDocument/2006/relationships/customXml" Target="../ink/ink134.xml"/><Relationship Id="rId474" Type="http://schemas.openxmlformats.org/officeDocument/2006/relationships/customXml" Target="../ink/ink238.xml"/><Relationship Id="rId1020" Type="http://schemas.openxmlformats.org/officeDocument/2006/relationships/image" Target="../media/image2158.png"/><Relationship Id="rId127" Type="http://schemas.openxmlformats.org/officeDocument/2006/relationships/image" Target="../media/image791.png"/><Relationship Id="rId681" Type="http://schemas.openxmlformats.org/officeDocument/2006/relationships/image" Target="../media/image1990.png"/><Relationship Id="rId779" Type="http://schemas.openxmlformats.org/officeDocument/2006/relationships/customXml" Target="../ink/ink392.xml"/><Relationship Id="rId902" Type="http://schemas.openxmlformats.org/officeDocument/2006/relationships/image" Target="../media/image2098.png"/><Relationship Id="rId986" Type="http://schemas.openxmlformats.org/officeDocument/2006/relationships/image" Target="../media/image2141.png"/><Relationship Id="rId31" Type="http://schemas.openxmlformats.org/officeDocument/2006/relationships/image" Target="../media/image743.png"/><Relationship Id="rId334" Type="http://schemas.openxmlformats.org/officeDocument/2006/relationships/image" Target="../media/image892.png"/><Relationship Id="rId541" Type="http://schemas.openxmlformats.org/officeDocument/2006/relationships/customXml" Target="../ink/ink272.xml"/><Relationship Id="rId639" Type="http://schemas.openxmlformats.org/officeDocument/2006/relationships/image" Target="../media/image1969.png"/><Relationship Id="rId180" Type="http://schemas.openxmlformats.org/officeDocument/2006/relationships/customXml" Target="../ink/ink89.xml"/><Relationship Id="rId278" Type="http://schemas.openxmlformats.org/officeDocument/2006/relationships/image" Target="../media/image864.png"/><Relationship Id="rId401" Type="http://schemas.openxmlformats.org/officeDocument/2006/relationships/customXml" Target="../ink/ink201.xml"/><Relationship Id="rId846" Type="http://schemas.openxmlformats.org/officeDocument/2006/relationships/customXml" Target="../ink/ink426.xml"/><Relationship Id="rId485" Type="http://schemas.openxmlformats.org/officeDocument/2006/relationships/image" Target="../media/image1893.png"/><Relationship Id="rId692" Type="http://schemas.openxmlformats.org/officeDocument/2006/relationships/customXml" Target="../ink/ink348.xml"/><Relationship Id="rId706" Type="http://schemas.openxmlformats.org/officeDocument/2006/relationships/customXml" Target="../ink/ink355.xml"/><Relationship Id="rId913" Type="http://schemas.openxmlformats.org/officeDocument/2006/relationships/customXml" Target="../ink/ink460.xml"/><Relationship Id="rId42" Type="http://schemas.openxmlformats.org/officeDocument/2006/relationships/customXml" Target="../ink/ink20.xml"/><Relationship Id="rId138" Type="http://schemas.openxmlformats.org/officeDocument/2006/relationships/customXml" Target="../ink/ink68.xml"/><Relationship Id="rId345" Type="http://schemas.openxmlformats.org/officeDocument/2006/relationships/customXml" Target="../ink/ink173.xml"/><Relationship Id="rId552" Type="http://schemas.openxmlformats.org/officeDocument/2006/relationships/image" Target="../media/image1926.png"/><Relationship Id="rId997" Type="http://schemas.openxmlformats.org/officeDocument/2006/relationships/customXml" Target="../ink/ink502.xml"/><Relationship Id="rId191" Type="http://schemas.openxmlformats.org/officeDocument/2006/relationships/image" Target="../media/image822.png"/><Relationship Id="rId205" Type="http://schemas.openxmlformats.org/officeDocument/2006/relationships/customXml" Target="../ink/ink102.xml"/><Relationship Id="rId412" Type="http://schemas.openxmlformats.org/officeDocument/2006/relationships/customXml" Target="../ink/ink207.xml"/><Relationship Id="rId857" Type="http://schemas.openxmlformats.org/officeDocument/2006/relationships/image" Target="../media/image2076.png"/><Relationship Id="rId289" Type="http://schemas.openxmlformats.org/officeDocument/2006/relationships/customXml" Target="../ink/ink145.xml"/><Relationship Id="rId496" Type="http://schemas.openxmlformats.org/officeDocument/2006/relationships/customXml" Target="../ink/ink249.xml"/><Relationship Id="rId717" Type="http://schemas.openxmlformats.org/officeDocument/2006/relationships/image" Target="../media/image2008.png"/><Relationship Id="rId924" Type="http://schemas.openxmlformats.org/officeDocument/2006/relationships/image" Target="../media/image2109.png"/><Relationship Id="rId53" Type="http://schemas.openxmlformats.org/officeDocument/2006/relationships/image" Target="../media/image754.png"/><Relationship Id="rId149" Type="http://schemas.openxmlformats.org/officeDocument/2006/relationships/image" Target="../media/image802.png"/><Relationship Id="rId356" Type="http://schemas.openxmlformats.org/officeDocument/2006/relationships/image" Target="../media/image903.png"/><Relationship Id="rId563" Type="http://schemas.openxmlformats.org/officeDocument/2006/relationships/customXml" Target="../ink/ink283.xml"/><Relationship Id="rId770" Type="http://schemas.openxmlformats.org/officeDocument/2006/relationships/image" Target="../media/image2034.png"/><Relationship Id="rId216" Type="http://schemas.openxmlformats.org/officeDocument/2006/relationships/customXml" Target="../ink/ink108.xml"/><Relationship Id="rId423" Type="http://schemas.openxmlformats.org/officeDocument/2006/relationships/image" Target="../media/image1862.png"/><Relationship Id="rId868" Type="http://schemas.openxmlformats.org/officeDocument/2006/relationships/customXml" Target="../ink/ink437.xml"/><Relationship Id="rId630" Type="http://schemas.openxmlformats.org/officeDocument/2006/relationships/customXml" Target="../ink/ink317.xml"/><Relationship Id="rId728" Type="http://schemas.openxmlformats.org/officeDocument/2006/relationships/customXml" Target="../ink/ink366.xml"/><Relationship Id="rId935" Type="http://schemas.openxmlformats.org/officeDocument/2006/relationships/customXml" Target="../ink/ink471.xml"/><Relationship Id="rId64" Type="http://schemas.openxmlformats.org/officeDocument/2006/relationships/customXml" Target="../ink/ink31.xml"/><Relationship Id="rId367" Type="http://schemas.openxmlformats.org/officeDocument/2006/relationships/customXml" Target="../ink/ink184.xml"/><Relationship Id="rId574" Type="http://schemas.openxmlformats.org/officeDocument/2006/relationships/customXml" Target="../ink/ink289.xml"/><Relationship Id="rId227" Type="http://schemas.openxmlformats.org/officeDocument/2006/relationships/image" Target="../media/image839.png"/><Relationship Id="rId781" Type="http://schemas.openxmlformats.org/officeDocument/2006/relationships/customXml" Target="../ink/ink393.xml"/><Relationship Id="rId879" Type="http://schemas.openxmlformats.org/officeDocument/2006/relationships/image" Target="../media/image2087.png"/><Relationship Id="rId434" Type="http://schemas.openxmlformats.org/officeDocument/2006/relationships/customXml" Target="../ink/ink218.xml"/><Relationship Id="rId641" Type="http://schemas.openxmlformats.org/officeDocument/2006/relationships/image" Target="../media/image1970.png"/><Relationship Id="rId739" Type="http://schemas.openxmlformats.org/officeDocument/2006/relationships/customXml" Target="../ink/ink372.xml"/><Relationship Id="rId280" Type="http://schemas.openxmlformats.org/officeDocument/2006/relationships/image" Target="../media/image865.png"/><Relationship Id="rId501" Type="http://schemas.openxmlformats.org/officeDocument/2006/relationships/image" Target="../media/image1901.png"/><Relationship Id="rId946" Type="http://schemas.openxmlformats.org/officeDocument/2006/relationships/image" Target="../media/image2121.png"/><Relationship Id="rId75" Type="http://schemas.openxmlformats.org/officeDocument/2006/relationships/image" Target="../media/image765.png"/><Relationship Id="rId140" Type="http://schemas.openxmlformats.org/officeDocument/2006/relationships/customXml" Target="../ink/ink69.xml"/><Relationship Id="rId378" Type="http://schemas.openxmlformats.org/officeDocument/2006/relationships/image" Target="../media/image914.png"/><Relationship Id="rId585" Type="http://schemas.openxmlformats.org/officeDocument/2006/relationships/image" Target="../media/image1942.png"/><Relationship Id="rId792" Type="http://schemas.openxmlformats.org/officeDocument/2006/relationships/image" Target="../media/image2045.png"/><Relationship Id="rId806" Type="http://schemas.openxmlformats.org/officeDocument/2006/relationships/customXml" Target="../ink/ink406.xml"/><Relationship Id="rId6" Type="http://schemas.openxmlformats.org/officeDocument/2006/relationships/customXml" Target="../ink/ink2.xml"/><Relationship Id="rId238" Type="http://schemas.openxmlformats.org/officeDocument/2006/relationships/image" Target="../media/image844.png"/><Relationship Id="rId445" Type="http://schemas.openxmlformats.org/officeDocument/2006/relationships/image" Target="../media/image1873.png"/><Relationship Id="rId652" Type="http://schemas.openxmlformats.org/officeDocument/2006/relationships/customXml" Target="../ink/ink328.xml"/><Relationship Id="rId291" Type="http://schemas.openxmlformats.org/officeDocument/2006/relationships/customXml" Target="../ink/ink146.xml"/><Relationship Id="rId305" Type="http://schemas.openxmlformats.org/officeDocument/2006/relationships/customXml" Target="../ink/ink153.xml"/><Relationship Id="rId512" Type="http://schemas.openxmlformats.org/officeDocument/2006/relationships/image" Target="../media/image1906.png"/><Relationship Id="rId957" Type="http://schemas.openxmlformats.org/officeDocument/2006/relationships/customXml" Target="../ink/ink482.xml"/><Relationship Id="rId86" Type="http://schemas.openxmlformats.org/officeDocument/2006/relationships/customXml" Target="../ink/ink42.xml"/><Relationship Id="rId151" Type="http://schemas.openxmlformats.org/officeDocument/2006/relationships/image" Target="../media/image803.png"/><Relationship Id="rId389" Type="http://schemas.openxmlformats.org/officeDocument/2006/relationships/customXml" Target="../ink/ink195.xml"/><Relationship Id="rId596" Type="http://schemas.openxmlformats.org/officeDocument/2006/relationships/customXml" Target="../ink/ink300.xml"/><Relationship Id="rId817" Type="http://schemas.openxmlformats.org/officeDocument/2006/relationships/image" Target="../media/image2057.png"/><Relationship Id="rId1002" Type="http://schemas.openxmlformats.org/officeDocument/2006/relationships/image" Target="../media/image2149.png"/><Relationship Id="rId249" Type="http://schemas.openxmlformats.org/officeDocument/2006/relationships/customXml" Target="../ink/ink125.xml"/><Relationship Id="rId456" Type="http://schemas.openxmlformats.org/officeDocument/2006/relationships/customXml" Target="../ink/ink229.xml"/><Relationship Id="rId663" Type="http://schemas.openxmlformats.org/officeDocument/2006/relationships/image" Target="../media/image1981.png"/><Relationship Id="rId870" Type="http://schemas.openxmlformats.org/officeDocument/2006/relationships/customXml" Target="../ink/ink438.xml"/><Relationship Id="rId13" Type="http://schemas.openxmlformats.org/officeDocument/2006/relationships/image" Target="../media/image734.png"/><Relationship Id="rId109" Type="http://schemas.openxmlformats.org/officeDocument/2006/relationships/image" Target="../media/image782.png"/><Relationship Id="rId316" Type="http://schemas.openxmlformats.org/officeDocument/2006/relationships/image" Target="../media/image883.png"/><Relationship Id="rId523" Type="http://schemas.openxmlformats.org/officeDocument/2006/relationships/customXml" Target="../ink/ink263.xml"/><Relationship Id="rId968" Type="http://schemas.openxmlformats.org/officeDocument/2006/relationships/image" Target="../media/image2132.png"/><Relationship Id="rId97" Type="http://schemas.openxmlformats.org/officeDocument/2006/relationships/image" Target="../media/image776.png"/><Relationship Id="rId730" Type="http://schemas.openxmlformats.org/officeDocument/2006/relationships/customXml" Target="../ink/ink367.xml"/><Relationship Id="rId828" Type="http://schemas.openxmlformats.org/officeDocument/2006/relationships/customXml" Target="../ink/ink417.xml"/><Relationship Id="rId1013" Type="http://schemas.openxmlformats.org/officeDocument/2006/relationships/customXml" Target="../ink/ink510.xml"/><Relationship Id="rId162" Type="http://schemas.openxmlformats.org/officeDocument/2006/relationships/customXml" Target="../ink/ink80.xml"/><Relationship Id="rId467" Type="http://schemas.openxmlformats.org/officeDocument/2006/relationships/image" Target="../media/image1884.png"/><Relationship Id="rId674" Type="http://schemas.openxmlformats.org/officeDocument/2006/relationships/customXml" Target="../ink/ink339.xml"/><Relationship Id="rId881" Type="http://schemas.openxmlformats.org/officeDocument/2006/relationships/image" Target="../media/image2088.png"/><Relationship Id="rId979" Type="http://schemas.openxmlformats.org/officeDocument/2006/relationships/customXml" Target="../ink/ink493.xml"/><Relationship Id="rId24" Type="http://schemas.openxmlformats.org/officeDocument/2006/relationships/customXml" Target="../ink/ink11.xml"/><Relationship Id="rId327" Type="http://schemas.openxmlformats.org/officeDocument/2006/relationships/customXml" Target="../ink/ink164.xml"/><Relationship Id="rId534" Type="http://schemas.openxmlformats.org/officeDocument/2006/relationships/image" Target="../media/image1917.png"/><Relationship Id="rId741" Type="http://schemas.openxmlformats.org/officeDocument/2006/relationships/customXml" Target="../ink/ink373.xml"/><Relationship Id="rId839" Type="http://schemas.openxmlformats.org/officeDocument/2006/relationships/image" Target="../media/image2068.png"/><Relationship Id="rId173" Type="http://schemas.openxmlformats.org/officeDocument/2006/relationships/image" Target="../media/image814.png"/><Relationship Id="rId380" Type="http://schemas.openxmlformats.org/officeDocument/2006/relationships/image" Target="../media/image915.png"/><Relationship Id="rId601" Type="http://schemas.openxmlformats.org/officeDocument/2006/relationships/image" Target="../media/image1950.png"/><Relationship Id="rId1024" Type="http://schemas.openxmlformats.org/officeDocument/2006/relationships/image" Target="../media/image2160.png"/><Relationship Id="rId240" Type="http://schemas.openxmlformats.org/officeDocument/2006/relationships/image" Target="../media/image845.png"/><Relationship Id="rId478" Type="http://schemas.openxmlformats.org/officeDocument/2006/relationships/customXml" Target="../ink/ink240.xml"/><Relationship Id="rId685" Type="http://schemas.openxmlformats.org/officeDocument/2006/relationships/image" Target="../media/image1992.png"/><Relationship Id="rId892" Type="http://schemas.openxmlformats.org/officeDocument/2006/relationships/customXml" Target="../ink/ink449.xml"/><Relationship Id="rId906" Type="http://schemas.openxmlformats.org/officeDocument/2006/relationships/image" Target="../media/image2100.png"/><Relationship Id="rId35" Type="http://schemas.openxmlformats.org/officeDocument/2006/relationships/image" Target="../media/image745.png"/><Relationship Id="rId100" Type="http://schemas.openxmlformats.org/officeDocument/2006/relationships/customXml" Target="../ink/ink49.xml"/><Relationship Id="rId338" Type="http://schemas.openxmlformats.org/officeDocument/2006/relationships/image" Target="../media/image894.png"/><Relationship Id="rId545" Type="http://schemas.openxmlformats.org/officeDocument/2006/relationships/customXml" Target="../ink/ink274.xml"/><Relationship Id="rId752" Type="http://schemas.openxmlformats.org/officeDocument/2006/relationships/image" Target="../media/image2025.png"/><Relationship Id="rId184" Type="http://schemas.openxmlformats.org/officeDocument/2006/relationships/customXml" Target="../ink/ink91.xml"/><Relationship Id="rId391" Type="http://schemas.openxmlformats.org/officeDocument/2006/relationships/customXml" Target="../ink/ink196.xml"/><Relationship Id="rId405" Type="http://schemas.openxmlformats.org/officeDocument/2006/relationships/image" Target="../media/image927.png"/><Relationship Id="rId612" Type="http://schemas.openxmlformats.org/officeDocument/2006/relationships/customXml" Target="../ink/ink308.xml"/><Relationship Id="rId251" Type="http://schemas.openxmlformats.org/officeDocument/2006/relationships/customXml" Target="../ink/ink126.xml"/><Relationship Id="rId489" Type="http://schemas.openxmlformats.org/officeDocument/2006/relationships/image" Target="../media/image1895.png"/><Relationship Id="rId696" Type="http://schemas.openxmlformats.org/officeDocument/2006/relationships/customXml" Target="../ink/ink350.xml"/><Relationship Id="rId917" Type="http://schemas.openxmlformats.org/officeDocument/2006/relationships/customXml" Target="../ink/ink462.xml"/><Relationship Id="rId46" Type="http://schemas.openxmlformats.org/officeDocument/2006/relationships/customXml" Target="../ink/ink22.xml"/><Relationship Id="rId349" Type="http://schemas.openxmlformats.org/officeDocument/2006/relationships/customXml" Target="../ink/ink175.xml"/><Relationship Id="rId556" Type="http://schemas.openxmlformats.org/officeDocument/2006/relationships/image" Target="../media/image1928.png"/><Relationship Id="rId763" Type="http://schemas.openxmlformats.org/officeDocument/2006/relationships/customXml" Target="../ink/ink384.xml"/><Relationship Id="rId111" Type="http://schemas.openxmlformats.org/officeDocument/2006/relationships/image" Target="../media/image783.png"/><Relationship Id="rId195" Type="http://schemas.openxmlformats.org/officeDocument/2006/relationships/customXml" Target="../ink/ink97.xml"/><Relationship Id="rId209" Type="http://schemas.openxmlformats.org/officeDocument/2006/relationships/customXml" Target="../ink/ink104.xml"/><Relationship Id="rId416" Type="http://schemas.openxmlformats.org/officeDocument/2006/relationships/customXml" Target="../ink/ink209.xml"/><Relationship Id="rId970" Type="http://schemas.openxmlformats.org/officeDocument/2006/relationships/image" Target="../media/image2133.png"/><Relationship Id="rId623" Type="http://schemas.openxmlformats.org/officeDocument/2006/relationships/image" Target="../media/image1961.png"/><Relationship Id="rId830" Type="http://schemas.openxmlformats.org/officeDocument/2006/relationships/customXml" Target="../ink/ink418.xml"/><Relationship Id="rId928" Type="http://schemas.openxmlformats.org/officeDocument/2006/relationships/image" Target="../media/image2112.png"/><Relationship Id="rId57" Type="http://schemas.openxmlformats.org/officeDocument/2006/relationships/image" Target="../media/image756.png"/><Relationship Id="rId262" Type="http://schemas.openxmlformats.org/officeDocument/2006/relationships/image" Target="../media/image856.png"/><Relationship Id="rId567" Type="http://schemas.openxmlformats.org/officeDocument/2006/relationships/customXml" Target="../ink/ink285.xml"/><Relationship Id="rId122" Type="http://schemas.openxmlformats.org/officeDocument/2006/relationships/customXml" Target="../ink/ink60.xml"/><Relationship Id="rId774" Type="http://schemas.openxmlformats.org/officeDocument/2006/relationships/image" Target="../media/image2036.png"/><Relationship Id="rId981" Type="http://schemas.openxmlformats.org/officeDocument/2006/relationships/customXml" Target="../ink/ink494.xml"/><Relationship Id="rId427" Type="http://schemas.openxmlformats.org/officeDocument/2006/relationships/image" Target="../media/image1864.png"/><Relationship Id="rId634" Type="http://schemas.openxmlformats.org/officeDocument/2006/relationships/customXml" Target="../ink/ink319.xml"/><Relationship Id="rId841" Type="http://schemas.openxmlformats.org/officeDocument/2006/relationships/image" Target="../media/image2069.png"/><Relationship Id="rId273" Type="http://schemas.openxmlformats.org/officeDocument/2006/relationships/customXml" Target="../ink/ink137.xml"/><Relationship Id="rId480" Type="http://schemas.openxmlformats.org/officeDocument/2006/relationships/customXml" Target="../ink/ink241.xml"/><Relationship Id="rId701" Type="http://schemas.openxmlformats.org/officeDocument/2006/relationships/image" Target="../media/image2000.png"/><Relationship Id="rId939" Type="http://schemas.openxmlformats.org/officeDocument/2006/relationships/customXml" Target="../ink/ink473.xml"/><Relationship Id="rId68" Type="http://schemas.openxmlformats.org/officeDocument/2006/relationships/customXml" Target="../ink/ink33.xml"/><Relationship Id="rId133" Type="http://schemas.openxmlformats.org/officeDocument/2006/relationships/image" Target="../media/image794.png"/><Relationship Id="rId340" Type="http://schemas.openxmlformats.org/officeDocument/2006/relationships/image" Target="../media/image895.png"/><Relationship Id="rId578" Type="http://schemas.openxmlformats.org/officeDocument/2006/relationships/customXml" Target="../ink/ink291.xml"/><Relationship Id="rId785" Type="http://schemas.openxmlformats.org/officeDocument/2006/relationships/customXml" Target="../ink/ink395.xml"/><Relationship Id="rId992" Type="http://schemas.openxmlformats.org/officeDocument/2006/relationships/image" Target="../media/image2144.png"/><Relationship Id="rId200" Type="http://schemas.openxmlformats.org/officeDocument/2006/relationships/image" Target="../media/image826.png"/><Relationship Id="rId438" Type="http://schemas.openxmlformats.org/officeDocument/2006/relationships/customXml" Target="../ink/ink220.xml"/><Relationship Id="rId645" Type="http://schemas.openxmlformats.org/officeDocument/2006/relationships/image" Target="../media/image1972.png"/><Relationship Id="rId852" Type="http://schemas.openxmlformats.org/officeDocument/2006/relationships/customXml" Target="../ink/ink429.xml"/><Relationship Id="rId284" Type="http://schemas.openxmlformats.org/officeDocument/2006/relationships/image" Target="../media/image867.png"/><Relationship Id="rId491" Type="http://schemas.openxmlformats.org/officeDocument/2006/relationships/image" Target="../media/image1896.png"/><Relationship Id="rId505" Type="http://schemas.openxmlformats.org/officeDocument/2006/relationships/image" Target="../media/image1903.png"/><Relationship Id="rId712" Type="http://schemas.openxmlformats.org/officeDocument/2006/relationships/customXml" Target="../ink/ink358.xml"/><Relationship Id="rId79" Type="http://schemas.openxmlformats.org/officeDocument/2006/relationships/image" Target="../media/image767.png"/><Relationship Id="rId144" Type="http://schemas.openxmlformats.org/officeDocument/2006/relationships/customXml" Target="../ink/ink71.xml"/><Relationship Id="rId589" Type="http://schemas.openxmlformats.org/officeDocument/2006/relationships/image" Target="../media/image1944.png"/><Relationship Id="rId796" Type="http://schemas.openxmlformats.org/officeDocument/2006/relationships/image" Target="../media/image2047.png"/><Relationship Id="rId351" Type="http://schemas.openxmlformats.org/officeDocument/2006/relationships/customXml" Target="../ink/ink176.xml"/><Relationship Id="rId449" Type="http://schemas.openxmlformats.org/officeDocument/2006/relationships/image" Target="../media/image1875.png"/><Relationship Id="rId656" Type="http://schemas.openxmlformats.org/officeDocument/2006/relationships/customXml" Target="../ink/ink330.xml"/><Relationship Id="rId863" Type="http://schemas.openxmlformats.org/officeDocument/2006/relationships/image" Target="../media/image2079.png"/><Relationship Id="rId211" Type="http://schemas.openxmlformats.org/officeDocument/2006/relationships/image" Target="../media/image831.png"/><Relationship Id="rId295" Type="http://schemas.openxmlformats.org/officeDocument/2006/relationships/customXml" Target="../ink/ink148.xml"/><Relationship Id="rId309" Type="http://schemas.openxmlformats.org/officeDocument/2006/relationships/customXml" Target="../ink/ink155.xml"/><Relationship Id="rId516" Type="http://schemas.openxmlformats.org/officeDocument/2006/relationships/image" Target="../media/image1908.png"/><Relationship Id="rId723" Type="http://schemas.openxmlformats.org/officeDocument/2006/relationships/image" Target="../media/image2011.png"/><Relationship Id="rId930" Type="http://schemas.openxmlformats.org/officeDocument/2006/relationships/image" Target="../media/image2113.png"/><Relationship Id="rId1006" Type="http://schemas.openxmlformats.org/officeDocument/2006/relationships/image" Target="../media/image2151.png"/><Relationship Id="rId155" Type="http://schemas.openxmlformats.org/officeDocument/2006/relationships/image" Target="../media/image805.png"/><Relationship Id="rId362" Type="http://schemas.openxmlformats.org/officeDocument/2006/relationships/image" Target="../media/image906.png"/><Relationship Id="rId222" Type="http://schemas.openxmlformats.org/officeDocument/2006/relationships/customXml" Target="../ink/ink111.xml"/><Relationship Id="rId667" Type="http://schemas.openxmlformats.org/officeDocument/2006/relationships/image" Target="../media/image1983.png"/><Relationship Id="rId874" Type="http://schemas.openxmlformats.org/officeDocument/2006/relationships/customXml" Target="../ink/ink440.xml"/><Relationship Id="rId17" Type="http://schemas.openxmlformats.org/officeDocument/2006/relationships/image" Target="../media/image736.png"/><Relationship Id="rId527" Type="http://schemas.openxmlformats.org/officeDocument/2006/relationships/customXml" Target="../ink/ink265.xml"/><Relationship Id="rId734" Type="http://schemas.openxmlformats.org/officeDocument/2006/relationships/image" Target="../media/image2016.png"/><Relationship Id="rId941" Type="http://schemas.openxmlformats.org/officeDocument/2006/relationships/customXml" Target="../ink/ink474.xml"/><Relationship Id="rId70" Type="http://schemas.openxmlformats.org/officeDocument/2006/relationships/customXml" Target="../ink/ink34.xml"/><Relationship Id="rId166" Type="http://schemas.openxmlformats.org/officeDocument/2006/relationships/customXml" Target="../ink/ink82.xml"/><Relationship Id="rId373" Type="http://schemas.openxmlformats.org/officeDocument/2006/relationships/customXml" Target="../ink/ink187.xml"/><Relationship Id="rId580" Type="http://schemas.openxmlformats.org/officeDocument/2006/relationships/customXml" Target="../ink/ink292.xml"/><Relationship Id="rId801" Type="http://schemas.openxmlformats.org/officeDocument/2006/relationships/customXml" Target="../ink/ink403.xml"/><Relationship Id="rId1017" Type="http://schemas.openxmlformats.org/officeDocument/2006/relationships/customXml" Target="../ink/ink512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17.xml"/><Relationship Id="rId440" Type="http://schemas.openxmlformats.org/officeDocument/2006/relationships/customXml" Target="../ink/ink221.xml"/><Relationship Id="rId678" Type="http://schemas.openxmlformats.org/officeDocument/2006/relationships/customXml" Target="../ink/ink341.xml"/><Relationship Id="rId885" Type="http://schemas.openxmlformats.org/officeDocument/2006/relationships/image" Target="../media/image2090.png"/><Relationship Id="rId28" Type="http://schemas.openxmlformats.org/officeDocument/2006/relationships/customXml" Target="../ink/ink13.xml"/><Relationship Id="rId300" Type="http://schemas.openxmlformats.org/officeDocument/2006/relationships/image" Target="../media/image875.png"/><Relationship Id="rId538" Type="http://schemas.openxmlformats.org/officeDocument/2006/relationships/image" Target="../media/image1919.png"/><Relationship Id="rId745" Type="http://schemas.openxmlformats.org/officeDocument/2006/relationships/customXml" Target="../ink/ink375.xml"/><Relationship Id="rId952" Type="http://schemas.openxmlformats.org/officeDocument/2006/relationships/image" Target="../media/image2124.png"/><Relationship Id="rId81" Type="http://schemas.openxmlformats.org/officeDocument/2006/relationships/image" Target="../media/image768.png"/><Relationship Id="rId177" Type="http://schemas.openxmlformats.org/officeDocument/2006/relationships/image" Target="../media/image581.png"/><Relationship Id="rId384" Type="http://schemas.openxmlformats.org/officeDocument/2006/relationships/image" Target="../media/image917.png"/><Relationship Id="rId591" Type="http://schemas.openxmlformats.org/officeDocument/2006/relationships/image" Target="../media/image1945.png"/><Relationship Id="rId605" Type="http://schemas.openxmlformats.org/officeDocument/2006/relationships/image" Target="../media/image1952.png"/><Relationship Id="rId812" Type="http://schemas.openxmlformats.org/officeDocument/2006/relationships/customXml" Target="../ink/ink409.xml"/><Relationship Id="rId244" Type="http://schemas.openxmlformats.org/officeDocument/2006/relationships/image" Target="../media/image847.png"/><Relationship Id="rId689" Type="http://schemas.openxmlformats.org/officeDocument/2006/relationships/image" Target="../media/image1994.png"/><Relationship Id="rId896" Type="http://schemas.openxmlformats.org/officeDocument/2006/relationships/customXml" Target="../ink/ink451.xml"/><Relationship Id="rId39" Type="http://schemas.openxmlformats.org/officeDocument/2006/relationships/image" Target="../media/image747.png"/><Relationship Id="rId451" Type="http://schemas.openxmlformats.org/officeDocument/2006/relationships/image" Target="../media/image1876.png"/><Relationship Id="rId549" Type="http://schemas.openxmlformats.org/officeDocument/2006/relationships/customXml" Target="../ink/ink276.xml"/><Relationship Id="rId756" Type="http://schemas.openxmlformats.org/officeDocument/2006/relationships/image" Target="../media/image2027.png"/><Relationship Id="rId104" Type="http://schemas.openxmlformats.org/officeDocument/2006/relationships/customXml" Target="../ink/ink51.xml"/><Relationship Id="rId188" Type="http://schemas.openxmlformats.org/officeDocument/2006/relationships/customXml" Target="../ink/ink93.xml"/><Relationship Id="rId311" Type="http://schemas.openxmlformats.org/officeDocument/2006/relationships/customXml" Target="../ink/ink156.xml"/><Relationship Id="rId395" Type="http://schemas.openxmlformats.org/officeDocument/2006/relationships/customXml" Target="../ink/ink198.xml"/><Relationship Id="rId409" Type="http://schemas.openxmlformats.org/officeDocument/2006/relationships/image" Target="../media/image929.png"/><Relationship Id="rId963" Type="http://schemas.openxmlformats.org/officeDocument/2006/relationships/customXml" Target="../ink/ink485.xml"/><Relationship Id="rId92" Type="http://schemas.openxmlformats.org/officeDocument/2006/relationships/customXml" Target="../ink/ink45.xml"/><Relationship Id="rId616" Type="http://schemas.openxmlformats.org/officeDocument/2006/relationships/customXml" Target="../ink/ink310.xml"/><Relationship Id="rId823" Type="http://schemas.openxmlformats.org/officeDocument/2006/relationships/image" Target="../media/image2060.png"/><Relationship Id="rId255" Type="http://schemas.openxmlformats.org/officeDocument/2006/relationships/customXml" Target="../ink/ink128.xml"/><Relationship Id="rId462" Type="http://schemas.openxmlformats.org/officeDocument/2006/relationships/customXml" Target="../ink/ink232.xml"/><Relationship Id="rId115" Type="http://schemas.openxmlformats.org/officeDocument/2006/relationships/image" Target="../media/image785.png"/><Relationship Id="rId322" Type="http://schemas.openxmlformats.org/officeDocument/2006/relationships/image" Target="../media/image886.png"/><Relationship Id="rId767" Type="http://schemas.openxmlformats.org/officeDocument/2006/relationships/customXml" Target="../ink/ink386.xml"/><Relationship Id="rId974" Type="http://schemas.openxmlformats.org/officeDocument/2006/relationships/image" Target="../media/image2135.png"/><Relationship Id="rId199" Type="http://schemas.openxmlformats.org/officeDocument/2006/relationships/customXml" Target="../ink/ink99.xml"/><Relationship Id="rId627" Type="http://schemas.openxmlformats.org/officeDocument/2006/relationships/image" Target="../media/image1963.png"/><Relationship Id="rId834" Type="http://schemas.openxmlformats.org/officeDocument/2006/relationships/customXml" Target="../ink/ink420.xml"/><Relationship Id="rId266" Type="http://schemas.openxmlformats.org/officeDocument/2006/relationships/image" Target="../media/image858.png"/><Relationship Id="rId473" Type="http://schemas.openxmlformats.org/officeDocument/2006/relationships/image" Target="../media/image1887.png"/><Relationship Id="rId680" Type="http://schemas.openxmlformats.org/officeDocument/2006/relationships/customXml" Target="../ink/ink342.xml"/><Relationship Id="rId901" Type="http://schemas.openxmlformats.org/officeDocument/2006/relationships/customXml" Target="../ink/ink454.xml"/><Relationship Id="rId30" Type="http://schemas.openxmlformats.org/officeDocument/2006/relationships/customXml" Target="../ink/ink14.xml"/><Relationship Id="rId126" Type="http://schemas.openxmlformats.org/officeDocument/2006/relationships/customXml" Target="../ink/ink62.xml"/><Relationship Id="rId333" Type="http://schemas.openxmlformats.org/officeDocument/2006/relationships/customXml" Target="../ink/ink167.xml"/><Relationship Id="rId540" Type="http://schemas.openxmlformats.org/officeDocument/2006/relationships/image" Target="../media/image1920.png"/><Relationship Id="rId778" Type="http://schemas.openxmlformats.org/officeDocument/2006/relationships/image" Target="../media/image2038.png"/><Relationship Id="rId985" Type="http://schemas.openxmlformats.org/officeDocument/2006/relationships/customXml" Target="../ink/ink496.xml"/><Relationship Id="rId638" Type="http://schemas.openxmlformats.org/officeDocument/2006/relationships/customXml" Target="../ink/ink321.xml"/><Relationship Id="rId845" Type="http://schemas.openxmlformats.org/officeDocument/2006/relationships/image" Target="../media/image2071.png"/><Relationship Id="rId277" Type="http://schemas.openxmlformats.org/officeDocument/2006/relationships/customXml" Target="../ink/ink139.xml"/><Relationship Id="rId400" Type="http://schemas.openxmlformats.org/officeDocument/2006/relationships/image" Target="../media/image925.png"/><Relationship Id="rId484" Type="http://schemas.openxmlformats.org/officeDocument/2006/relationships/customXml" Target="../ink/ink243.xml"/><Relationship Id="rId705" Type="http://schemas.openxmlformats.org/officeDocument/2006/relationships/image" Target="../media/image2002.png"/><Relationship Id="rId137" Type="http://schemas.openxmlformats.org/officeDocument/2006/relationships/image" Target="../media/image796.png"/><Relationship Id="rId344" Type="http://schemas.openxmlformats.org/officeDocument/2006/relationships/image" Target="../media/image897.png"/><Relationship Id="rId691" Type="http://schemas.openxmlformats.org/officeDocument/2006/relationships/image" Target="../media/image1995.png"/><Relationship Id="rId789" Type="http://schemas.openxmlformats.org/officeDocument/2006/relationships/customXml" Target="../ink/ink397.xml"/><Relationship Id="rId912" Type="http://schemas.openxmlformats.org/officeDocument/2006/relationships/image" Target="../media/image2103.png"/><Relationship Id="rId996" Type="http://schemas.openxmlformats.org/officeDocument/2006/relationships/image" Target="../media/image2146.png"/><Relationship Id="rId41" Type="http://schemas.openxmlformats.org/officeDocument/2006/relationships/image" Target="../media/image748.png"/><Relationship Id="rId551" Type="http://schemas.openxmlformats.org/officeDocument/2006/relationships/customXml" Target="../ink/ink277.xml"/><Relationship Id="rId649" Type="http://schemas.openxmlformats.org/officeDocument/2006/relationships/image" Target="../media/image1974.png"/><Relationship Id="rId856" Type="http://schemas.openxmlformats.org/officeDocument/2006/relationships/customXml" Target="../ink/ink431.xml"/><Relationship Id="rId190" Type="http://schemas.openxmlformats.org/officeDocument/2006/relationships/customXml" Target="../ink/ink94.xml"/><Relationship Id="rId204" Type="http://schemas.openxmlformats.org/officeDocument/2006/relationships/image" Target="../media/image828.png"/><Relationship Id="rId288" Type="http://schemas.openxmlformats.org/officeDocument/2006/relationships/image" Target="../media/image869.png"/><Relationship Id="rId411" Type="http://schemas.openxmlformats.org/officeDocument/2006/relationships/image" Target="../media/image1234.png"/><Relationship Id="rId509" Type="http://schemas.openxmlformats.org/officeDocument/2006/relationships/customXml" Target="../ink/ink256.xml"/><Relationship Id="rId495" Type="http://schemas.openxmlformats.org/officeDocument/2006/relationships/image" Target="../media/image1898.png"/><Relationship Id="rId716" Type="http://schemas.openxmlformats.org/officeDocument/2006/relationships/customXml" Target="../ink/ink360.xml"/><Relationship Id="rId923" Type="http://schemas.openxmlformats.org/officeDocument/2006/relationships/customXml" Target="../ink/ink465.xml"/><Relationship Id="rId52" Type="http://schemas.openxmlformats.org/officeDocument/2006/relationships/customXml" Target="../ink/ink25.xml"/><Relationship Id="rId148" Type="http://schemas.openxmlformats.org/officeDocument/2006/relationships/customXml" Target="../ink/ink73.xml"/><Relationship Id="rId355" Type="http://schemas.openxmlformats.org/officeDocument/2006/relationships/customXml" Target="../ink/ink178.xml"/><Relationship Id="rId562" Type="http://schemas.openxmlformats.org/officeDocument/2006/relationships/image" Target="../media/image1931.png"/><Relationship Id="rId215" Type="http://schemas.openxmlformats.org/officeDocument/2006/relationships/image" Target="../media/image833.png"/><Relationship Id="rId422" Type="http://schemas.openxmlformats.org/officeDocument/2006/relationships/customXml" Target="../ink/ink212.xml"/><Relationship Id="rId867" Type="http://schemas.openxmlformats.org/officeDocument/2006/relationships/image" Target="../media/image2081.png"/><Relationship Id="rId299" Type="http://schemas.openxmlformats.org/officeDocument/2006/relationships/customXml" Target="../ink/ink150.xml"/><Relationship Id="rId727" Type="http://schemas.openxmlformats.org/officeDocument/2006/relationships/image" Target="../media/image2013.png"/><Relationship Id="rId934" Type="http://schemas.openxmlformats.org/officeDocument/2006/relationships/image" Target="../media/image2115.png"/><Relationship Id="rId63" Type="http://schemas.openxmlformats.org/officeDocument/2006/relationships/image" Target="../media/image759.png"/><Relationship Id="rId159" Type="http://schemas.openxmlformats.org/officeDocument/2006/relationships/image" Target="../media/image807.png"/><Relationship Id="rId366" Type="http://schemas.openxmlformats.org/officeDocument/2006/relationships/image" Target="../media/image908.png"/><Relationship Id="rId573" Type="http://schemas.openxmlformats.org/officeDocument/2006/relationships/image" Target="../media/image1936.png"/><Relationship Id="rId780" Type="http://schemas.openxmlformats.org/officeDocument/2006/relationships/image" Target="../media/image2039.png"/><Relationship Id="rId226" Type="http://schemas.openxmlformats.org/officeDocument/2006/relationships/customXml" Target="../ink/ink113.xml"/><Relationship Id="rId433" Type="http://schemas.openxmlformats.org/officeDocument/2006/relationships/image" Target="../media/image1867.png"/><Relationship Id="rId878" Type="http://schemas.openxmlformats.org/officeDocument/2006/relationships/customXml" Target="../ink/ink442.xml"/><Relationship Id="rId640" Type="http://schemas.openxmlformats.org/officeDocument/2006/relationships/customXml" Target="../ink/ink322.xml"/><Relationship Id="rId738" Type="http://schemas.openxmlformats.org/officeDocument/2006/relationships/image" Target="../media/image2018.png"/><Relationship Id="rId945" Type="http://schemas.openxmlformats.org/officeDocument/2006/relationships/customXml" Target="../ink/ink476.xml"/><Relationship Id="rId74" Type="http://schemas.openxmlformats.org/officeDocument/2006/relationships/customXml" Target="../ink/ink36.xml"/><Relationship Id="rId377" Type="http://schemas.openxmlformats.org/officeDocument/2006/relationships/customXml" Target="../ink/ink189.xml"/><Relationship Id="rId500" Type="http://schemas.openxmlformats.org/officeDocument/2006/relationships/customXml" Target="../ink/ink251.xml"/><Relationship Id="rId584" Type="http://schemas.openxmlformats.org/officeDocument/2006/relationships/customXml" Target="../ink/ink294.xml"/><Relationship Id="rId805" Type="http://schemas.openxmlformats.org/officeDocument/2006/relationships/image" Target="../media/image2051.png"/><Relationship Id="rId5" Type="http://schemas.openxmlformats.org/officeDocument/2006/relationships/image" Target="../media/image730.png"/><Relationship Id="rId237" Type="http://schemas.openxmlformats.org/officeDocument/2006/relationships/customXml" Target="../ink/ink119.xml"/><Relationship Id="rId791" Type="http://schemas.openxmlformats.org/officeDocument/2006/relationships/customXml" Target="../ink/ink398.xml"/><Relationship Id="rId889" Type="http://schemas.openxmlformats.org/officeDocument/2006/relationships/image" Target="../media/image2092.png"/><Relationship Id="rId444" Type="http://schemas.openxmlformats.org/officeDocument/2006/relationships/customXml" Target="../ink/ink223.xml"/><Relationship Id="rId651" Type="http://schemas.openxmlformats.org/officeDocument/2006/relationships/image" Target="../media/image1975.png"/><Relationship Id="rId749" Type="http://schemas.openxmlformats.org/officeDocument/2006/relationships/customXml" Target="../ink/ink377.xml"/><Relationship Id="rId290" Type="http://schemas.openxmlformats.org/officeDocument/2006/relationships/image" Target="../media/image870.png"/><Relationship Id="rId304" Type="http://schemas.openxmlformats.org/officeDocument/2006/relationships/image" Target="../media/image877.png"/><Relationship Id="rId388" Type="http://schemas.openxmlformats.org/officeDocument/2006/relationships/image" Target="../media/image919.png"/><Relationship Id="rId511" Type="http://schemas.openxmlformats.org/officeDocument/2006/relationships/customXml" Target="../ink/ink257.xml"/><Relationship Id="rId609" Type="http://schemas.openxmlformats.org/officeDocument/2006/relationships/image" Target="../media/image1954.png"/><Relationship Id="rId956" Type="http://schemas.openxmlformats.org/officeDocument/2006/relationships/image" Target="../media/image2126.png"/><Relationship Id="rId85" Type="http://schemas.openxmlformats.org/officeDocument/2006/relationships/image" Target="../media/image770.png"/><Relationship Id="rId150" Type="http://schemas.openxmlformats.org/officeDocument/2006/relationships/customXml" Target="../ink/ink74.xml"/><Relationship Id="rId595" Type="http://schemas.openxmlformats.org/officeDocument/2006/relationships/image" Target="../media/image1947.png"/><Relationship Id="rId816" Type="http://schemas.openxmlformats.org/officeDocument/2006/relationships/customXml" Target="../ink/ink411.xml"/><Relationship Id="rId1001" Type="http://schemas.openxmlformats.org/officeDocument/2006/relationships/customXml" Target="../ink/ink504.xml"/><Relationship Id="rId248" Type="http://schemas.openxmlformats.org/officeDocument/2006/relationships/image" Target="../media/image849.png"/><Relationship Id="rId455" Type="http://schemas.openxmlformats.org/officeDocument/2006/relationships/image" Target="../media/image1878.png"/><Relationship Id="rId662" Type="http://schemas.openxmlformats.org/officeDocument/2006/relationships/customXml" Target="../ink/ink333.xml"/><Relationship Id="rId12" Type="http://schemas.openxmlformats.org/officeDocument/2006/relationships/customXml" Target="../ink/ink5.xml"/><Relationship Id="rId108" Type="http://schemas.openxmlformats.org/officeDocument/2006/relationships/customXml" Target="../ink/ink53.xml"/><Relationship Id="rId315" Type="http://schemas.openxmlformats.org/officeDocument/2006/relationships/customXml" Target="../ink/ink158.xml"/><Relationship Id="rId522" Type="http://schemas.openxmlformats.org/officeDocument/2006/relationships/image" Target="../media/image1911.png"/><Relationship Id="rId967" Type="http://schemas.openxmlformats.org/officeDocument/2006/relationships/customXml" Target="../ink/ink487.xml"/><Relationship Id="rId96" Type="http://schemas.openxmlformats.org/officeDocument/2006/relationships/customXml" Target="../ink/ink47.xml"/><Relationship Id="rId161" Type="http://schemas.openxmlformats.org/officeDocument/2006/relationships/image" Target="../media/image808.png"/><Relationship Id="rId399" Type="http://schemas.openxmlformats.org/officeDocument/2006/relationships/customXml" Target="../ink/ink200.xml"/><Relationship Id="rId827" Type="http://schemas.openxmlformats.org/officeDocument/2006/relationships/image" Target="../media/image2062.png"/><Relationship Id="rId1012" Type="http://schemas.openxmlformats.org/officeDocument/2006/relationships/image" Target="../media/image2154.png"/><Relationship Id="rId259" Type="http://schemas.openxmlformats.org/officeDocument/2006/relationships/customXml" Target="../ink/ink130.xml"/><Relationship Id="rId466" Type="http://schemas.openxmlformats.org/officeDocument/2006/relationships/customXml" Target="../ink/ink234.xml"/><Relationship Id="rId673" Type="http://schemas.openxmlformats.org/officeDocument/2006/relationships/image" Target="../media/image1986.png"/><Relationship Id="rId880" Type="http://schemas.openxmlformats.org/officeDocument/2006/relationships/customXml" Target="../ink/ink443.xml"/><Relationship Id="rId23" Type="http://schemas.openxmlformats.org/officeDocument/2006/relationships/image" Target="../media/image739.png"/><Relationship Id="rId119" Type="http://schemas.openxmlformats.org/officeDocument/2006/relationships/image" Target="../media/image787.png"/><Relationship Id="rId326" Type="http://schemas.openxmlformats.org/officeDocument/2006/relationships/image" Target="../media/image888.png"/><Relationship Id="rId533" Type="http://schemas.openxmlformats.org/officeDocument/2006/relationships/customXml" Target="../ink/ink268.xml"/><Relationship Id="rId978" Type="http://schemas.openxmlformats.org/officeDocument/2006/relationships/image" Target="../media/image2137.png"/><Relationship Id="rId740" Type="http://schemas.openxmlformats.org/officeDocument/2006/relationships/image" Target="../media/image2019.png"/><Relationship Id="rId838" Type="http://schemas.openxmlformats.org/officeDocument/2006/relationships/customXml" Target="../ink/ink422.xml"/><Relationship Id="rId1023" Type="http://schemas.openxmlformats.org/officeDocument/2006/relationships/customXml" Target="../ink/ink515.xml"/><Relationship Id="rId172" Type="http://schemas.openxmlformats.org/officeDocument/2006/relationships/customXml" Target="../ink/ink85.xml"/><Relationship Id="rId477" Type="http://schemas.openxmlformats.org/officeDocument/2006/relationships/image" Target="../media/image1889.png"/><Relationship Id="rId600" Type="http://schemas.openxmlformats.org/officeDocument/2006/relationships/customXml" Target="../ink/ink302.xml"/><Relationship Id="rId684" Type="http://schemas.openxmlformats.org/officeDocument/2006/relationships/customXml" Target="../ink/ink344.xml"/><Relationship Id="rId337" Type="http://schemas.openxmlformats.org/officeDocument/2006/relationships/customXml" Target="../ink/ink169.xml"/><Relationship Id="rId891" Type="http://schemas.openxmlformats.org/officeDocument/2006/relationships/image" Target="../media/image2093.png"/><Relationship Id="rId905" Type="http://schemas.openxmlformats.org/officeDocument/2006/relationships/customXml" Target="../ink/ink456.xml"/><Relationship Id="rId989" Type="http://schemas.openxmlformats.org/officeDocument/2006/relationships/customXml" Target="../ink/ink498.xml"/><Relationship Id="rId34" Type="http://schemas.openxmlformats.org/officeDocument/2006/relationships/customXml" Target="../ink/ink16.xml"/><Relationship Id="rId544" Type="http://schemas.openxmlformats.org/officeDocument/2006/relationships/image" Target="../media/image1922.png"/><Relationship Id="rId751" Type="http://schemas.openxmlformats.org/officeDocument/2006/relationships/customXml" Target="../ink/ink378.xml"/><Relationship Id="rId849" Type="http://schemas.openxmlformats.org/officeDocument/2006/relationships/image" Target="../media/image2073.png"/><Relationship Id="rId183" Type="http://schemas.openxmlformats.org/officeDocument/2006/relationships/image" Target="../media/image818.png"/><Relationship Id="rId390" Type="http://schemas.openxmlformats.org/officeDocument/2006/relationships/image" Target="../media/image920.png"/><Relationship Id="rId404" Type="http://schemas.openxmlformats.org/officeDocument/2006/relationships/customXml" Target="../ink/ink203.xml"/><Relationship Id="rId611" Type="http://schemas.openxmlformats.org/officeDocument/2006/relationships/image" Target="../media/image1955.png"/><Relationship Id="rId250" Type="http://schemas.openxmlformats.org/officeDocument/2006/relationships/image" Target="../media/image850.png"/><Relationship Id="rId488" Type="http://schemas.openxmlformats.org/officeDocument/2006/relationships/customXml" Target="../ink/ink245.xml"/><Relationship Id="rId695" Type="http://schemas.openxmlformats.org/officeDocument/2006/relationships/image" Target="../media/image1997.png"/><Relationship Id="rId709" Type="http://schemas.openxmlformats.org/officeDocument/2006/relationships/image" Target="../media/image2004.png"/><Relationship Id="rId916" Type="http://schemas.openxmlformats.org/officeDocument/2006/relationships/image" Target="../media/image2105.png"/><Relationship Id="rId45" Type="http://schemas.openxmlformats.org/officeDocument/2006/relationships/image" Target="../media/image750.png"/><Relationship Id="rId110" Type="http://schemas.openxmlformats.org/officeDocument/2006/relationships/customXml" Target="../ink/ink54.xml"/><Relationship Id="rId348" Type="http://schemas.openxmlformats.org/officeDocument/2006/relationships/image" Target="../media/image899.png"/><Relationship Id="rId555" Type="http://schemas.openxmlformats.org/officeDocument/2006/relationships/customXml" Target="../ink/ink279.xml"/><Relationship Id="rId762" Type="http://schemas.openxmlformats.org/officeDocument/2006/relationships/image" Target="../media/image2030.png"/><Relationship Id="rId194" Type="http://schemas.openxmlformats.org/officeDocument/2006/relationships/image" Target="../media/image823.png"/><Relationship Id="rId208" Type="http://schemas.openxmlformats.org/officeDocument/2006/relationships/image" Target="../media/image830.png"/><Relationship Id="rId415" Type="http://schemas.openxmlformats.org/officeDocument/2006/relationships/image" Target="../media/image1858.png"/><Relationship Id="rId622" Type="http://schemas.openxmlformats.org/officeDocument/2006/relationships/customXml" Target="../ink/ink313.xml"/><Relationship Id="rId261" Type="http://schemas.openxmlformats.org/officeDocument/2006/relationships/customXml" Target="../ink/ink131.xml"/><Relationship Id="rId499" Type="http://schemas.openxmlformats.org/officeDocument/2006/relationships/image" Target="../media/image1900.png"/><Relationship Id="rId927" Type="http://schemas.openxmlformats.org/officeDocument/2006/relationships/customXml" Target="../ink/ink467.xml"/><Relationship Id="rId56" Type="http://schemas.openxmlformats.org/officeDocument/2006/relationships/customXml" Target="../ink/ink27.xml"/><Relationship Id="rId359" Type="http://schemas.openxmlformats.org/officeDocument/2006/relationships/customXml" Target="../ink/ink180.xml"/><Relationship Id="rId566" Type="http://schemas.openxmlformats.org/officeDocument/2006/relationships/image" Target="../media/image1933.png"/><Relationship Id="rId773" Type="http://schemas.openxmlformats.org/officeDocument/2006/relationships/customXml" Target="../ink/ink389.xml"/><Relationship Id="rId121" Type="http://schemas.openxmlformats.org/officeDocument/2006/relationships/image" Target="../media/image788.png"/><Relationship Id="rId219" Type="http://schemas.openxmlformats.org/officeDocument/2006/relationships/image" Target="../media/image835.png"/><Relationship Id="rId426" Type="http://schemas.openxmlformats.org/officeDocument/2006/relationships/customXml" Target="../ink/ink214.xml"/><Relationship Id="rId633" Type="http://schemas.openxmlformats.org/officeDocument/2006/relationships/image" Target="../media/image1966.png"/><Relationship Id="rId980" Type="http://schemas.openxmlformats.org/officeDocument/2006/relationships/image" Target="../media/image2138.png"/><Relationship Id="rId840" Type="http://schemas.openxmlformats.org/officeDocument/2006/relationships/customXml" Target="../ink/ink423.xml"/><Relationship Id="rId938" Type="http://schemas.openxmlformats.org/officeDocument/2006/relationships/image" Target="../media/image2117.png"/><Relationship Id="rId67" Type="http://schemas.openxmlformats.org/officeDocument/2006/relationships/image" Target="../media/image761.png"/><Relationship Id="rId272" Type="http://schemas.openxmlformats.org/officeDocument/2006/relationships/image" Target="../media/image861.png"/><Relationship Id="rId577" Type="http://schemas.openxmlformats.org/officeDocument/2006/relationships/image" Target="../media/image1938.png"/><Relationship Id="rId700" Type="http://schemas.openxmlformats.org/officeDocument/2006/relationships/customXml" Target="../ink/ink352.xml"/><Relationship Id="rId132" Type="http://schemas.openxmlformats.org/officeDocument/2006/relationships/customXml" Target="../ink/ink65.xml"/><Relationship Id="rId784" Type="http://schemas.openxmlformats.org/officeDocument/2006/relationships/image" Target="../media/image2041.png"/><Relationship Id="rId991" Type="http://schemas.openxmlformats.org/officeDocument/2006/relationships/customXml" Target="../ink/ink499.xml"/><Relationship Id="rId437" Type="http://schemas.openxmlformats.org/officeDocument/2006/relationships/image" Target="../media/image1869.png"/><Relationship Id="rId644" Type="http://schemas.openxmlformats.org/officeDocument/2006/relationships/customXml" Target="../ink/ink324.xml"/><Relationship Id="rId851" Type="http://schemas.openxmlformats.org/officeDocument/2006/relationships/image" Target="../media/image2074.png"/><Relationship Id="rId283" Type="http://schemas.openxmlformats.org/officeDocument/2006/relationships/customXml" Target="../ink/ink142.xml"/><Relationship Id="rId490" Type="http://schemas.openxmlformats.org/officeDocument/2006/relationships/customXml" Target="../ink/ink246.xml"/><Relationship Id="rId504" Type="http://schemas.openxmlformats.org/officeDocument/2006/relationships/customXml" Target="../ink/ink253.xml"/><Relationship Id="rId711" Type="http://schemas.openxmlformats.org/officeDocument/2006/relationships/image" Target="../media/image2005.png"/><Relationship Id="rId949" Type="http://schemas.openxmlformats.org/officeDocument/2006/relationships/customXml" Target="../ink/ink478.xml"/><Relationship Id="rId78" Type="http://schemas.openxmlformats.org/officeDocument/2006/relationships/customXml" Target="../ink/ink38.xml"/><Relationship Id="rId143" Type="http://schemas.openxmlformats.org/officeDocument/2006/relationships/image" Target="../media/image799.png"/><Relationship Id="rId350" Type="http://schemas.openxmlformats.org/officeDocument/2006/relationships/image" Target="../media/image900.png"/><Relationship Id="rId588" Type="http://schemas.openxmlformats.org/officeDocument/2006/relationships/customXml" Target="../ink/ink296.xml"/><Relationship Id="rId795" Type="http://schemas.openxmlformats.org/officeDocument/2006/relationships/customXml" Target="../ink/ink400.xml"/><Relationship Id="rId809" Type="http://schemas.openxmlformats.org/officeDocument/2006/relationships/image" Target="../media/image2053.png"/><Relationship Id="rId9" Type="http://schemas.openxmlformats.org/officeDocument/2006/relationships/image" Target="../media/image732.png"/><Relationship Id="rId210" Type="http://schemas.openxmlformats.org/officeDocument/2006/relationships/customXml" Target="../ink/ink105.xml"/><Relationship Id="rId448" Type="http://schemas.openxmlformats.org/officeDocument/2006/relationships/customXml" Target="../ink/ink225.xml"/><Relationship Id="rId655" Type="http://schemas.openxmlformats.org/officeDocument/2006/relationships/image" Target="../media/image1977.png"/><Relationship Id="rId862" Type="http://schemas.openxmlformats.org/officeDocument/2006/relationships/customXml" Target="../ink/ink434.xml"/><Relationship Id="rId294" Type="http://schemas.openxmlformats.org/officeDocument/2006/relationships/image" Target="../media/image872.png"/><Relationship Id="rId308" Type="http://schemas.openxmlformats.org/officeDocument/2006/relationships/image" Target="../media/image879.png"/><Relationship Id="rId515" Type="http://schemas.openxmlformats.org/officeDocument/2006/relationships/customXml" Target="../ink/ink259.xml"/><Relationship Id="rId722" Type="http://schemas.openxmlformats.org/officeDocument/2006/relationships/customXml" Target="../ink/ink363.xml"/><Relationship Id="rId89" Type="http://schemas.openxmlformats.org/officeDocument/2006/relationships/image" Target="../media/image772.png"/><Relationship Id="rId154" Type="http://schemas.openxmlformats.org/officeDocument/2006/relationships/customXml" Target="../ink/ink76.xml"/><Relationship Id="rId361" Type="http://schemas.openxmlformats.org/officeDocument/2006/relationships/customXml" Target="../ink/ink181.xml"/><Relationship Id="rId599" Type="http://schemas.openxmlformats.org/officeDocument/2006/relationships/image" Target="../media/image1949.png"/><Relationship Id="rId1005" Type="http://schemas.openxmlformats.org/officeDocument/2006/relationships/customXml" Target="../ink/ink506.xml"/><Relationship Id="rId459" Type="http://schemas.openxmlformats.org/officeDocument/2006/relationships/image" Target="../media/image1880.png"/><Relationship Id="rId666" Type="http://schemas.openxmlformats.org/officeDocument/2006/relationships/customXml" Target="../ink/ink335.xml"/><Relationship Id="rId873" Type="http://schemas.openxmlformats.org/officeDocument/2006/relationships/image" Target="../media/image2084.png"/><Relationship Id="rId16" Type="http://schemas.openxmlformats.org/officeDocument/2006/relationships/customXml" Target="../ink/ink7.xml"/><Relationship Id="rId221" Type="http://schemas.openxmlformats.org/officeDocument/2006/relationships/image" Target="../media/image836.png"/><Relationship Id="rId319" Type="http://schemas.openxmlformats.org/officeDocument/2006/relationships/customXml" Target="../ink/ink160.xml"/><Relationship Id="rId526" Type="http://schemas.openxmlformats.org/officeDocument/2006/relationships/image" Target="../media/image1913.png"/><Relationship Id="rId733" Type="http://schemas.openxmlformats.org/officeDocument/2006/relationships/customXml" Target="../ink/ink369.xml"/><Relationship Id="rId940" Type="http://schemas.openxmlformats.org/officeDocument/2006/relationships/image" Target="../media/image2118.png"/><Relationship Id="rId1016" Type="http://schemas.openxmlformats.org/officeDocument/2006/relationships/image" Target="../media/image2156.png"/><Relationship Id="rId165" Type="http://schemas.openxmlformats.org/officeDocument/2006/relationships/image" Target="../media/image810.png"/><Relationship Id="rId372" Type="http://schemas.openxmlformats.org/officeDocument/2006/relationships/image" Target="../media/image911.png"/><Relationship Id="rId677" Type="http://schemas.openxmlformats.org/officeDocument/2006/relationships/image" Target="../media/image1988.png"/><Relationship Id="rId800" Type="http://schemas.openxmlformats.org/officeDocument/2006/relationships/image" Target="../media/image2049.png"/><Relationship Id="rId232" Type="http://schemas.openxmlformats.org/officeDocument/2006/relationships/customXml" Target="../ink/ink116.xml"/><Relationship Id="rId884" Type="http://schemas.openxmlformats.org/officeDocument/2006/relationships/customXml" Target="../ink/ink445.xml"/><Relationship Id="rId27" Type="http://schemas.openxmlformats.org/officeDocument/2006/relationships/image" Target="../media/image741.png"/><Relationship Id="rId537" Type="http://schemas.openxmlformats.org/officeDocument/2006/relationships/customXml" Target="../ink/ink270.xml"/><Relationship Id="rId744" Type="http://schemas.openxmlformats.org/officeDocument/2006/relationships/image" Target="../media/image2021.png"/><Relationship Id="rId951" Type="http://schemas.openxmlformats.org/officeDocument/2006/relationships/customXml" Target="../ink/ink479.xml"/><Relationship Id="rId80" Type="http://schemas.openxmlformats.org/officeDocument/2006/relationships/customXml" Target="../ink/ink39.xml"/><Relationship Id="rId176" Type="http://schemas.openxmlformats.org/officeDocument/2006/relationships/customXml" Target="../ink/ink87.xml"/><Relationship Id="rId383" Type="http://schemas.openxmlformats.org/officeDocument/2006/relationships/customXml" Target="../ink/ink192.xml"/><Relationship Id="rId590" Type="http://schemas.openxmlformats.org/officeDocument/2006/relationships/customXml" Target="../ink/ink297.xml"/><Relationship Id="rId604" Type="http://schemas.openxmlformats.org/officeDocument/2006/relationships/customXml" Target="../ink/ink304.xml"/><Relationship Id="rId811" Type="http://schemas.openxmlformats.org/officeDocument/2006/relationships/image" Target="../media/image2054.png"/><Relationship Id="rId243" Type="http://schemas.openxmlformats.org/officeDocument/2006/relationships/customXml" Target="../ink/ink122.xml"/><Relationship Id="rId450" Type="http://schemas.openxmlformats.org/officeDocument/2006/relationships/customXml" Target="../ink/ink226.xml"/><Relationship Id="rId688" Type="http://schemas.openxmlformats.org/officeDocument/2006/relationships/customXml" Target="../ink/ink346.xml"/><Relationship Id="rId895" Type="http://schemas.openxmlformats.org/officeDocument/2006/relationships/image" Target="../media/image2095.png"/><Relationship Id="rId909" Type="http://schemas.openxmlformats.org/officeDocument/2006/relationships/customXml" Target="../ink/ink458.xml"/><Relationship Id="rId38" Type="http://schemas.openxmlformats.org/officeDocument/2006/relationships/customXml" Target="../ink/ink18.xml"/><Relationship Id="rId103" Type="http://schemas.openxmlformats.org/officeDocument/2006/relationships/image" Target="../media/image779.png"/><Relationship Id="rId310" Type="http://schemas.openxmlformats.org/officeDocument/2006/relationships/image" Target="../media/image880.png"/><Relationship Id="rId548" Type="http://schemas.openxmlformats.org/officeDocument/2006/relationships/image" Target="../media/image1924.png"/><Relationship Id="rId755" Type="http://schemas.openxmlformats.org/officeDocument/2006/relationships/customXml" Target="../ink/ink380.xml"/><Relationship Id="rId962" Type="http://schemas.openxmlformats.org/officeDocument/2006/relationships/image" Target="../media/image2129.png"/><Relationship Id="rId91" Type="http://schemas.openxmlformats.org/officeDocument/2006/relationships/image" Target="../media/image773.png"/><Relationship Id="rId187" Type="http://schemas.openxmlformats.org/officeDocument/2006/relationships/image" Target="../media/image820.png"/><Relationship Id="rId394" Type="http://schemas.openxmlformats.org/officeDocument/2006/relationships/image" Target="../media/image922.png"/><Relationship Id="rId408" Type="http://schemas.openxmlformats.org/officeDocument/2006/relationships/customXml" Target="../ink/ink205.xml"/><Relationship Id="rId615" Type="http://schemas.openxmlformats.org/officeDocument/2006/relationships/image" Target="../media/image1957.png"/><Relationship Id="rId822" Type="http://schemas.openxmlformats.org/officeDocument/2006/relationships/customXml" Target="../ink/ink414.xml"/><Relationship Id="rId254" Type="http://schemas.openxmlformats.org/officeDocument/2006/relationships/image" Target="../media/image852.png"/><Relationship Id="rId699" Type="http://schemas.openxmlformats.org/officeDocument/2006/relationships/image" Target="../media/image1999.png"/><Relationship Id="rId49" Type="http://schemas.openxmlformats.org/officeDocument/2006/relationships/image" Target="../media/image752.png"/><Relationship Id="rId114" Type="http://schemas.openxmlformats.org/officeDocument/2006/relationships/customXml" Target="../ink/ink56.xml"/><Relationship Id="rId461" Type="http://schemas.openxmlformats.org/officeDocument/2006/relationships/image" Target="../media/image1881.png"/><Relationship Id="rId559" Type="http://schemas.openxmlformats.org/officeDocument/2006/relationships/customXml" Target="../ink/ink281.xml"/><Relationship Id="rId766" Type="http://schemas.openxmlformats.org/officeDocument/2006/relationships/image" Target="../media/image2032.png"/><Relationship Id="rId198" Type="http://schemas.openxmlformats.org/officeDocument/2006/relationships/image" Target="../media/image825.png"/><Relationship Id="rId321" Type="http://schemas.openxmlformats.org/officeDocument/2006/relationships/customXml" Target="../ink/ink161.xml"/><Relationship Id="rId419" Type="http://schemas.openxmlformats.org/officeDocument/2006/relationships/image" Target="../media/image1860.png"/><Relationship Id="rId626" Type="http://schemas.openxmlformats.org/officeDocument/2006/relationships/customXml" Target="../ink/ink315.xml"/><Relationship Id="rId973" Type="http://schemas.openxmlformats.org/officeDocument/2006/relationships/customXml" Target="../ink/ink490.xml"/><Relationship Id="rId833" Type="http://schemas.openxmlformats.org/officeDocument/2006/relationships/image" Target="../media/image2065.png"/><Relationship Id="rId265" Type="http://schemas.openxmlformats.org/officeDocument/2006/relationships/customXml" Target="../ink/ink133.xml"/><Relationship Id="rId472" Type="http://schemas.openxmlformats.org/officeDocument/2006/relationships/customXml" Target="../ink/ink237.xml"/><Relationship Id="rId900" Type="http://schemas.openxmlformats.org/officeDocument/2006/relationships/customXml" Target="../ink/ink453.xml"/><Relationship Id="rId125" Type="http://schemas.openxmlformats.org/officeDocument/2006/relationships/image" Target="../media/image790.png"/><Relationship Id="rId332" Type="http://schemas.openxmlformats.org/officeDocument/2006/relationships/image" Target="../media/image891.png"/><Relationship Id="rId777" Type="http://schemas.openxmlformats.org/officeDocument/2006/relationships/customXml" Target="../ink/ink391.xml"/><Relationship Id="rId984" Type="http://schemas.openxmlformats.org/officeDocument/2006/relationships/image" Target="../media/image2140.png"/><Relationship Id="rId637" Type="http://schemas.openxmlformats.org/officeDocument/2006/relationships/image" Target="../media/image1968.png"/><Relationship Id="rId844" Type="http://schemas.openxmlformats.org/officeDocument/2006/relationships/customXml" Target="../ink/ink425.xml"/><Relationship Id="rId276" Type="http://schemas.openxmlformats.org/officeDocument/2006/relationships/image" Target="../media/image863.png"/><Relationship Id="rId483" Type="http://schemas.openxmlformats.org/officeDocument/2006/relationships/image" Target="../media/image1892.png"/><Relationship Id="rId690" Type="http://schemas.openxmlformats.org/officeDocument/2006/relationships/customXml" Target="../ink/ink347.xml"/><Relationship Id="rId704" Type="http://schemas.openxmlformats.org/officeDocument/2006/relationships/customXml" Target="../ink/ink354.xml"/><Relationship Id="rId911" Type="http://schemas.openxmlformats.org/officeDocument/2006/relationships/customXml" Target="../ink/ink459.xml"/><Relationship Id="rId40" Type="http://schemas.openxmlformats.org/officeDocument/2006/relationships/customXml" Target="../ink/ink19.xml"/><Relationship Id="rId136" Type="http://schemas.openxmlformats.org/officeDocument/2006/relationships/customXml" Target="../ink/ink67.xml"/><Relationship Id="rId343" Type="http://schemas.openxmlformats.org/officeDocument/2006/relationships/customXml" Target="../ink/ink172.xml"/><Relationship Id="rId550" Type="http://schemas.openxmlformats.org/officeDocument/2006/relationships/image" Target="../media/image1925.png"/><Relationship Id="rId788" Type="http://schemas.openxmlformats.org/officeDocument/2006/relationships/image" Target="../media/image2043.png"/><Relationship Id="rId995" Type="http://schemas.openxmlformats.org/officeDocument/2006/relationships/customXml" Target="../ink/ink501.xml"/><Relationship Id="rId203" Type="http://schemas.openxmlformats.org/officeDocument/2006/relationships/customXml" Target="../ink/ink101.xml"/><Relationship Id="rId648" Type="http://schemas.openxmlformats.org/officeDocument/2006/relationships/customXml" Target="../ink/ink326.xml"/><Relationship Id="rId855" Type="http://schemas.openxmlformats.org/officeDocument/2006/relationships/image" Target="../media/image2075.png"/><Relationship Id="rId287" Type="http://schemas.openxmlformats.org/officeDocument/2006/relationships/customXml" Target="../ink/ink144.xml"/><Relationship Id="rId410" Type="http://schemas.openxmlformats.org/officeDocument/2006/relationships/customXml" Target="../ink/ink206.xml"/><Relationship Id="rId494" Type="http://schemas.openxmlformats.org/officeDocument/2006/relationships/customXml" Target="../ink/ink248.xml"/><Relationship Id="rId508" Type="http://schemas.openxmlformats.org/officeDocument/2006/relationships/customXml" Target="../ink/ink255.xml"/><Relationship Id="rId715" Type="http://schemas.openxmlformats.org/officeDocument/2006/relationships/image" Target="../media/image2007.png"/><Relationship Id="rId922" Type="http://schemas.openxmlformats.org/officeDocument/2006/relationships/image" Target="../media/image2108.png"/><Relationship Id="rId147" Type="http://schemas.openxmlformats.org/officeDocument/2006/relationships/image" Target="../media/image801.png"/><Relationship Id="rId354" Type="http://schemas.openxmlformats.org/officeDocument/2006/relationships/image" Target="../media/image902.png"/><Relationship Id="rId799" Type="http://schemas.openxmlformats.org/officeDocument/2006/relationships/customXml" Target="../ink/ink402.xml"/><Relationship Id="rId51" Type="http://schemas.openxmlformats.org/officeDocument/2006/relationships/image" Target="../media/image753.png"/><Relationship Id="rId561" Type="http://schemas.openxmlformats.org/officeDocument/2006/relationships/customXml" Target="../ink/ink282.xml"/><Relationship Id="rId659" Type="http://schemas.openxmlformats.org/officeDocument/2006/relationships/image" Target="../media/image1979.png"/><Relationship Id="rId866" Type="http://schemas.openxmlformats.org/officeDocument/2006/relationships/customXml" Target="../ink/ink436.xml"/><Relationship Id="rId214" Type="http://schemas.openxmlformats.org/officeDocument/2006/relationships/customXml" Target="../ink/ink107.xml"/><Relationship Id="rId298" Type="http://schemas.openxmlformats.org/officeDocument/2006/relationships/image" Target="../media/image874.png"/><Relationship Id="rId421" Type="http://schemas.openxmlformats.org/officeDocument/2006/relationships/image" Target="../media/image1861.png"/><Relationship Id="rId519" Type="http://schemas.openxmlformats.org/officeDocument/2006/relationships/customXml" Target="../ink/ink261.xml"/><Relationship Id="rId158" Type="http://schemas.openxmlformats.org/officeDocument/2006/relationships/customXml" Target="../ink/ink78.xml"/><Relationship Id="rId726" Type="http://schemas.openxmlformats.org/officeDocument/2006/relationships/customXml" Target="../ink/ink365.xml"/><Relationship Id="rId933" Type="http://schemas.openxmlformats.org/officeDocument/2006/relationships/customXml" Target="../ink/ink470.xml"/><Relationship Id="rId1009" Type="http://schemas.openxmlformats.org/officeDocument/2006/relationships/customXml" Target="../ink/ink508.xml"/><Relationship Id="rId62" Type="http://schemas.openxmlformats.org/officeDocument/2006/relationships/customXml" Target="../ink/ink30.xml"/><Relationship Id="rId365" Type="http://schemas.openxmlformats.org/officeDocument/2006/relationships/customXml" Target="../ink/ink183.xml"/><Relationship Id="rId572" Type="http://schemas.openxmlformats.org/officeDocument/2006/relationships/customXml" Target="../ink/ink288.xml"/><Relationship Id="rId225" Type="http://schemas.openxmlformats.org/officeDocument/2006/relationships/image" Target="../media/image838.png"/><Relationship Id="rId432" Type="http://schemas.openxmlformats.org/officeDocument/2006/relationships/customXml" Target="../ink/ink217.xml"/><Relationship Id="rId877" Type="http://schemas.openxmlformats.org/officeDocument/2006/relationships/image" Target="../media/image2086.png"/><Relationship Id="rId737" Type="http://schemas.openxmlformats.org/officeDocument/2006/relationships/customXml" Target="../ink/ink371.xml"/><Relationship Id="rId944" Type="http://schemas.openxmlformats.org/officeDocument/2006/relationships/image" Target="../media/image2120.png"/><Relationship Id="rId73" Type="http://schemas.openxmlformats.org/officeDocument/2006/relationships/image" Target="../media/image764.png"/><Relationship Id="rId169" Type="http://schemas.openxmlformats.org/officeDocument/2006/relationships/image" Target="../media/image812.png"/><Relationship Id="rId376" Type="http://schemas.openxmlformats.org/officeDocument/2006/relationships/image" Target="../media/image913.png"/><Relationship Id="rId583" Type="http://schemas.openxmlformats.org/officeDocument/2006/relationships/image" Target="../media/image1941.png"/><Relationship Id="rId790" Type="http://schemas.openxmlformats.org/officeDocument/2006/relationships/image" Target="../media/image2044.png"/><Relationship Id="rId804" Type="http://schemas.openxmlformats.org/officeDocument/2006/relationships/customXml" Target="../ink/ink405.xml"/><Relationship Id="rId4" Type="http://schemas.openxmlformats.org/officeDocument/2006/relationships/customXml" Target="../ink/ink1.xml"/><Relationship Id="rId236" Type="http://schemas.openxmlformats.org/officeDocument/2006/relationships/image" Target="../media/image843.png"/><Relationship Id="rId443" Type="http://schemas.openxmlformats.org/officeDocument/2006/relationships/image" Target="../media/image1872.png"/><Relationship Id="rId650" Type="http://schemas.openxmlformats.org/officeDocument/2006/relationships/customXml" Target="../ink/ink327.xml"/><Relationship Id="rId888" Type="http://schemas.openxmlformats.org/officeDocument/2006/relationships/customXml" Target="../ink/ink447.xml"/><Relationship Id="rId303" Type="http://schemas.openxmlformats.org/officeDocument/2006/relationships/customXml" Target="../ink/ink152.xml"/><Relationship Id="rId748" Type="http://schemas.openxmlformats.org/officeDocument/2006/relationships/image" Target="../media/image2023.png"/><Relationship Id="rId955" Type="http://schemas.openxmlformats.org/officeDocument/2006/relationships/customXml" Target="../ink/ink481.xml"/><Relationship Id="rId84" Type="http://schemas.openxmlformats.org/officeDocument/2006/relationships/customXml" Target="../ink/ink41.xml"/><Relationship Id="rId387" Type="http://schemas.openxmlformats.org/officeDocument/2006/relationships/customXml" Target="../ink/ink194.xml"/><Relationship Id="rId510" Type="http://schemas.openxmlformats.org/officeDocument/2006/relationships/image" Target="../media/image1905.png"/><Relationship Id="rId594" Type="http://schemas.openxmlformats.org/officeDocument/2006/relationships/customXml" Target="../ink/ink299.xml"/><Relationship Id="rId608" Type="http://schemas.openxmlformats.org/officeDocument/2006/relationships/customXml" Target="../ink/ink306.xml"/><Relationship Id="rId815" Type="http://schemas.openxmlformats.org/officeDocument/2006/relationships/image" Target="../media/image2056.png"/><Relationship Id="rId247" Type="http://schemas.openxmlformats.org/officeDocument/2006/relationships/customXml" Target="../ink/ink124.xml"/><Relationship Id="rId899" Type="http://schemas.openxmlformats.org/officeDocument/2006/relationships/image" Target="../media/image2097.png"/><Relationship Id="rId1000" Type="http://schemas.openxmlformats.org/officeDocument/2006/relationships/image" Target="../media/image2148.png"/><Relationship Id="rId107" Type="http://schemas.openxmlformats.org/officeDocument/2006/relationships/image" Target="../media/image781.png"/><Relationship Id="rId454" Type="http://schemas.openxmlformats.org/officeDocument/2006/relationships/customXml" Target="../ink/ink228.xml"/><Relationship Id="rId661" Type="http://schemas.openxmlformats.org/officeDocument/2006/relationships/image" Target="../media/image1980.png"/><Relationship Id="rId759" Type="http://schemas.openxmlformats.org/officeDocument/2006/relationships/customXml" Target="../ink/ink382.xml"/><Relationship Id="rId966" Type="http://schemas.openxmlformats.org/officeDocument/2006/relationships/image" Target="../media/image2131.png"/><Relationship Id="rId11" Type="http://schemas.openxmlformats.org/officeDocument/2006/relationships/image" Target="../media/image733.png"/><Relationship Id="rId314" Type="http://schemas.openxmlformats.org/officeDocument/2006/relationships/image" Target="../media/image882.png"/><Relationship Id="rId398" Type="http://schemas.openxmlformats.org/officeDocument/2006/relationships/image" Target="../media/image924.png"/><Relationship Id="rId521" Type="http://schemas.openxmlformats.org/officeDocument/2006/relationships/customXml" Target="../ink/ink262.xml"/><Relationship Id="rId619" Type="http://schemas.openxmlformats.org/officeDocument/2006/relationships/image" Target="../media/image1959.png"/><Relationship Id="rId95" Type="http://schemas.openxmlformats.org/officeDocument/2006/relationships/image" Target="../media/image775.png"/><Relationship Id="rId160" Type="http://schemas.openxmlformats.org/officeDocument/2006/relationships/customXml" Target="../ink/ink79.xml"/><Relationship Id="rId826" Type="http://schemas.openxmlformats.org/officeDocument/2006/relationships/customXml" Target="../ink/ink416.xml"/><Relationship Id="rId1011" Type="http://schemas.openxmlformats.org/officeDocument/2006/relationships/customXml" Target="../ink/ink509.xml"/><Relationship Id="rId258" Type="http://schemas.openxmlformats.org/officeDocument/2006/relationships/image" Target="../media/image854.png"/><Relationship Id="rId465" Type="http://schemas.openxmlformats.org/officeDocument/2006/relationships/image" Target="../media/image1883.png"/><Relationship Id="rId672" Type="http://schemas.openxmlformats.org/officeDocument/2006/relationships/customXml" Target="../ink/ink338.xml"/><Relationship Id="rId22" Type="http://schemas.openxmlformats.org/officeDocument/2006/relationships/customXml" Target="../ink/ink10.xml"/><Relationship Id="rId118" Type="http://schemas.openxmlformats.org/officeDocument/2006/relationships/customXml" Target="../ink/ink58.xml"/><Relationship Id="rId325" Type="http://schemas.openxmlformats.org/officeDocument/2006/relationships/customXml" Target="../ink/ink163.xml"/><Relationship Id="rId532" Type="http://schemas.openxmlformats.org/officeDocument/2006/relationships/image" Target="../media/image1916.png"/><Relationship Id="rId977" Type="http://schemas.openxmlformats.org/officeDocument/2006/relationships/customXml" Target="../ink/ink492.xml"/><Relationship Id="rId171" Type="http://schemas.openxmlformats.org/officeDocument/2006/relationships/image" Target="../media/image813.png"/><Relationship Id="rId837" Type="http://schemas.openxmlformats.org/officeDocument/2006/relationships/image" Target="../media/image2067.png"/><Relationship Id="rId1022" Type="http://schemas.openxmlformats.org/officeDocument/2006/relationships/image" Target="../media/image2159.png"/><Relationship Id="rId269" Type="http://schemas.openxmlformats.org/officeDocument/2006/relationships/customXml" Target="../ink/ink135.xml"/><Relationship Id="rId476" Type="http://schemas.openxmlformats.org/officeDocument/2006/relationships/customXml" Target="../ink/ink239.xml"/><Relationship Id="rId683" Type="http://schemas.openxmlformats.org/officeDocument/2006/relationships/image" Target="../media/image1991.png"/><Relationship Id="rId890" Type="http://schemas.openxmlformats.org/officeDocument/2006/relationships/customXml" Target="../ink/ink448.xml"/><Relationship Id="rId904" Type="http://schemas.openxmlformats.org/officeDocument/2006/relationships/image" Target="../media/image2099.png"/><Relationship Id="rId33" Type="http://schemas.openxmlformats.org/officeDocument/2006/relationships/image" Target="../media/image744.png"/><Relationship Id="rId129" Type="http://schemas.openxmlformats.org/officeDocument/2006/relationships/image" Target="../media/image792.png"/><Relationship Id="rId336" Type="http://schemas.openxmlformats.org/officeDocument/2006/relationships/image" Target="../media/image893.png"/><Relationship Id="rId543" Type="http://schemas.openxmlformats.org/officeDocument/2006/relationships/customXml" Target="../ink/ink273.xml"/><Relationship Id="rId988" Type="http://schemas.openxmlformats.org/officeDocument/2006/relationships/image" Target="../media/image2142.png"/><Relationship Id="rId182" Type="http://schemas.openxmlformats.org/officeDocument/2006/relationships/customXml" Target="../ink/ink90.xml"/><Relationship Id="rId403" Type="http://schemas.openxmlformats.org/officeDocument/2006/relationships/customXml" Target="../ink/ink202.xml"/><Relationship Id="rId750" Type="http://schemas.openxmlformats.org/officeDocument/2006/relationships/image" Target="../media/image2024.png"/><Relationship Id="rId848" Type="http://schemas.openxmlformats.org/officeDocument/2006/relationships/customXml" Target="../ink/ink427.xml"/><Relationship Id="rId487" Type="http://schemas.openxmlformats.org/officeDocument/2006/relationships/image" Target="../media/image1894.png"/><Relationship Id="rId610" Type="http://schemas.openxmlformats.org/officeDocument/2006/relationships/customXml" Target="../ink/ink307.xml"/><Relationship Id="rId694" Type="http://schemas.openxmlformats.org/officeDocument/2006/relationships/customXml" Target="../ink/ink349.xml"/><Relationship Id="rId708" Type="http://schemas.openxmlformats.org/officeDocument/2006/relationships/customXml" Target="../ink/ink356.xml"/><Relationship Id="rId915" Type="http://schemas.openxmlformats.org/officeDocument/2006/relationships/customXml" Target="../ink/ink461.xml"/><Relationship Id="rId347" Type="http://schemas.openxmlformats.org/officeDocument/2006/relationships/customXml" Target="../ink/ink174.xml"/><Relationship Id="rId999" Type="http://schemas.openxmlformats.org/officeDocument/2006/relationships/customXml" Target="../ink/ink503.xml"/><Relationship Id="rId44" Type="http://schemas.openxmlformats.org/officeDocument/2006/relationships/customXml" Target="../ink/ink21.xml"/><Relationship Id="rId554" Type="http://schemas.openxmlformats.org/officeDocument/2006/relationships/image" Target="../media/image1927.png"/><Relationship Id="rId761" Type="http://schemas.openxmlformats.org/officeDocument/2006/relationships/customXml" Target="../ink/ink383.xml"/><Relationship Id="rId859" Type="http://schemas.openxmlformats.org/officeDocument/2006/relationships/image" Target="../media/image2077.png"/><Relationship Id="rId193" Type="http://schemas.openxmlformats.org/officeDocument/2006/relationships/customXml" Target="../ink/ink96.xml"/><Relationship Id="rId207" Type="http://schemas.openxmlformats.org/officeDocument/2006/relationships/customXml" Target="../ink/ink103.xml"/><Relationship Id="rId414" Type="http://schemas.openxmlformats.org/officeDocument/2006/relationships/customXml" Target="../ink/ink208.xml"/><Relationship Id="rId498" Type="http://schemas.openxmlformats.org/officeDocument/2006/relationships/customXml" Target="../ink/ink250.xml"/><Relationship Id="rId621" Type="http://schemas.openxmlformats.org/officeDocument/2006/relationships/image" Target="../media/image1960.png"/><Relationship Id="rId260" Type="http://schemas.openxmlformats.org/officeDocument/2006/relationships/image" Target="../media/image855.png"/><Relationship Id="rId719" Type="http://schemas.openxmlformats.org/officeDocument/2006/relationships/image" Target="../media/image2009.png"/><Relationship Id="rId926" Type="http://schemas.openxmlformats.org/officeDocument/2006/relationships/image" Target="../media/image2111.png"/><Relationship Id="rId55" Type="http://schemas.openxmlformats.org/officeDocument/2006/relationships/image" Target="../media/image755.png"/><Relationship Id="rId120" Type="http://schemas.openxmlformats.org/officeDocument/2006/relationships/customXml" Target="../ink/ink59.xml"/><Relationship Id="rId358" Type="http://schemas.openxmlformats.org/officeDocument/2006/relationships/image" Target="../media/image904.png"/><Relationship Id="rId565" Type="http://schemas.openxmlformats.org/officeDocument/2006/relationships/customXml" Target="../ink/ink284.xml"/><Relationship Id="rId772" Type="http://schemas.openxmlformats.org/officeDocument/2006/relationships/image" Target="../media/image2035.png"/><Relationship Id="rId218" Type="http://schemas.openxmlformats.org/officeDocument/2006/relationships/customXml" Target="../ink/ink109.xml"/><Relationship Id="rId425" Type="http://schemas.openxmlformats.org/officeDocument/2006/relationships/image" Target="../media/image1863.png"/><Relationship Id="rId632" Type="http://schemas.openxmlformats.org/officeDocument/2006/relationships/customXml" Target="../ink/ink318.xml"/><Relationship Id="rId271" Type="http://schemas.openxmlformats.org/officeDocument/2006/relationships/customXml" Target="../ink/ink136.xml"/><Relationship Id="rId937" Type="http://schemas.openxmlformats.org/officeDocument/2006/relationships/customXml" Target="../ink/ink472.xml"/><Relationship Id="rId66" Type="http://schemas.openxmlformats.org/officeDocument/2006/relationships/customXml" Target="../ink/ink32.xml"/><Relationship Id="rId131" Type="http://schemas.openxmlformats.org/officeDocument/2006/relationships/image" Target="../media/image793.png"/><Relationship Id="rId369" Type="http://schemas.openxmlformats.org/officeDocument/2006/relationships/customXml" Target="../ink/ink185.xml"/><Relationship Id="rId576" Type="http://schemas.openxmlformats.org/officeDocument/2006/relationships/customXml" Target="../ink/ink290.xml"/><Relationship Id="rId783" Type="http://schemas.openxmlformats.org/officeDocument/2006/relationships/customXml" Target="../ink/ink394.xml"/><Relationship Id="rId990" Type="http://schemas.openxmlformats.org/officeDocument/2006/relationships/image" Target="../media/image2143.png"/><Relationship Id="rId229" Type="http://schemas.openxmlformats.org/officeDocument/2006/relationships/image" Target="../media/image840.png"/><Relationship Id="rId436" Type="http://schemas.openxmlformats.org/officeDocument/2006/relationships/customXml" Target="../ink/ink219.xml"/><Relationship Id="rId643" Type="http://schemas.openxmlformats.org/officeDocument/2006/relationships/image" Target="../media/image1971.png"/><Relationship Id="rId850" Type="http://schemas.openxmlformats.org/officeDocument/2006/relationships/customXml" Target="../ink/ink428.xml"/><Relationship Id="rId948" Type="http://schemas.openxmlformats.org/officeDocument/2006/relationships/image" Target="../media/image2122.png"/><Relationship Id="rId77" Type="http://schemas.openxmlformats.org/officeDocument/2006/relationships/image" Target="../media/image766.png"/><Relationship Id="rId282" Type="http://schemas.openxmlformats.org/officeDocument/2006/relationships/image" Target="../media/image866.png"/><Relationship Id="rId503" Type="http://schemas.openxmlformats.org/officeDocument/2006/relationships/image" Target="../media/image1902.png"/><Relationship Id="rId587" Type="http://schemas.openxmlformats.org/officeDocument/2006/relationships/image" Target="../media/image1943.png"/><Relationship Id="rId710" Type="http://schemas.openxmlformats.org/officeDocument/2006/relationships/customXml" Target="../ink/ink357.xml"/><Relationship Id="rId808" Type="http://schemas.openxmlformats.org/officeDocument/2006/relationships/customXml" Target="../ink/ink407.xml"/><Relationship Id="rId8" Type="http://schemas.openxmlformats.org/officeDocument/2006/relationships/customXml" Target="../ink/ink3.xml"/><Relationship Id="rId142" Type="http://schemas.openxmlformats.org/officeDocument/2006/relationships/customXml" Target="../ink/ink70.xml"/><Relationship Id="rId447" Type="http://schemas.openxmlformats.org/officeDocument/2006/relationships/image" Target="../media/image1874.png"/><Relationship Id="rId794" Type="http://schemas.openxmlformats.org/officeDocument/2006/relationships/image" Target="../media/image2046.png"/><Relationship Id="rId654" Type="http://schemas.openxmlformats.org/officeDocument/2006/relationships/customXml" Target="../ink/ink329.xml"/><Relationship Id="rId861" Type="http://schemas.openxmlformats.org/officeDocument/2006/relationships/image" Target="../media/image2078.png"/><Relationship Id="rId959" Type="http://schemas.openxmlformats.org/officeDocument/2006/relationships/customXml" Target="../ink/ink483.xml"/><Relationship Id="rId293" Type="http://schemas.openxmlformats.org/officeDocument/2006/relationships/customXml" Target="../ink/ink147.xml"/><Relationship Id="rId307" Type="http://schemas.openxmlformats.org/officeDocument/2006/relationships/customXml" Target="../ink/ink154.xml"/><Relationship Id="rId514" Type="http://schemas.openxmlformats.org/officeDocument/2006/relationships/image" Target="../media/image1907.png"/><Relationship Id="rId721" Type="http://schemas.openxmlformats.org/officeDocument/2006/relationships/image" Target="../media/image2010.png"/><Relationship Id="rId88" Type="http://schemas.openxmlformats.org/officeDocument/2006/relationships/customXml" Target="../ink/ink43.xml"/><Relationship Id="rId153" Type="http://schemas.openxmlformats.org/officeDocument/2006/relationships/image" Target="../media/image804.png"/><Relationship Id="rId360" Type="http://schemas.openxmlformats.org/officeDocument/2006/relationships/image" Target="../media/image905.png"/><Relationship Id="rId598" Type="http://schemas.openxmlformats.org/officeDocument/2006/relationships/customXml" Target="../ink/ink301.xml"/><Relationship Id="rId819" Type="http://schemas.openxmlformats.org/officeDocument/2006/relationships/image" Target="../media/image2058.png"/><Relationship Id="rId1004" Type="http://schemas.openxmlformats.org/officeDocument/2006/relationships/image" Target="../media/image2150.png"/><Relationship Id="rId220" Type="http://schemas.openxmlformats.org/officeDocument/2006/relationships/customXml" Target="../ink/ink110.xml"/><Relationship Id="rId458" Type="http://schemas.openxmlformats.org/officeDocument/2006/relationships/customXml" Target="../ink/ink230.xml"/><Relationship Id="rId665" Type="http://schemas.openxmlformats.org/officeDocument/2006/relationships/image" Target="../media/image1982.png"/><Relationship Id="rId872" Type="http://schemas.openxmlformats.org/officeDocument/2006/relationships/customXml" Target="../ink/ink439.xml"/><Relationship Id="rId15" Type="http://schemas.openxmlformats.org/officeDocument/2006/relationships/image" Target="../media/image735.png"/><Relationship Id="rId318" Type="http://schemas.openxmlformats.org/officeDocument/2006/relationships/image" Target="../media/image884.png"/><Relationship Id="rId525" Type="http://schemas.openxmlformats.org/officeDocument/2006/relationships/customXml" Target="../ink/ink264.xml"/><Relationship Id="rId732" Type="http://schemas.openxmlformats.org/officeDocument/2006/relationships/customXml" Target="../ink/ink368.xml"/><Relationship Id="rId99" Type="http://schemas.openxmlformats.org/officeDocument/2006/relationships/image" Target="../media/image777.png"/><Relationship Id="rId164" Type="http://schemas.openxmlformats.org/officeDocument/2006/relationships/customXml" Target="../ink/ink81.xml"/><Relationship Id="rId371" Type="http://schemas.openxmlformats.org/officeDocument/2006/relationships/customXml" Target="../ink/ink186.xml"/><Relationship Id="rId1015" Type="http://schemas.openxmlformats.org/officeDocument/2006/relationships/customXml" Target="../ink/ink511.xml"/><Relationship Id="rId469" Type="http://schemas.openxmlformats.org/officeDocument/2006/relationships/image" Target="../media/image1885.png"/><Relationship Id="rId676" Type="http://schemas.openxmlformats.org/officeDocument/2006/relationships/customXml" Target="../ink/ink340.xml"/><Relationship Id="rId883" Type="http://schemas.openxmlformats.org/officeDocument/2006/relationships/image" Target="../media/image2089.png"/><Relationship Id="rId26" Type="http://schemas.openxmlformats.org/officeDocument/2006/relationships/customXml" Target="../ink/ink12.xml"/><Relationship Id="rId231" Type="http://schemas.openxmlformats.org/officeDocument/2006/relationships/image" Target="../media/image841.png"/><Relationship Id="rId329" Type="http://schemas.openxmlformats.org/officeDocument/2006/relationships/customXml" Target="../ink/ink165.xml"/><Relationship Id="rId536" Type="http://schemas.openxmlformats.org/officeDocument/2006/relationships/image" Target="../media/image1918.png"/><Relationship Id="rId175" Type="http://schemas.openxmlformats.org/officeDocument/2006/relationships/image" Target="../media/image815.png"/><Relationship Id="rId743" Type="http://schemas.openxmlformats.org/officeDocument/2006/relationships/customXml" Target="../ink/ink374.xml"/><Relationship Id="rId950" Type="http://schemas.openxmlformats.org/officeDocument/2006/relationships/image" Target="../media/image2123.png"/><Relationship Id="rId382" Type="http://schemas.openxmlformats.org/officeDocument/2006/relationships/image" Target="../media/image916.png"/><Relationship Id="rId603" Type="http://schemas.openxmlformats.org/officeDocument/2006/relationships/image" Target="../media/image1951.png"/><Relationship Id="rId687" Type="http://schemas.openxmlformats.org/officeDocument/2006/relationships/image" Target="../media/image1993.png"/><Relationship Id="rId810" Type="http://schemas.openxmlformats.org/officeDocument/2006/relationships/customXml" Target="../ink/ink408.xml"/><Relationship Id="rId908" Type="http://schemas.openxmlformats.org/officeDocument/2006/relationships/image" Target="../media/image2101.png"/><Relationship Id="rId242" Type="http://schemas.openxmlformats.org/officeDocument/2006/relationships/image" Target="../media/image846.png"/><Relationship Id="rId894" Type="http://schemas.openxmlformats.org/officeDocument/2006/relationships/customXml" Target="../ink/ink450.xml"/><Relationship Id="rId37" Type="http://schemas.openxmlformats.org/officeDocument/2006/relationships/image" Target="../media/image746.png"/><Relationship Id="rId102" Type="http://schemas.openxmlformats.org/officeDocument/2006/relationships/customXml" Target="../ink/ink50.xml"/><Relationship Id="rId547" Type="http://schemas.openxmlformats.org/officeDocument/2006/relationships/customXml" Target="../ink/ink275.xml"/><Relationship Id="rId754" Type="http://schemas.openxmlformats.org/officeDocument/2006/relationships/image" Target="../media/image2026.png"/><Relationship Id="rId961" Type="http://schemas.openxmlformats.org/officeDocument/2006/relationships/customXml" Target="../ink/ink484.xml"/><Relationship Id="rId90" Type="http://schemas.openxmlformats.org/officeDocument/2006/relationships/customXml" Target="../ink/ink44.xml"/><Relationship Id="rId186" Type="http://schemas.openxmlformats.org/officeDocument/2006/relationships/customXml" Target="../ink/ink92.xml"/><Relationship Id="rId393" Type="http://schemas.openxmlformats.org/officeDocument/2006/relationships/customXml" Target="../ink/ink197.xml"/><Relationship Id="rId407" Type="http://schemas.openxmlformats.org/officeDocument/2006/relationships/image" Target="../media/image928.png"/><Relationship Id="rId614" Type="http://schemas.openxmlformats.org/officeDocument/2006/relationships/customXml" Target="../ink/ink309.xml"/><Relationship Id="rId821" Type="http://schemas.openxmlformats.org/officeDocument/2006/relationships/image" Target="../media/image2059.png"/><Relationship Id="rId253" Type="http://schemas.openxmlformats.org/officeDocument/2006/relationships/customXml" Target="../ink/ink127.xml"/><Relationship Id="rId460" Type="http://schemas.openxmlformats.org/officeDocument/2006/relationships/customXml" Target="../ink/ink231.xml"/><Relationship Id="rId698" Type="http://schemas.openxmlformats.org/officeDocument/2006/relationships/customXml" Target="../ink/ink351.xml"/><Relationship Id="rId919" Type="http://schemas.openxmlformats.org/officeDocument/2006/relationships/customXml" Target="../ink/ink463.xml"/><Relationship Id="rId48" Type="http://schemas.openxmlformats.org/officeDocument/2006/relationships/customXml" Target="../ink/ink23.xml"/><Relationship Id="rId113" Type="http://schemas.openxmlformats.org/officeDocument/2006/relationships/image" Target="../media/image784.png"/><Relationship Id="rId320" Type="http://schemas.openxmlformats.org/officeDocument/2006/relationships/image" Target="../media/image885.png"/><Relationship Id="rId558" Type="http://schemas.openxmlformats.org/officeDocument/2006/relationships/image" Target="../media/image1929.png"/><Relationship Id="rId765" Type="http://schemas.openxmlformats.org/officeDocument/2006/relationships/customXml" Target="../ink/ink385.xml"/><Relationship Id="rId972" Type="http://schemas.openxmlformats.org/officeDocument/2006/relationships/image" Target="../media/image2134.png"/><Relationship Id="rId197" Type="http://schemas.openxmlformats.org/officeDocument/2006/relationships/customXml" Target="../ink/ink98.xml"/><Relationship Id="rId418" Type="http://schemas.openxmlformats.org/officeDocument/2006/relationships/customXml" Target="../ink/ink210.xml"/><Relationship Id="rId625" Type="http://schemas.openxmlformats.org/officeDocument/2006/relationships/image" Target="../media/image1962.png"/><Relationship Id="rId832" Type="http://schemas.openxmlformats.org/officeDocument/2006/relationships/customXml" Target="../ink/ink419.xml"/><Relationship Id="rId264" Type="http://schemas.openxmlformats.org/officeDocument/2006/relationships/image" Target="../media/image857.png"/><Relationship Id="rId471" Type="http://schemas.openxmlformats.org/officeDocument/2006/relationships/image" Target="../media/image1886.png"/><Relationship Id="rId59" Type="http://schemas.openxmlformats.org/officeDocument/2006/relationships/image" Target="../media/image757.png"/><Relationship Id="rId124" Type="http://schemas.openxmlformats.org/officeDocument/2006/relationships/customXml" Target="../ink/ink61.xml"/><Relationship Id="rId569" Type="http://schemas.openxmlformats.org/officeDocument/2006/relationships/customXml" Target="../ink/ink286.xml"/><Relationship Id="rId776" Type="http://schemas.openxmlformats.org/officeDocument/2006/relationships/image" Target="../media/image2037.png"/><Relationship Id="rId983" Type="http://schemas.openxmlformats.org/officeDocument/2006/relationships/customXml" Target="../ink/ink495.xml"/><Relationship Id="rId331" Type="http://schemas.openxmlformats.org/officeDocument/2006/relationships/customXml" Target="../ink/ink166.xml"/><Relationship Id="rId429" Type="http://schemas.openxmlformats.org/officeDocument/2006/relationships/image" Target="../media/image1865.png"/><Relationship Id="rId636" Type="http://schemas.openxmlformats.org/officeDocument/2006/relationships/customXml" Target="../ink/ink320.xml"/><Relationship Id="rId843" Type="http://schemas.openxmlformats.org/officeDocument/2006/relationships/image" Target="../media/image2070.png"/><Relationship Id="rId275" Type="http://schemas.openxmlformats.org/officeDocument/2006/relationships/customXml" Target="../ink/ink138.xml"/><Relationship Id="rId482" Type="http://schemas.openxmlformats.org/officeDocument/2006/relationships/customXml" Target="../ink/ink242.xml"/><Relationship Id="rId703" Type="http://schemas.openxmlformats.org/officeDocument/2006/relationships/image" Target="../media/image2001.png"/><Relationship Id="rId910" Type="http://schemas.openxmlformats.org/officeDocument/2006/relationships/image" Target="../media/image2102.png"/><Relationship Id="rId135" Type="http://schemas.openxmlformats.org/officeDocument/2006/relationships/image" Target="../media/image795.png"/><Relationship Id="rId342" Type="http://schemas.openxmlformats.org/officeDocument/2006/relationships/image" Target="../media/image896.png"/><Relationship Id="rId787" Type="http://schemas.openxmlformats.org/officeDocument/2006/relationships/customXml" Target="../ink/ink396.xml"/><Relationship Id="rId994" Type="http://schemas.openxmlformats.org/officeDocument/2006/relationships/image" Target="../media/image2145.png"/><Relationship Id="rId202" Type="http://schemas.openxmlformats.org/officeDocument/2006/relationships/image" Target="../media/image827.png"/><Relationship Id="rId647" Type="http://schemas.openxmlformats.org/officeDocument/2006/relationships/image" Target="../media/image1973.png"/><Relationship Id="rId854" Type="http://schemas.openxmlformats.org/officeDocument/2006/relationships/customXml" Target="../ink/ink430.xml"/><Relationship Id="rId286" Type="http://schemas.openxmlformats.org/officeDocument/2006/relationships/image" Target="../media/image868.png"/><Relationship Id="rId493" Type="http://schemas.openxmlformats.org/officeDocument/2006/relationships/image" Target="../media/image1897.png"/><Relationship Id="rId507" Type="http://schemas.openxmlformats.org/officeDocument/2006/relationships/image" Target="../media/image1904.png"/><Relationship Id="rId714" Type="http://schemas.openxmlformats.org/officeDocument/2006/relationships/customXml" Target="../ink/ink359.xml"/><Relationship Id="rId921" Type="http://schemas.openxmlformats.org/officeDocument/2006/relationships/customXml" Target="../ink/ink464.xml"/><Relationship Id="rId50" Type="http://schemas.openxmlformats.org/officeDocument/2006/relationships/customXml" Target="../ink/ink24.xml"/><Relationship Id="rId146" Type="http://schemas.openxmlformats.org/officeDocument/2006/relationships/customXml" Target="../ink/ink72.xml"/><Relationship Id="rId353" Type="http://schemas.openxmlformats.org/officeDocument/2006/relationships/customXml" Target="../ink/ink177.xml"/><Relationship Id="rId560" Type="http://schemas.openxmlformats.org/officeDocument/2006/relationships/image" Target="../media/image1930.png"/><Relationship Id="rId798" Type="http://schemas.openxmlformats.org/officeDocument/2006/relationships/image" Target="../media/image2048.png"/><Relationship Id="rId213" Type="http://schemas.openxmlformats.org/officeDocument/2006/relationships/image" Target="../media/image832.png"/><Relationship Id="rId420" Type="http://schemas.openxmlformats.org/officeDocument/2006/relationships/customXml" Target="../ink/ink211.xml"/><Relationship Id="rId658" Type="http://schemas.openxmlformats.org/officeDocument/2006/relationships/customXml" Target="../ink/ink331.xml"/><Relationship Id="rId865" Type="http://schemas.openxmlformats.org/officeDocument/2006/relationships/image" Target="../media/image2080.png"/><Relationship Id="rId297" Type="http://schemas.openxmlformats.org/officeDocument/2006/relationships/customXml" Target="../ink/ink149.xml"/><Relationship Id="rId518" Type="http://schemas.openxmlformats.org/officeDocument/2006/relationships/image" Target="../media/image1909.png"/><Relationship Id="rId725" Type="http://schemas.openxmlformats.org/officeDocument/2006/relationships/image" Target="../media/image2012.png"/><Relationship Id="rId932" Type="http://schemas.openxmlformats.org/officeDocument/2006/relationships/image" Target="../media/image2114.png"/><Relationship Id="rId157" Type="http://schemas.openxmlformats.org/officeDocument/2006/relationships/image" Target="../media/image806.png"/><Relationship Id="rId364" Type="http://schemas.openxmlformats.org/officeDocument/2006/relationships/image" Target="../media/image907.png"/><Relationship Id="rId1008" Type="http://schemas.openxmlformats.org/officeDocument/2006/relationships/image" Target="../media/image2152.png"/><Relationship Id="rId61" Type="http://schemas.openxmlformats.org/officeDocument/2006/relationships/image" Target="../media/image758.png"/><Relationship Id="rId571" Type="http://schemas.openxmlformats.org/officeDocument/2006/relationships/customXml" Target="../ink/ink287.xml"/><Relationship Id="rId669" Type="http://schemas.openxmlformats.org/officeDocument/2006/relationships/image" Target="../media/image1984.png"/><Relationship Id="rId876" Type="http://schemas.openxmlformats.org/officeDocument/2006/relationships/customXml" Target="../ink/ink441.xml"/><Relationship Id="rId19" Type="http://schemas.openxmlformats.org/officeDocument/2006/relationships/image" Target="../media/image737.png"/><Relationship Id="rId224" Type="http://schemas.openxmlformats.org/officeDocument/2006/relationships/customXml" Target="../ink/ink112.xml"/><Relationship Id="rId431" Type="http://schemas.openxmlformats.org/officeDocument/2006/relationships/image" Target="../media/image1866.png"/><Relationship Id="rId529" Type="http://schemas.openxmlformats.org/officeDocument/2006/relationships/customXml" Target="../ink/ink266.xml"/><Relationship Id="rId736" Type="http://schemas.openxmlformats.org/officeDocument/2006/relationships/image" Target="../media/image2017.png"/><Relationship Id="rId168" Type="http://schemas.openxmlformats.org/officeDocument/2006/relationships/customXml" Target="../ink/ink83.xml"/><Relationship Id="rId943" Type="http://schemas.openxmlformats.org/officeDocument/2006/relationships/customXml" Target="../ink/ink475.xml"/><Relationship Id="rId1019" Type="http://schemas.openxmlformats.org/officeDocument/2006/relationships/customXml" Target="../ink/ink513.xml"/><Relationship Id="rId72" Type="http://schemas.openxmlformats.org/officeDocument/2006/relationships/customXml" Target="../ink/ink35.xml"/><Relationship Id="rId375" Type="http://schemas.openxmlformats.org/officeDocument/2006/relationships/customXml" Target="../ink/ink188.xml"/><Relationship Id="rId582" Type="http://schemas.openxmlformats.org/officeDocument/2006/relationships/customXml" Target="../ink/ink293.xml"/><Relationship Id="rId803" Type="http://schemas.openxmlformats.org/officeDocument/2006/relationships/customXml" Target="../ink/ink404.xml"/><Relationship Id="rId3" Type="http://schemas.openxmlformats.org/officeDocument/2006/relationships/image" Target="NULL"/><Relationship Id="rId235" Type="http://schemas.openxmlformats.org/officeDocument/2006/relationships/customXml" Target="../ink/ink118.xml"/><Relationship Id="rId442" Type="http://schemas.openxmlformats.org/officeDocument/2006/relationships/customXml" Target="../ink/ink222.xml"/><Relationship Id="rId887" Type="http://schemas.openxmlformats.org/officeDocument/2006/relationships/image" Target="../media/image2091.png"/><Relationship Id="rId302" Type="http://schemas.openxmlformats.org/officeDocument/2006/relationships/image" Target="../media/image876.png"/><Relationship Id="rId747" Type="http://schemas.openxmlformats.org/officeDocument/2006/relationships/customXml" Target="../ink/ink376.xml"/><Relationship Id="rId954" Type="http://schemas.openxmlformats.org/officeDocument/2006/relationships/image" Target="../media/image2125.png"/><Relationship Id="rId83" Type="http://schemas.openxmlformats.org/officeDocument/2006/relationships/image" Target="../media/image769.png"/><Relationship Id="rId179" Type="http://schemas.openxmlformats.org/officeDocument/2006/relationships/image" Target="../media/image816.png"/><Relationship Id="rId386" Type="http://schemas.openxmlformats.org/officeDocument/2006/relationships/image" Target="../media/image918.png"/><Relationship Id="rId593" Type="http://schemas.openxmlformats.org/officeDocument/2006/relationships/image" Target="../media/image1946.png"/><Relationship Id="rId607" Type="http://schemas.openxmlformats.org/officeDocument/2006/relationships/image" Target="../media/image1953.png"/><Relationship Id="rId814" Type="http://schemas.openxmlformats.org/officeDocument/2006/relationships/customXml" Target="../ink/ink410.xml"/><Relationship Id="rId246" Type="http://schemas.openxmlformats.org/officeDocument/2006/relationships/image" Target="../media/image848.png"/><Relationship Id="rId453" Type="http://schemas.openxmlformats.org/officeDocument/2006/relationships/image" Target="../media/image1877.png"/><Relationship Id="rId660" Type="http://schemas.openxmlformats.org/officeDocument/2006/relationships/customXml" Target="../ink/ink332.xml"/><Relationship Id="rId898" Type="http://schemas.openxmlformats.org/officeDocument/2006/relationships/customXml" Target="../ink/ink452.xml"/><Relationship Id="rId106" Type="http://schemas.openxmlformats.org/officeDocument/2006/relationships/customXml" Target="../ink/ink52.xml"/><Relationship Id="rId313" Type="http://schemas.openxmlformats.org/officeDocument/2006/relationships/customXml" Target="../ink/ink157.xml"/><Relationship Id="rId758" Type="http://schemas.openxmlformats.org/officeDocument/2006/relationships/image" Target="../media/image2028.png"/><Relationship Id="rId965" Type="http://schemas.openxmlformats.org/officeDocument/2006/relationships/customXml" Target="../ink/ink486.xml"/><Relationship Id="rId10" Type="http://schemas.openxmlformats.org/officeDocument/2006/relationships/customXml" Target="../ink/ink4.xml"/><Relationship Id="rId94" Type="http://schemas.openxmlformats.org/officeDocument/2006/relationships/customXml" Target="../ink/ink46.xml"/><Relationship Id="rId397" Type="http://schemas.openxmlformats.org/officeDocument/2006/relationships/customXml" Target="../ink/ink199.xml"/><Relationship Id="rId520" Type="http://schemas.openxmlformats.org/officeDocument/2006/relationships/image" Target="../media/image1910.png"/><Relationship Id="rId618" Type="http://schemas.openxmlformats.org/officeDocument/2006/relationships/customXml" Target="../ink/ink311.xml"/><Relationship Id="rId825" Type="http://schemas.openxmlformats.org/officeDocument/2006/relationships/image" Target="../media/image2061.png"/><Relationship Id="rId257" Type="http://schemas.openxmlformats.org/officeDocument/2006/relationships/customXml" Target="../ink/ink129.xml"/><Relationship Id="rId464" Type="http://schemas.openxmlformats.org/officeDocument/2006/relationships/customXml" Target="../ink/ink233.xml"/><Relationship Id="rId1010" Type="http://schemas.openxmlformats.org/officeDocument/2006/relationships/image" Target="../media/image2153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413.xml"/><Relationship Id="rId18" Type="http://schemas.openxmlformats.org/officeDocument/2006/relationships/image" Target="../media/image1070.png"/><Relationship Id="rId26" Type="http://schemas.openxmlformats.org/officeDocument/2006/relationships/image" Target="../media/image1074.png"/><Relationship Id="rId39" Type="http://schemas.openxmlformats.org/officeDocument/2006/relationships/customXml" Target="../ink/ink1426.xml"/><Relationship Id="rId21" Type="http://schemas.openxmlformats.org/officeDocument/2006/relationships/customXml" Target="../ink/ink1417.xml"/><Relationship Id="rId34" Type="http://schemas.openxmlformats.org/officeDocument/2006/relationships/image" Target="../media/image1078.png"/><Relationship Id="rId42" Type="http://schemas.openxmlformats.org/officeDocument/2006/relationships/image" Target="../media/image1082.png"/><Relationship Id="rId47" Type="http://schemas.openxmlformats.org/officeDocument/2006/relationships/customXml" Target="../ink/ink1430.xml"/><Relationship Id="rId50" Type="http://schemas.openxmlformats.org/officeDocument/2006/relationships/image" Target="../media/image1086.png"/><Relationship Id="rId55" Type="http://schemas.openxmlformats.org/officeDocument/2006/relationships/customXml" Target="../ink/ink1434.xml"/><Relationship Id="rId7" Type="http://schemas.openxmlformats.org/officeDocument/2006/relationships/customXml" Target="../ink/ink1410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69.png"/><Relationship Id="rId29" Type="http://schemas.openxmlformats.org/officeDocument/2006/relationships/customXml" Target="../ink/ink1421.xml"/><Relationship Id="rId11" Type="http://schemas.openxmlformats.org/officeDocument/2006/relationships/customXml" Target="../ink/ink1412.xml"/><Relationship Id="rId24" Type="http://schemas.openxmlformats.org/officeDocument/2006/relationships/image" Target="../media/image1073.png"/><Relationship Id="rId32" Type="http://schemas.openxmlformats.org/officeDocument/2006/relationships/image" Target="../media/image1077.png"/><Relationship Id="rId37" Type="http://schemas.openxmlformats.org/officeDocument/2006/relationships/customXml" Target="../ink/ink1425.xml"/><Relationship Id="rId40" Type="http://schemas.openxmlformats.org/officeDocument/2006/relationships/image" Target="../media/image1081.png"/><Relationship Id="rId45" Type="http://schemas.openxmlformats.org/officeDocument/2006/relationships/customXml" Target="../ink/ink1429.xml"/><Relationship Id="rId53" Type="http://schemas.openxmlformats.org/officeDocument/2006/relationships/customXml" Target="../ink/ink1433.xml"/><Relationship Id="rId5" Type="http://schemas.openxmlformats.org/officeDocument/2006/relationships/customXml" Target="../ink/ink1409.xml"/><Relationship Id="rId10" Type="http://schemas.openxmlformats.org/officeDocument/2006/relationships/image" Target="../media/image1066.png"/><Relationship Id="rId19" Type="http://schemas.openxmlformats.org/officeDocument/2006/relationships/customXml" Target="../ink/ink1416.xml"/><Relationship Id="rId31" Type="http://schemas.openxmlformats.org/officeDocument/2006/relationships/customXml" Target="../ink/ink1422.xml"/><Relationship Id="rId44" Type="http://schemas.openxmlformats.org/officeDocument/2006/relationships/image" Target="../media/image1083.png"/><Relationship Id="rId52" Type="http://schemas.openxmlformats.org/officeDocument/2006/relationships/image" Target="../media/image1087.png"/><Relationship Id="rId4" Type="http://schemas.openxmlformats.org/officeDocument/2006/relationships/image" Target="../media/image1063.png"/><Relationship Id="rId9" Type="http://schemas.openxmlformats.org/officeDocument/2006/relationships/customXml" Target="../ink/ink1411.xml"/><Relationship Id="rId14" Type="http://schemas.openxmlformats.org/officeDocument/2006/relationships/image" Target="../media/image1068.png"/><Relationship Id="rId22" Type="http://schemas.openxmlformats.org/officeDocument/2006/relationships/image" Target="../media/image1072.png"/><Relationship Id="rId27" Type="http://schemas.openxmlformats.org/officeDocument/2006/relationships/customXml" Target="../ink/ink1420.xml"/><Relationship Id="rId30" Type="http://schemas.openxmlformats.org/officeDocument/2006/relationships/image" Target="../media/image1076.png"/><Relationship Id="rId35" Type="http://schemas.openxmlformats.org/officeDocument/2006/relationships/customXml" Target="../ink/ink1424.xml"/><Relationship Id="rId43" Type="http://schemas.openxmlformats.org/officeDocument/2006/relationships/customXml" Target="../ink/ink1428.xml"/><Relationship Id="rId48" Type="http://schemas.openxmlformats.org/officeDocument/2006/relationships/image" Target="../media/image1085.png"/><Relationship Id="rId56" Type="http://schemas.openxmlformats.org/officeDocument/2006/relationships/image" Target="../media/image1089.png"/><Relationship Id="rId8" Type="http://schemas.openxmlformats.org/officeDocument/2006/relationships/image" Target="../media/image1065.png"/><Relationship Id="rId51" Type="http://schemas.openxmlformats.org/officeDocument/2006/relationships/customXml" Target="../ink/ink1432.xml"/><Relationship Id="rId3" Type="http://schemas.openxmlformats.org/officeDocument/2006/relationships/customXml" Target="../ink/ink1408.xml"/><Relationship Id="rId12" Type="http://schemas.openxmlformats.org/officeDocument/2006/relationships/image" Target="../media/image1067.png"/><Relationship Id="rId17" Type="http://schemas.openxmlformats.org/officeDocument/2006/relationships/customXml" Target="../ink/ink1415.xml"/><Relationship Id="rId25" Type="http://schemas.openxmlformats.org/officeDocument/2006/relationships/customXml" Target="../ink/ink1419.xml"/><Relationship Id="rId33" Type="http://schemas.openxmlformats.org/officeDocument/2006/relationships/customXml" Target="../ink/ink1423.xml"/><Relationship Id="rId38" Type="http://schemas.openxmlformats.org/officeDocument/2006/relationships/image" Target="../media/image1080.png"/><Relationship Id="rId46" Type="http://schemas.openxmlformats.org/officeDocument/2006/relationships/image" Target="../media/image1084.png"/><Relationship Id="rId20" Type="http://schemas.openxmlformats.org/officeDocument/2006/relationships/image" Target="../media/image1071.png"/><Relationship Id="rId41" Type="http://schemas.openxmlformats.org/officeDocument/2006/relationships/customXml" Target="../ink/ink1427.xml"/><Relationship Id="rId54" Type="http://schemas.openxmlformats.org/officeDocument/2006/relationships/image" Target="../media/image10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4.png"/><Relationship Id="rId15" Type="http://schemas.openxmlformats.org/officeDocument/2006/relationships/customXml" Target="../ink/ink1414.xml"/><Relationship Id="rId23" Type="http://schemas.openxmlformats.org/officeDocument/2006/relationships/customXml" Target="../ink/ink1418.xml"/><Relationship Id="rId28" Type="http://schemas.openxmlformats.org/officeDocument/2006/relationships/image" Target="../media/image1075.png"/><Relationship Id="rId36" Type="http://schemas.openxmlformats.org/officeDocument/2006/relationships/image" Target="../media/image1079.png"/><Relationship Id="rId49" Type="http://schemas.openxmlformats.org/officeDocument/2006/relationships/customXml" Target="../ink/ink1431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492.xml"/><Relationship Id="rId21" Type="http://schemas.openxmlformats.org/officeDocument/2006/relationships/customXml" Target="../ink/ink1444.xml"/><Relationship Id="rId324" Type="http://schemas.openxmlformats.org/officeDocument/2006/relationships/image" Target="../media/image1247.png"/><Relationship Id="rId531" Type="http://schemas.openxmlformats.org/officeDocument/2006/relationships/customXml" Target="../ink/ink1702.xml"/><Relationship Id="rId170" Type="http://schemas.openxmlformats.org/officeDocument/2006/relationships/customXml" Target="../ink/ink1519.xml"/><Relationship Id="rId268" Type="http://schemas.openxmlformats.org/officeDocument/2006/relationships/image" Target="../media/image1218.png"/><Relationship Id="rId475" Type="http://schemas.openxmlformats.org/officeDocument/2006/relationships/customXml" Target="../ink/ink1674.xml"/><Relationship Id="rId32" Type="http://schemas.openxmlformats.org/officeDocument/2006/relationships/image" Target="../media/image1104.png"/><Relationship Id="rId128" Type="http://schemas.openxmlformats.org/officeDocument/2006/relationships/image" Target="../media/image1152.png"/><Relationship Id="rId335" Type="http://schemas.openxmlformats.org/officeDocument/2006/relationships/customXml" Target="../ink/ink1604.xml"/><Relationship Id="rId542" Type="http://schemas.openxmlformats.org/officeDocument/2006/relationships/image" Target="../media/image1356.png"/><Relationship Id="rId181" Type="http://schemas.openxmlformats.org/officeDocument/2006/relationships/image" Target="../media/image1176.png"/><Relationship Id="rId402" Type="http://schemas.openxmlformats.org/officeDocument/2006/relationships/image" Target="../media/image1286.png"/><Relationship Id="rId279" Type="http://schemas.openxmlformats.org/officeDocument/2006/relationships/customXml" Target="../ink/ink1576.xml"/><Relationship Id="rId486" Type="http://schemas.openxmlformats.org/officeDocument/2006/relationships/image" Target="../media/image1328.png"/><Relationship Id="rId43" Type="http://schemas.openxmlformats.org/officeDocument/2006/relationships/customXml" Target="../ink/ink1455.xml"/><Relationship Id="rId139" Type="http://schemas.openxmlformats.org/officeDocument/2006/relationships/customXml" Target="../ink/ink1503.xml"/><Relationship Id="rId346" Type="http://schemas.openxmlformats.org/officeDocument/2006/relationships/image" Target="../media/image1258.png"/><Relationship Id="rId553" Type="http://schemas.openxmlformats.org/officeDocument/2006/relationships/customXml" Target="../ink/ink1713.xml"/><Relationship Id="rId192" Type="http://schemas.openxmlformats.org/officeDocument/2006/relationships/customXml" Target="../ink/ink1531.xml"/><Relationship Id="rId206" Type="http://schemas.openxmlformats.org/officeDocument/2006/relationships/customXml" Target="../ink/ink1538.xml"/><Relationship Id="rId413" Type="http://schemas.openxmlformats.org/officeDocument/2006/relationships/customXml" Target="../ink/ink1643.xml"/><Relationship Id="rId497" Type="http://schemas.openxmlformats.org/officeDocument/2006/relationships/customXml" Target="../ink/ink1685.xml"/><Relationship Id="rId357" Type="http://schemas.openxmlformats.org/officeDocument/2006/relationships/customXml" Target="../ink/ink1615.xml"/><Relationship Id="rId54" Type="http://schemas.openxmlformats.org/officeDocument/2006/relationships/image" Target="../media/image1115.png"/><Relationship Id="rId217" Type="http://schemas.openxmlformats.org/officeDocument/2006/relationships/image" Target="../media/image1193.png"/><Relationship Id="rId564" Type="http://schemas.openxmlformats.org/officeDocument/2006/relationships/image" Target="../media/image1367.png"/><Relationship Id="rId424" Type="http://schemas.openxmlformats.org/officeDocument/2006/relationships/image" Target="../media/image1297.png"/><Relationship Id="rId270" Type="http://schemas.openxmlformats.org/officeDocument/2006/relationships/image" Target="../media/image1219.png"/><Relationship Id="rId65" Type="http://schemas.openxmlformats.org/officeDocument/2006/relationships/customXml" Target="../ink/ink1466.xml"/><Relationship Id="rId130" Type="http://schemas.openxmlformats.org/officeDocument/2006/relationships/image" Target="../media/image1153.png"/><Relationship Id="rId368" Type="http://schemas.openxmlformats.org/officeDocument/2006/relationships/image" Target="../media/image1269.png"/><Relationship Id="rId575" Type="http://schemas.openxmlformats.org/officeDocument/2006/relationships/customXml" Target="../ink/ink1724.xml"/><Relationship Id="rId228" Type="http://schemas.openxmlformats.org/officeDocument/2006/relationships/customXml" Target="../ink/ink1550.xml"/><Relationship Id="rId435" Type="http://schemas.openxmlformats.org/officeDocument/2006/relationships/customXml" Target="../ink/ink1654.xml"/><Relationship Id="rId281" Type="http://schemas.openxmlformats.org/officeDocument/2006/relationships/customXml" Target="../ink/ink1577.xml"/><Relationship Id="rId502" Type="http://schemas.openxmlformats.org/officeDocument/2006/relationships/image" Target="../media/image1336.png"/><Relationship Id="rId76" Type="http://schemas.openxmlformats.org/officeDocument/2006/relationships/image" Target="../media/image1126.png"/><Relationship Id="rId141" Type="http://schemas.openxmlformats.org/officeDocument/2006/relationships/customXml" Target="../ink/ink1504.xml"/><Relationship Id="rId379" Type="http://schemas.openxmlformats.org/officeDocument/2006/relationships/customXml" Target="../ink/ink1626.xml"/><Relationship Id="rId586" Type="http://schemas.openxmlformats.org/officeDocument/2006/relationships/customXml" Target="../ink/ink1730.xml"/><Relationship Id="rId7" Type="http://schemas.openxmlformats.org/officeDocument/2006/relationships/customXml" Target="../ink/ink1437.xml"/><Relationship Id="rId239" Type="http://schemas.openxmlformats.org/officeDocument/2006/relationships/image" Target="../media/image1204.png"/><Relationship Id="rId446" Type="http://schemas.openxmlformats.org/officeDocument/2006/relationships/image" Target="../media/image1308.png"/><Relationship Id="rId292" Type="http://schemas.openxmlformats.org/officeDocument/2006/relationships/image" Target="../media/image1230.png"/><Relationship Id="rId306" Type="http://schemas.openxmlformats.org/officeDocument/2006/relationships/image" Target="../media/image1238.png"/><Relationship Id="rId87" Type="http://schemas.openxmlformats.org/officeDocument/2006/relationships/customXml" Target="../ink/ink1477.xml"/><Relationship Id="rId513" Type="http://schemas.openxmlformats.org/officeDocument/2006/relationships/customXml" Target="../ink/ink1693.xml"/><Relationship Id="rId597" Type="http://schemas.openxmlformats.org/officeDocument/2006/relationships/image" Target="../media/image1383.png"/><Relationship Id="rId152" Type="http://schemas.openxmlformats.org/officeDocument/2006/relationships/image" Target="../media/image1164.png"/><Relationship Id="rId457" Type="http://schemas.openxmlformats.org/officeDocument/2006/relationships/customXml" Target="../ink/ink1665.xml"/><Relationship Id="rId14" Type="http://schemas.openxmlformats.org/officeDocument/2006/relationships/image" Target="../media/image1095.png"/><Relationship Id="rId317" Type="http://schemas.openxmlformats.org/officeDocument/2006/relationships/customXml" Target="../ink/ink1595.xml"/><Relationship Id="rId524" Type="http://schemas.openxmlformats.org/officeDocument/2006/relationships/image" Target="../media/image1347.png"/><Relationship Id="rId98" Type="http://schemas.openxmlformats.org/officeDocument/2006/relationships/image" Target="../media/image1137.png"/><Relationship Id="rId163" Type="http://schemas.openxmlformats.org/officeDocument/2006/relationships/customXml" Target="../ink/ink1515.xml"/><Relationship Id="rId370" Type="http://schemas.openxmlformats.org/officeDocument/2006/relationships/image" Target="../media/image1270.png"/><Relationship Id="rId230" Type="http://schemas.openxmlformats.org/officeDocument/2006/relationships/customXml" Target="../ink/ink1551.xml"/><Relationship Id="rId468" Type="http://schemas.openxmlformats.org/officeDocument/2006/relationships/image" Target="../media/image1319.png"/><Relationship Id="rId25" Type="http://schemas.openxmlformats.org/officeDocument/2006/relationships/customXml" Target="../ink/ink1446.xml"/><Relationship Id="rId67" Type="http://schemas.openxmlformats.org/officeDocument/2006/relationships/customXml" Target="../ink/ink1467.xml"/><Relationship Id="rId272" Type="http://schemas.openxmlformats.org/officeDocument/2006/relationships/image" Target="../media/image1220.png"/><Relationship Id="rId328" Type="http://schemas.openxmlformats.org/officeDocument/2006/relationships/image" Target="../media/image1249.png"/><Relationship Id="rId535" Type="http://schemas.openxmlformats.org/officeDocument/2006/relationships/customXml" Target="../ink/ink1704.xml"/><Relationship Id="rId577" Type="http://schemas.openxmlformats.org/officeDocument/2006/relationships/customXml" Target="../ink/ink1725.xml"/><Relationship Id="rId132" Type="http://schemas.openxmlformats.org/officeDocument/2006/relationships/image" Target="../media/image1154.png"/><Relationship Id="rId174" Type="http://schemas.openxmlformats.org/officeDocument/2006/relationships/customXml" Target="../ink/ink1522.xml"/><Relationship Id="rId381" Type="http://schemas.openxmlformats.org/officeDocument/2006/relationships/customXml" Target="../ink/ink1627.xml"/><Relationship Id="rId602" Type="http://schemas.openxmlformats.org/officeDocument/2006/relationships/customXml" Target="../ink/ink1738.xml"/><Relationship Id="rId241" Type="http://schemas.openxmlformats.org/officeDocument/2006/relationships/image" Target="../media/image1205.png"/><Relationship Id="rId437" Type="http://schemas.openxmlformats.org/officeDocument/2006/relationships/customXml" Target="../ink/ink1655.xml"/><Relationship Id="rId479" Type="http://schemas.openxmlformats.org/officeDocument/2006/relationships/customXml" Target="../ink/ink1676.xml"/><Relationship Id="rId36" Type="http://schemas.openxmlformats.org/officeDocument/2006/relationships/image" Target="../media/image1106.png"/><Relationship Id="rId283" Type="http://schemas.openxmlformats.org/officeDocument/2006/relationships/customXml" Target="../ink/ink1578.xml"/><Relationship Id="rId339" Type="http://schemas.openxmlformats.org/officeDocument/2006/relationships/customXml" Target="../ink/ink1606.xml"/><Relationship Id="rId490" Type="http://schemas.openxmlformats.org/officeDocument/2006/relationships/image" Target="../media/image1330.png"/><Relationship Id="rId504" Type="http://schemas.openxmlformats.org/officeDocument/2006/relationships/image" Target="../media/image1337.png"/><Relationship Id="rId546" Type="http://schemas.openxmlformats.org/officeDocument/2006/relationships/image" Target="../media/image1358.png"/><Relationship Id="rId78" Type="http://schemas.openxmlformats.org/officeDocument/2006/relationships/image" Target="../media/image1127.png"/><Relationship Id="rId101" Type="http://schemas.openxmlformats.org/officeDocument/2006/relationships/customXml" Target="../ink/ink1484.xml"/><Relationship Id="rId143" Type="http://schemas.openxmlformats.org/officeDocument/2006/relationships/customXml" Target="../ink/ink1505.xml"/><Relationship Id="rId185" Type="http://schemas.openxmlformats.org/officeDocument/2006/relationships/image" Target="../media/image1178.png"/><Relationship Id="rId350" Type="http://schemas.openxmlformats.org/officeDocument/2006/relationships/image" Target="../media/image1260.png"/><Relationship Id="rId406" Type="http://schemas.openxmlformats.org/officeDocument/2006/relationships/image" Target="../media/image1288.png"/><Relationship Id="rId588" Type="http://schemas.openxmlformats.org/officeDocument/2006/relationships/customXml" Target="../ink/ink1731.xml"/><Relationship Id="rId9" Type="http://schemas.openxmlformats.org/officeDocument/2006/relationships/customXml" Target="../ink/ink1438.xml"/><Relationship Id="rId210" Type="http://schemas.openxmlformats.org/officeDocument/2006/relationships/customXml" Target="../ink/ink1540.xml"/><Relationship Id="rId392" Type="http://schemas.openxmlformats.org/officeDocument/2006/relationships/image" Target="../media/image1281.png"/><Relationship Id="rId448" Type="http://schemas.openxmlformats.org/officeDocument/2006/relationships/image" Target="../media/image1309.png"/><Relationship Id="rId252" Type="http://schemas.openxmlformats.org/officeDocument/2006/relationships/customXml" Target="../ink/ink1562.xml"/><Relationship Id="rId294" Type="http://schemas.openxmlformats.org/officeDocument/2006/relationships/image" Target="../media/image1231.png"/><Relationship Id="rId308" Type="http://schemas.openxmlformats.org/officeDocument/2006/relationships/image" Target="../media/image1239.png"/><Relationship Id="rId515" Type="http://schemas.openxmlformats.org/officeDocument/2006/relationships/customXml" Target="../ink/ink1694.xml"/><Relationship Id="rId47" Type="http://schemas.openxmlformats.org/officeDocument/2006/relationships/customXml" Target="../ink/ink1457.xml"/><Relationship Id="rId89" Type="http://schemas.openxmlformats.org/officeDocument/2006/relationships/customXml" Target="../ink/ink1478.xml"/><Relationship Id="rId112" Type="http://schemas.openxmlformats.org/officeDocument/2006/relationships/image" Target="../media/image1144.png"/><Relationship Id="rId154" Type="http://schemas.openxmlformats.org/officeDocument/2006/relationships/image" Target="../media/image1165.png"/><Relationship Id="rId361" Type="http://schemas.openxmlformats.org/officeDocument/2006/relationships/customXml" Target="../ink/ink1617.xml"/><Relationship Id="rId557" Type="http://schemas.openxmlformats.org/officeDocument/2006/relationships/customXml" Target="../ink/ink1715.xml"/><Relationship Id="rId599" Type="http://schemas.openxmlformats.org/officeDocument/2006/relationships/image" Target="../media/image1384.png"/><Relationship Id="rId196" Type="http://schemas.openxmlformats.org/officeDocument/2006/relationships/customXml" Target="../ink/ink1533.xml"/><Relationship Id="rId417" Type="http://schemas.openxmlformats.org/officeDocument/2006/relationships/customXml" Target="../ink/ink1645.xml"/><Relationship Id="rId459" Type="http://schemas.openxmlformats.org/officeDocument/2006/relationships/customXml" Target="../ink/ink1666.xml"/><Relationship Id="rId16" Type="http://schemas.openxmlformats.org/officeDocument/2006/relationships/image" Target="../media/image1096.png"/><Relationship Id="rId221" Type="http://schemas.openxmlformats.org/officeDocument/2006/relationships/image" Target="../media/image1195.png"/><Relationship Id="rId263" Type="http://schemas.openxmlformats.org/officeDocument/2006/relationships/customXml" Target="../ink/ink1568.xml"/><Relationship Id="rId319" Type="http://schemas.openxmlformats.org/officeDocument/2006/relationships/customXml" Target="../ink/ink1596.xml"/><Relationship Id="rId470" Type="http://schemas.openxmlformats.org/officeDocument/2006/relationships/image" Target="../media/image1320.png"/><Relationship Id="rId526" Type="http://schemas.openxmlformats.org/officeDocument/2006/relationships/image" Target="../media/image1348.png"/><Relationship Id="rId58" Type="http://schemas.openxmlformats.org/officeDocument/2006/relationships/image" Target="../media/image1117.png"/><Relationship Id="rId123" Type="http://schemas.openxmlformats.org/officeDocument/2006/relationships/customXml" Target="../ink/ink1495.xml"/><Relationship Id="rId330" Type="http://schemas.openxmlformats.org/officeDocument/2006/relationships/image" Target="../media/image1250.png"/><Relationship Id="rId568" Type="http://schemas.openxmlformats.org/officeDocument/2006/relationships/image" Target="../media/image1369.png"/><Relationship Id="rId165" Type="http://schemas.openxmlformats.org/officeDocument/2006/relationships/customXml" Target="../ink/ink1516.xml"/><Relationship Id="rId372" Type="http://schemas.openxmlformats.org/officeDocument/2006/relationships/image" Target="../media/image1271.png"/><Relationship Id="rId428" Type="http://schemas.openxmlformats.org/officeDocument/2006/relationships/image" Target="../media/image1299.png"/><Relationship Id="rId232" Type="http://schemas.openxmlformats.org/officeDocument/2006/relationships/customXml" Target="../ink/ink1552.xml"/><Relationship Id="rId274" Type="http://schemas.openxmlformats.org/officeDocument/2006/relationships/image" Target="../media/image1221.png"/><Relationship Id="rId481" Type="http://schemas.openxmlformats.org/officeDocument/2006/relationships/customXml" Target="../ink/ink1677.xml"/><Relationship Id="rId27" Type="http://schemas.openxmlformats.org/officeDocument/2006/relationships/customXml" Target="../ink/ink1447.xml"/><Relationship Id="rId69" Type="http://schemas.openxmlformats.org/officeDocument/2006/relationships/customXml" Target="../ink/ink1468.xml"/><Relationship Id="rId134" Type="http://schemas.openxmlformats.org/officeDocument/2006/relationships/image" Target="../media/image1155.png"/><Relationship Id="rId537" Type="http://schemas.openxmlformats.org/officeDocument/2006/relationships/customXml" Target="../ink/ink1705.xml"/><Relationship Id="rId579" Type="http://schemas.openxmlformats.org/officeDocument/2006/relationships/customXml" Target="../ink/ink1726.xml"/><Relationship Id="rId80" Type="http://schemas.openxmlformats.org/officeDocument/2006/relationships/image" Target="../media/image1128.png"/><Relationship Id="rId176" Type="http://schemas.openxmlformats.org/officeDocument/2006/relationships/customXml" Target="../ink/ink1523.xml"/><Relationship Id="rId341" Type="http://schemas.openxmlformats.org/officeDocument/2006/relationships/customXml" Target="../ink/ink1607.xml"/><Relationship Id="rId383" Type="http://schemas.openxmlformats.org/officeDocument/2006/relationships/customXml" Target="../ink/ink1628.xml"/><Relationship Id="rId439" Type="http://schemas.openxmlformats.org/officeDocument/2006/relationships/customXml" Target="../ink/ink1656.xml"/><Relationship Id="rId590" Type="http://schemas.openxmlformats.org/officeDocument/2006/relationships/customXml" Target="../ink/ink1732.xml"/><Relationship Id="rId604" Type="http://schemas.openxmlformats.org/officeDocument/2006/relationships/customXml" Target="../ink/ink1739.xml"/><Relationship Id="rId201" Type="http://schemas.openxmlformats.org/officeDocument/2006/relationships/image" Target="../media/image1186.png"/><Relationship Id="rId243" Type="http://schemas.openxmlformats.org/officeDocument/2006/relationships/image" Target="../media/image1206.png"/><Relationship Id="rId285" Type="http://schemas.openxmlformats.org/officeDocument/2006/relationships/customXml" Target="../ink/ink1579.xml"/><Relationship Id="rId450" Type="http://schemas.openxmlformats.org/officeDocument/2006/relationships/image" Target="../media/image1310.png"/><Relationship Id="rId506" Type="http://schemas.openxmlformats.org/officeDocument/2006/relationships/image" Target="../media/image1338.png"/><Relationship Id="rId38" Type="http://schemas.openxmlformats.org/officeDocument/2006/relationships/image" Target="../media/image1107.png"/><Relationship Id="rId103" Type="http://schemas.openxmlformats.org/officeDocument/2006/relationships/customXml" Target="../ink/ink1485.xml"/><Relationship Id="rId310" Type="http://schemas.openxmlformats.org/officeDocument/2006/relationships/image" Target="../media/image1240.png"/><Relationship Id="rId492" Type="http://schemas.openxmlformats.org/officeDocument/2006/relationships/image" Target="../media/image1331.png"/><Relationship Id="rId548" Type="http://schemas.openxmlformats.org/officeDocument/2006/relationships/image" Target="../media/image1359.png"/><Relationship Id="rId91" Type="http://schemas.openxmlformats.org/officeDocument/2006/relationships/customXml" Target="../ink/ink1479.xml"/><Relationship Id="rId145" Type="http://schemas.openxmlformats.org/officeDocument/2006/relationships/customXml" Target="../ink/ink1506.xml"/><Relationship Id="rId187" Type="http://schemas.openxmlformats.org/officeDocument/2006/relationships/image" Target="../media/image1179.png"/><Relationship Id="rId352" Type="http://schemas.openxmlformats.org/officeDocument/2006/relationships/image" Target="../media/image1261.png"/><Relationship Id="rId394" Type="http://schemas.openxmlformats.org/officeDocument/2006/relationships/image" Target="../media/image1282.png"/><Relationship Id="rId408" Type="http://schemas.openxmlformats.org/officeDocument/2006/relationships/image" Target="../media/image1289.png"/><Relationship Id="rId212" Type="http://schemas.openxmlformats.org/officeDocument/2006/relationships/customXml" Target="../ink/ink1541.xml"/><Relationship Id="rId254" Type="http://schemas.openxmlformats.org/officeDocument/2006/relationships/customXml" Target="../ink/ink1563.xml"/><Relationship Id="rId49" Type="http://schemas.openxmlformats.org/officeDocument/2006/relationships/customXml" Target="../ink/ink1458.xml"/><Relationship Id="rId114" Type="http://schemas.openxmlformats.org/officeDocument/2006/relationships/image" Target="../media/image1145.png"/><Relationship Id="rId296" Type="http://schemas.openxmlformats.org/officeDocument/2006/relationships/image" Target="../media/image1232.png"/><Relationship Id="rId461" Type="http://schemas.openxmlformats.org/officeDocument/2006/relationships/customXml" Target="../ink/ink1667.xml"/><Relationship Id="rId517" Type="http://schemas.openxmlformats.org/officeDocument/2006/relationships/customXml" Target="../ink/ink1695.xml"/><Relationship Id="rId559" Type="http://schemas.openxmlformats.org/officeDocument/2006/relationships/customXml" Target="../ink/ink1716.xml"/><Relationship Id="rId60" Type="http://schemas.openxmlformats.org/officeDocument/2006/relationships/image" Target="../media/image1118.png"/><Relationship Id="rId156" Type="http://schemas.openxmlformats.org/officeDocument/2006/relationships/image" Target="../media/image1166.png"/><Relationship Id="rId198" Type="http://schemas.openxmlformats.org/officeDocument/2006/relationships/customXml" Target="../ink/ink1534.xml"/><Relationship Id="rId321" Type="http://schemas.openxmlformats.org/officeDocument/2006/relationships/customXml" Target="../ink/ink1597.xml"/><Relationship Id="rId363" Type="http://schemas.openxmlformats.org/officeDocument/2006/relationships/customXml" Target="../ink/ink1618.xml"/><Relationship Id="rId419" Type="http://schemas.openxmlformats.org/officeDocument/2006/relationships/customXml" Target="../ink/ink1646.xml"/><Relationship Id="rId570" Type="http://schemas.openxmlformats.org/officeDocument/2006/relationships/image" Target="../media/image1370.png"/><Relationship Id="rId223" Type="http://schemas.openxmlformats.org/officeDocument/2006/relationships/image" Target="../media/image1196.png"/><Relationship Id="rId430" Type="http://schemas.openxmlformats.org/officeDocument/2006/relationships/image" Target="../media/image1300.png"/><Relationship Id="rId18" Type="http://schemas.openxmlformats.org/officeDocument/2006/relationships/image" Target="../media/image1097.png"/><Relationship Id="rId265" Type="http://schemas.openxmlformats.org/officeDocument/2006/relationships/customXml" Target="../ink/ink1569.xml"/><Relationship Id="rId472" Type="http://schemas.openxmlformats.org/officeDocument/2006/relationships/image" Target="../media/image1321.png"/><Relationship Id="rId528" Type="http://schemas.openxmlformats.org/officeDocument/2006/relationships/image" Target="../media/image1349.png"/><Relationship Id="rId125" Type="http://schemas.openxmlformats.org/officeDocument/2006/relationships/customXml" Target="../ink/ink1496.xml"/><Relationship Id="rId167" Type="http://schemas.openxmlformats.org/officeDocument/2006/relationships/image" Target="../media/image1170.png"/><Relationship Id="rId332" Type="http://schemas.openxmlformats.org/officeDocument/2006/relationships/image" Target="../media/image1251.png"/><Relationship Id="rId374" Type="http://schemas.openxmlformats.org/officeDocument/2006/relationships/image" Target="../media/image1272.png"/><Relationship Id="rId581" Type="http://schemas.openxmlformats.org/officeDocument/2006/relationships/customXml" Target="../ink/ink1727.xml"/><Relationship Id="rId71" Type="http://schemas.openxmlformats.org/officeDocument/2006/relationships/customXml" Target="../ink/ink1469.xml"/><Relationship Id="rId234" Type="http://schemas.openxmlformats.org/officeDocument/2006/relationships/customXml" Target="../ink/ink1553.xml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1448.xml"/><Relationship Id="rId276" Type="http://schemas.openxmlformats.org/officeDocument/2006/relationships/image" Target="../media/image1222.png"/><Relationship Id="rId441" Type="http://schemas.openxmlformats.org/officeDocument/2006/relationships/customXml" Target="../ink/ink1657.xml"/><Relationship Id="rId483" Type="http://schemas.openxmlformats.org/officeDocument/2006/relationships/customXml" Target="../ink/ink1678.xml"/><Relationship Id="rId539" Type="http://schemas.openxmlformats.org/officeDocument/2006/relationships/customXml" Target="../ink/ink1706.xml"/><Relationship Id="rId40" Type="http://schemas.openxmlformats.org/officeDocument/2006/relationships/image" Target="../media/image1108.png"/><Relationship Id="rId136" Type="http://schemas.openxmlformats.org/officeDocument/2006/relationships/image" Target="../media/image1156.png"/><Relationship Id="rId178" Type="http://schemas.openxmlformats.org/officeDocument/2006/relationships/customXml" Target="../ink/ink1524.xml"/><Relationship Id="rId301" Type="http://schemas.openxmlformats.org/officeDocument/2006/relationships/customXml" Target="../ink/ink1587.xml"/><Relationship Id="rId343" Type="http://schemas.openxmlformats.org/officeDocument/2006/relationships/customXml" Target="../ink/ink1608.xml"/><Relationship Id="rId550" Type="http://schemas.openxmlformats.org/officeDocument/2006/relationships/image" Target="../media/image1360.png"/><Relationship Id="rId82" Type="http://schemas.openxmlformats.org/officeDocument/2006/relationships/image" Target="../media/image1129.png"/><Relationship Id="rId203" Type="http://schemas.openxmlformats.org/officeDocument/2006/relationships/image" Target="../media/image1187.png"/><Relationship Id="rId385" Type="http://schemas.openxmlformats.org/officeDocument/2006/relationships/customXml" Target="../ink/ink1629.xml"/><Relationship Id="rId592" Type="http://schemas.openxmlformats.org/officeDocument/2006/relationships/customXml" Target="../ink/ink1733.xml"/><Relationship Id="rId606" Type="http://schemas.openxmlformats.org/officeDocument/2006/relationships/image" Target="../media/image1387.png"/><Relationship Id="rId245" Type="http://schemas.openxmlformats.org/officeDocument/2006/relationships/image" Target="../media/image1207.png"/><Relationship Id="rId287" Type="http://schemas.openxmlformats.org/officeDocument/2006/relationships/customXml" Target="../ink/ink1580.xml"/><Relationship Id="rId410" Type="http://schemas.openxmlformats.org/officeDocument/2006/relationships/image" Target="../media/image1290.png"/><Relationship Id="rId452" Type="http://schemas.openxmlformats.org/officeDocument/2006/relationships/image" Target="../media/image1311.png"/><Relationship Id="rId494" Type="http://schemas.openxmlformats.org/officeDocument/2006/relationships/image" Target="../media/image1332.png"/><Relationship Id="rId508" Type="http://schemas.openxmlformats.org/officeDocument/2006/relationships/image" Target="../media/image1339.png"/><Relationship Id="rId105" Type="http://schemas.openxmlformats.org/officeDocument/2006/relationships/customXml" Target="../ink/ink1486.xml"/><Relationship Id="rId147" Type="http://schemas.openxmlformats.org/officeDocument/2006/relationships/customXml" Target="../ink/ink1507.xml"/><Relationship Id="rId312" Type="http://schemas.openxmlformats.org/officeDocument/2006/relationships/image" Target="../media/image1241.png"/><Relationship Id="rId354" Type="http://schemas.openxmlformats.org/officeDocument/2006/relationships/image" Target="../media/image1262.png"/><Relationship Id="rId51" Type="http://schemas.openxmlformats.org/officeDocument/2006/relationships/customXml" Target="../ink/ink1459.xml"/><Relationship Id="rId93" Type="http://schemas.openxmlformats.org/officeDocument/2006/relationships/customXml" Target="../ink/ink1480.xml"/><Relationship Id="rId189" Type="http://schemas.openxmlformats.org/officeDocument/2006/relationships/image" Target="../media/image1180.png"/><Relationship Id="rId396" Type="http://schemas.openxmlformats.org/officeDocument/2006/relationships/image" Target="../media/image1283.png"/><Relationship Id="rId561" Type="http://schemas.openxmlformats.org/officeDocument/2006/relationships/customXml" Target="../ink/ink1717.xml"/><Relationship Id="rId214" Type="http://schemas.openxmlformats.org/officeDocument/2006/relationships/customXml" Target="../ink/ink1542.xml"/><Relationship Id="rId256" Type="http://schemas.openxmlformats.org/officeDocument/2006/relationships/customXml" Target="../ink/ink1564.xml"/><Relationship Id="rId298" Type="http://schemas.openxmlformats.org/officeDocument/2006/relationships/image" Target="../media/image1233.png"/><Relationship Id="rId421" Type="http://schemas.openxmlformats.org/officeDocument/2006/relationships/customXml" Target="../ink/ink1647.xml"/><Relationship Id="rId463" Type="http://schemas.openxmlformats.org/officeDocument/2006/relationships/customXml" Target="../ink/ink1668.xml"/><Relationship Id="rId519" Type="http://schemas.openxmlformats.org/officeDocument/2006/relationships/customXml" Target="../ink/ink1696.xml"/><Relationship Id="rId116" Type="http://schemas.openxmlformats.org/officeDocument/2006/relationships/image" Target="../media/image1146.png"/><Relationship Id="rId158" Type="http://schemas.openxmlformats.org/officeDocument/2006/relationships/image" Target="../media/image1167.png"/><Relationship Id="rId323" Type="http://schemas.openxmlformats.org/officeDocument/2006/relationships/customXml" Target="../ink/ink1598.xml"/><Relationship Id="rId530" Type="http://schemas.openxmlformats.org/officeDocument/2006/relationships/image" Target="../media/image1350.png"/><Relationship Id="rId20" Type="http://schemas.openxmlformats.org/officeDocument/2006/relationships/image" Target="../media/image1098.png"/><Relationship Id="rId62" Type="http://schemas.openxmlformats.org/officeDocument/2006/relationships/image" Target="../media/image1119.png"/><Relationship Id="rId365" Type="http://schemas.openxmlformats.org/officeDocument/2006/relationships/customXml" Target="../ink/ink1619.xml"/><Relationship Id="rId572" Type="http://schemas.openxmlformats.org/officeDocument/2006/relationships/image" Target="../media/image1371.png"/><Relationship Id="rId225" Type="http://schemas.openxmlformats.org/officeDocument/2006/relationships/image" Target="../media/image1197.png"/><Relationship Id="rId267" Type="http://schemas.openxmlformats.org/officeDocument/2006/relationships/customXml" Target="../ink/ink1570.xml"/><Relationship Id="rId432" Type="http://schemas.openxmlformats.org/officeDocument/2006/relationships/image" Target="../media/image1301.png"/><Relationship Id="rId474" Type="http://schemas.openxmlformats.org/officeDocument/2006/relationships/image" Target="../media/image1322.png"/><Relationship Id="rId127" Type="http://schemas.openxmlformats.org/officeDocument/2006/relationships/customXml" Target="../ink/ink1497.xml"/><Relationship Id="rId31" Type="http://schemas.openxmlformats.org/officeDocument/2006/relationships/customXml" Target="../ink/ink1449.xml"/><Relationship Id="rId73" Type="http://schemas.openxmlformats.org/officeDocument/2006/relationships/customXml" Target="../ink/ink1470.xml"/><Relationship Id="rId169" Type="http://schemas.openxmlformats.org/officeDocument/2006/relationships/image" Target="../media/image1171.png"/><Relationship Id="rId334" Type="http://schemas.openxmlformats.org/officeDocument/2006/relationships/image" Target="../media/image1252.png"/><Relationship Id="rId376" Type="http://schemas.openxmlformats.org/officeDocument/2006/relationships/image" Target="../media/image1273.png"/><Relationship Id="rId541" Type="http://schemas.openxmlformats.org/officeDocument/2006/relationships/customXml" Target="../ink/ink1707.xml"/><Relationship Id="rId583" Type="http://schemas.openxmlformats.org/officeDocument/2006/relationships/customXml" Target="../ink/ink1728.xml"/><Relationship Id="rId4" Type="http://schemas.openxmlformats.org/officeDocument/2006/relationships/image" Target="../media/image1090.png"/><Relationship Id="rId180" Type="http://schemas.openxmlformats.org/officeDocument/2006/relationships/customXml" Target="../ink/ink1525.xml"/><Relationship Id="rId236" Type="http://schemas.openxmlformats.org/officeDocument/2006/relationships/customXml" Target="../ink/ink1554.xml"/><Relationship Id="rId278" Type="http://schemas.openxmlformats.org/officeDocument/2006/relationships/image" Target="../media/image1223.png"/><Relationship Id="rId401" Type="http://schemas.openxmlformats.org/officeDocument/2006/relationships/customXml" Target="../ink/ink1637.xml"/><Relationship Id="rId443" Type="http://schemas.openxmlformats.org/officeDocument/2006/relationships/customXml" Target="../ink/ink1658.xml"/><Relationship Id="rId303" Type="http://schemas.openxmlformats.org/officeDocument/2006/relationships/customXml" Target="../ink/ink1588.xml"/><Relationship Id="rId485" Type="http://schemas.openxmlformats.org/officeDocument/2006/relationships/customXml" Target="../ink/ink1679.xml"/><Relationship Id="rId42" Type="http://schemas.openxmlformats.org/officeDocument/2006/relationships/image" Target="../media/image1109.png"/><Relationship Id="rId84" Type="http://schemas.openxmlformats.org/officeDocument/2006/relationships/image" Target="../media/image1130.png"/><Relationship Id="rId138" Type="http://schemas.openxmlformats.org/officeDocument/2006/relationships/image" Target="../media/image1157.png"/><Relationship Id="rId345" Type="http://schemas.openxmlformats.org/officeDocument/2006/relationships/customXml" Target="../ink/ink1609.xml"/><Relationship Id="rId387" Type="http://schemas.openxmlformats.org/officeDocument/2006/relationships/customXml" Target="../ink/ink1630.xml"/><Relationship Id="rId510" Type="http://schemas.openxmlformats.org/officeDocument/2006/relationships/image" Target="../media/image1340.png"/><Relationship Id="rId552" Type="http://schemas.openxmlformats.org/officeDocument/2006/relationships/image" Target="../media/image1361.png"/><Relationship Id="rId594" Type="http://schemas.openxmlformats.org/officeDocument/2006/relationships/customXml" Target="../ink/ink1734.xml"/><Relationship Id="rId608" Type="http://schemas.openxmlformats.org/officeDocument/2006/relationships/image" Target="../media/image1388.png"/><Relationship Id="rId191" Type="http://schemas.openxmlformats.org/officeDocument/2006/relationships/image" Target="../media/image1181.png"/><Relationship Id="rId205" Type="http://schemas.openxmlformats.org/officeDocument/2006/relationships/image" Target="../media/image1188.png"/><Relationship Id="rId247" Type="http://schemas.openxmlformats.org/officeDocument/2006/relationships/image" Target="../media/image1208.png"/><Relationship Id="rId412" Type="http://schemas.openxmlformats.org/officeDocument/2006/relationships/image" Target="../media/image1291.png"/><Relationship Id="rId107" Type="http://schemas.openxmlformats.org/officeDocument/2006/relationships/customXml" Target="../ink/ink1487.xml"/><Relationship Id="rId289" Type="http://schemas.openxmlformats.org/officeDocument/2006/relationships/customXml" Target="../ink/ink1581.xml"/><Relationship Id="rId454" Type="http://schemas.openxmlformats.org/officeDocument/2006/relationships/image" Target="../media/image1312.png"/><Relationship Id="rId496" Type="http://schemas.openxmlformats.org/officeDocument/2006/relationships/image" Target="../media/image1333.png"/><Relationship Id="rId11" Type="http://schemas.openxmlformats.org/officeDocument/2006/relationships/customXml" Target="../ink/ink1439.xml"/><Relationship Id="rId53" Type="http://schemas.openxmlformats.org/officeDocument/2006/relationships/customXml" Target="../ink/ink1460.xml"/><Relationship Id="rId149" Type="http://schemas.openxmlformats.org/officeDocument/2006/relationships/customXml" Target="../ink/ink1508.xml"/><Relationship Id="rId314" Type="http://schemas.openxmlformats.org/officeDocument/2006/relationships/image" Target="../media/image1242.png"/><Relationship Id="rId356" Type="http://schemas.openxmlformats.org/officeDocument/2006/relationships/image" Target="../media/image1263.png"/><Relationship Id="rId398" Type="http://schemas.openxmlformats.org/officeDocument/2006/relationships/image" Target="../media/image1284.png"/><Relationship Id="rId521" Type="http://schemas.openxmlformats.org/officeDocument/2006/relationships/customXml" Target="../ink/ink1697.xml"/><Relationship Id="rId563" Type="http://schemas.openxmlformats.org/officeDocument/2006/relationships/customXml" Target="../ink/ink1718.xml"/><Relationship Id="rId95" Type="http://schemas.openxmlformats.org/officeDocument/2006/relationships/customXml" Target="../ink/ink1481.xml"/><Relationship Id="rId160" Type="http://schemas.openxmlformats.org/officeDocument/2006/relationships/image" Target="../media/image1168.png"/><Relationship Id="rId216" Type="http://schemas.openxmlformats.org/officeDocument/2006/relationships/customXml" Target="../ink/ink1544.xml"/><Relationship Id="rId423" Type="http://schemas.openxmlformats.org/officeDocument/2006/relationships/customXml" Target="../ink/ink1648.xml"/><Relationship Id="rId258" Type="http://schemas.openxmlformats.org/officeDocument/2006/relationships/customXml" Target="../ink/ink1565.xml"/><Relationship Id="rId465" Type="http://schemas.openxmlformats.org/officeDocument/2006/relationships/customXml" Target="../ink/ink1669.xml"/><Relationship Id="rId22" Type="http://schemas.openxmlformats.org/officeDocument/2006/relationships/image" Target="../media/image1099.png"/><Relationship Id="rId64" Type="http://schemas.openxmlformats.org/officeDocument/2006/relationships/image" Target="../media/image1120.png"/><Relationship Id="rId118" Type="http://schemas.openxmlformats.org/officeDocument/2006/relationships/image" Target="../media/image1147.png"/><Relationship Id="rId325" Type="http://schemas.openxmlformats.org/officeDocument/2006/relationships/customXml" Target="../ink/ink1599.xml"/><Relationship Id="rId367" Type="http://schemas.openxmlformats.org/officeDocument/2006/relationships/customXml" Target="../ink/ink1620.xml"/><Relationship Id="rId532" Type="http://schemas.openxmlformats.org/officeDocument/2006/relationships/image" Target="../media/image1351.png"/><Relationship Id="rId574" Type="http://schemas.openxmlformats.org/officeDocument/2006/relationships/image" Target="../media/image1372.png"/><Relationship Id="rId171" Type="http://schemas.openxmlformats.org/officeDocument/2006/relationships/customXml" Target="../ink/ink1520.xml"/><Relationship Id="rId227" Type="http://schemas.openxmlformats.org/officeDocument/2006/relationships/image" Target="../media/image1198.png"/><Relationship Id="rId269" Type="http://schemas.openxmlformats.org/officeDocument/2006/relationships/customXml" Target="../ink/ink1571.xml"/><Relationship Id="rId434" Type="http://schemas.openxmlformats.org/officeDocument/2006/relationships/image" Target="../media/image1302.png"/><Relationship Id="rId476" Type="http://schemas.openxmlformats.org/officeDocument/2006/relationships/image" Target="../media/image1323.png"/><Relationship Id="rId33" Type="http://schemas.openxmlformats.org/officeDocument/2006/relationships/customXml" Target="../ink/ink1450.xml"/><Relationship Id="rId129" Type="http://schemas.openxmlformats.org/officeDocument/2006/relationships/customXml" Target="../ink/ink1498.xml"/><Relationship Id="rId280" Type="http://schemas.openxmlformats.org/officeDocument/2006/relationships/image" Target="../media/image1224.png"/><Relationship Id="rId336" Type="http://schemas.openxmlformats.org/officeDocument/2006/relationships/image" Target="../media/image1253.png"/><Relationship Id="rId501" Type="http://schemas.openxmlformats.org/officeDocument/2006/relationships/customXml" Target="../ink/ink1687.xml"/><Relationship Id="rId543" Type="http://schemas.openxmlformats.org/officeDocument/2006/relationships/customXml" Target="../ink/ink1708.xml"/><Relationship Id="rId75" Type="http://schemas.openxmlformats.org/officeDocument/2006/relationships/customXml" Target="../ink/ink1471.xml"/><Relationship Id="rId140" Type="http://schemas.openxmlformats.org/officeDocument/2006/relationships/image" Target="../media/image1158.png"/><Relationship Id="rId182" Type="http://schemas.openxmlformats.org/officeDocument/2006/relationships/customXml" Target="../ink/ink1526.xml"/><Relationship Id="rId378" Type="http://schemas.openxmlformats.org/officeDocument/2006/relationships/image" Target="../media/image1274.png"/><Relationship Id="rId403" Type="http://schemas.openxmlformats.org/officeDocument/2006/relationships/customXml" Target="../ink/ink1638.xml"/><Relationship Id="rId585" Type="http://schemas.openxmlformats.org/officeDocument/2006/relationships/image" Target="../media/image1377.png"/><Relationship Id="rId6" Type="http://schemas.openxmlformats.org/officeDocument/2006/relationships/image" Target="../media/image1091.png"/><Relationship Id="rId238" Type="http://schemas.openxmlformats.org/officeDocument/2006/relationships/customXml" Target="../ink/ink1555.xml"/><Relationship Id="rId445" Type="http://schemas.openxmlformats.org/officeDocument/2006/relationships/customXml" Target="../ink/ink1659.xml"/><Relationship Id="rId487" Type="http://schemas.openxmlformats.org/officeDocument/2006/relationships/customXml" Target="../ink/ink1680.xml"/><Relationship Id="rId610" Type="http://schemas.openxmlformats.org/officeDocument/2006/relationships/image" Target="../media/image1389.png"/><Relationship Id="rId291" Type="http://schemas.openxmlformats.org/officeDocument/2006/relationships/customXml" Target="../ink/ink1582.xml"/><Relationship Id="rId305" Type="http://schemas.openxmlformats.org/officeDocument/2006/relationships/customXml" Target="../ink/ink1589.xml"/><Relationship Id="rId347" Type="http://schemas.openxmlformats.org/officeDocument/2006/relationships/customXml" Target="../ink/ink1610.xml"/><Relationship Id="rId512" Type="http://schemas.openxmlformats.org/officeDocument/2006/relationships/image" Target="../media/image1341.png"/><Relationship Id="rId44" Type="http://schemas.openxmlformats.org/officeDocument/2006/relationships/image" Target="../media/image1110.png"/><Relationship Id="rId86" Type="http://schemas.openxmlformats.org/officeDocument/2006/relationships/image" Target="../media/image1131.png"/><Relationship Id="rId151" Type="http://schemas.openxmlformats.org/officeDocument/2006/relationships/customXml" Target="../ink/ink1509.xml"/><Relationship Id="rId389" Type="http://schemas.openxmlformats.org/officeDocument/2006/relationships/customXml" Target="../ink/ink1631.xml"/><Relationship Id="rId554" Type="http://schemas.openxmlformats.org/officeDocument/2006/relationships/image" Target="../media/image1362.png"/><Relationship Id="rId596" Type="http://schemas.openxmlformats.org/officeDocument/2006/relationships/customXml" Target="../ink/ink1735.xml"/><Relationship Id="rId193" Type="http://schemas.openxmlformats.org/officeDocument/2006/relationships/image" Target="../media/image1182.png"/><Relationship Id="rId207" Type="http://schemas.openxmlformats.org/officeDocument/2006/relationships/image" Target="../media/image1189.png"/><Relationship Id="rId249" Type="http://schemas.openxmlformats.org/officeDocument/2006/relationships/image" Target="../media/image1209.png"/><Relationship Id="rId414" Type="http://schemas.openxmlformats.org/officeDocument/2006/relationships/image" Target="../media/image1292.png"/><Relationship Id="rId456" Type="http://schemas.openxmlformats.org/officeDocument/2006/relationships/image" Target="../media/image1313.png"/><Relationship Id="rId498" Type="http://schemas.openxmlformats.org/officeDocument/2006/relationships/image" Target="../media/image1334.png"/><Relationship Id="rId13" Type="http://schemas.openxmlformats.org/officeDocument/2006/relationships/customXml" Target="../ink/ink1440.xml"/><Relationship Id="rId109" Type="http://schemas.openxmlformats.org/officeDocument/2006/relationships/customXml" Target="../ink/ink1488.xml"/><Relationship Id="rId260" Type="http://schemas.openxmlformats.org/officeDocument/2006/relationships/image" Target="../media/image1214.png"/><Relationship Id="rId316" Type="http://schemas.openxmlformats.org/officeDocument/2006/relationships/image" Target="../media/image1243.png"/><Relationship Id="rId523" Type="http://schemas.openxmlformats.org/officeDocument/2006/relationships/customXml" Target="../ink/ink1698.xml"/><Relationship Id="rId55" Type="http://schemas.openxmlformats.org/officeDocument/2006/relationships/customXml" Target="../ink/ink1461.xml"/><Relationship Id="rId97" Type="http://schemas.openxmlformats.org/officeDocument/2006/relationships/customXml" Target="../ink/ink1482.xml"/><Relationship Id="rId120" Type="http://schemas.openxmlformats.org/officeDocument/2006/relationships/image" Target="../media/image1148.png"/><Relationship Id="rId358" Type="http://schemas.openxmlformats.org/officeDocument/2006/relationships/image" Target="../media/image1264.png"/><Relationship Id="rId565" Type="http://schemas.openxmlformats.org/officeDocument/2006/relationships/customXml" Target="../ink/ink1719.xml"/><Relationship Id="rId162" Type="http://schemas.openxmlformats.org/officeDocument/2006/relationships/image" Target="../media/image1169.png"/><Relationship Id="rId218" Type="http://schemas.openxmlformats.org/officeDocument/2006/relationships/customXml" Target="../ink/ink1545.xml"/><Relationship Id="rId425" Type="http://schemas.openxmlformats.org/officeDocument/2006/relationships/customXml" Target="../ink/ink1649.xml"/><Relationship Id="rId467" Type="http://schemas.openxmlformats.org/officeDocument/2006/relationships/customXml" Target="../ink/ink1670.xml"/><Relationship Id="rId271" Type="http://schemas.openxmlformats.org/officeDocument/2006/relationships/customXml" Target="../ink/ink1572.xml"/><Relationship Id="rId24" Type="http://schemas.openxmlformats.org/officeDocument/2006/relationships/image" Target="../media/image1100.png"/><Relationship Id="rId66" Type="http://schemas.openxmlformats.org/officeDocument/2006/relationships/image" Target="../media/image1121.png"/><Relationship Id="rId131" Type="http://schemas.openxmlformats.org/officeDocument/2006/relationships/customXml" Target="../ink/ink1499.xml"/><Relationship Id="rId327" Type="http://schemas.openxmlformats.org/officeDocument/2006/relationships/customXml" Target="../ink/ink1600.xml"/><Relationship Id="rId369" Type="http://schemas.openxmlformats.org/officeDocument/2006/relationships/customXml" Target="../ink/ink1621.xml"/><Relationship Id="rId534" Type="http://schemas.openxmlformats.org/officeDocument/2006/relationships/image" Target="../media/image1352.png"/><Relationship Id="rId576" Type="http://schemas.openxmlformats.org/officeDocument/2006/relationships/image" Target="../media/image1373.png"/><Relationship Id="rId173" Type="http://schemas.openxmlformats.org/officeDocument/2006/relationships/image" Target="../media/image1172.png"/><Relationship Id="rId229" Type="http://schemas.openxmlformats.org/officeDocument/2006/relationships/image" Target="../media/image1199.png"/><Relationship Id="rId380" Type="http://schemas.openxmlformats.org/officeDocument/2006/relationships/image" Target="../media/image1275.png"/><Relationship Id="rId436" Type="http://schemas.openxmlformats.org/officeDocument/2006/relationships/image" Target="../media/image1303.png"/><Relationship Id="rId601" Type="http://schemas.openxmlformats.org/officeDocument/2006/relationships/image" Target="../media/image1385.png"/><Relationship Id="rId240" Type="http://schemas.openxmlformats.org/officeDocument/2006/relationships/customXml" Target="../ink/ink1556.xml"/><Relationship Id="rId478" Type="http://schemas.openxmlformats.org/officeDocument/2006/relationships/image" Target="../media/image1324.png"/><Relationship Id="rId35" Type="http://schemas.openxmlformats.org/officeDocument/2006/relationships/customXml" Target="../ink/ink1451.xml"/><Relationship Id="rId77" Type="http://schemas.openxmlformats.org/officeDocument/2006/relationships/customXml" Target="../ink/ink1472.xml"/><Relationship Id="rId100" Type="http://schemas.openxmlformats.org/officeDocument/2006/relationships/image" Target="../media/image1138.png"/><Relationship Id="rId282" Type="http://schemas.openxmlformats.org/officeDocument/2006/relationships/image" Target="../media/image1225.png"/><Relationship Id="rId338" Type="http://schemas.openxmlformats.org/officeDocument/2006/relationships/image" Target="../media/image1254.png"/><Relationship Id="rId503" Type="http://schemas.openxmlformats.org/officeDocument/2006/relationships/customXml" Target="../ink/ink1688.xml"/><Relationship Id="rId545" Type="http://schemas.openxmlformats.org/officeDocument/2006/relationships/customXml" Target="../ink/ink1709.xml"/><Relationship Id="rId587" Type="http://schemas.openxmlformats.org/officeDocument/2006/relationships/image" Target="../media/image1378.png"/><Relationship Id="rId8" Type="http://schemas.openxmlformats.org/officeDocument/2006/relationships/image" Target="../media/image1092.png"/><Relationship Id="rId142" Type="http://schemas.openxmlformats.org/officeDocument/2006/relationships/image" Target="../media/image1159.png"/><Relationship Id="rId184" Type="http://schemas.openxmlformats.org/officeDocument/2006/relationships/customXml" Target="../ink/ink1527.xml"/><Relationship Id="rId391" Type="http://schemas.openxmlformats.org/officeDocument/2006/relationships/customXml" Target="../ink/ink1632.xml"/><Relationship Id="rId405" Type="http://schemas.openxmlformats.org/officeDocument/2006/relationships/customXml" Target="../ink/ink1639.xml"/><Relationship Id="rId447" Type="http://schemas.openxmlformats.org/officeDocument/2006/relationships/customXml" Target="../ink/ink1660.xml"/><Relationship Id="rId612" Type="http://schemas.openxmlformats.org/officeDocument/2006/relationships/image" Target="../media/image1390.png"/><Relationship Id="rId251" Type="http://schemas.openxmlformats.org/officeDocument/2006/relationships/image" Target="../media/image1210.png"/><Relationship Id="rId489" Type="http://schemas.openxmlformats.org/officeDocument/2006/relationships/customXml" Target="../ink/ink1681.xml"/><Relationship Id="rId46" Type="http://schemas.openxmlformats.org/officeDocument/2006/relationships/image" Target="../media/image1111.png"/><Relationship Id="rId293" Type="http://schemas.openxmlformats.org/officeDocument/2006/relationships/customXml" Target="../ink/ink1583.xml"/><Relationship Id="rId307" Type="http://schemas.openxmlformats.org/officeDocument/2006/relationships/customXml" Target="../ink/ink1590.xml"/><Relationship Id="rId349" Type="http://schemas.openxmlformats.org/officeDocument/2006/relationships/customXml" Target="../ink/ink1611.xml"/><Relationship Id="rId514" Type="http://schemas.openxmlformats.org/officeDocument/2006/relationships/image" Target="../media/image1342.png"/><Relationship Id="rId556" Type="http://schemas.openxmlformats.org/officeDocument/2006/relationships/image" Target="../media/image1363.png"/><Relationship Id="rId88" Type="http://schemas.openxmlformats.org/officeDocument/2006/relationships/image" Target="../media/image1132.png"/><Relationship Id="rId111" Type="http://schemas.openxmlformats.org/officeDocument/2006/relationships/customXml" Target="../ink/ink1489.xml"/><Relationship Id="rId153" Type="http://schemas.openxmlformats.org/officeDocument/2006/relationships/customXml" Target="../ink/ink1510.xml"/><Relationship Id="rId195" Type="http://schemas.openxmlformats.org/officeDocument/2006/relationships/image" Target="../media/image1183.png"/><Relationship Id="rId209" Type="http://schemas.openxmlformats.org/officeDocument/2006/relationships/image" Target="../media/image1190.png"/><Relationship Id="rId360" Type="http://schemas.openxmlformats.org/officeDocument/2006/relationships/image" Target="../media/image1265.png"/><Relationship Id="rId416" Type="http://schemas.openxmlformats.org/officeDocument/2006/relationships/image" Target="../media/image1293.png"/><Relationship Id="rId598" Type="http://schemas.openxmlformats.org/officeDocument/2006/relationships/customXml" Target="../ink/ink1736.xml"/><Relationship Id="rId220" Type="http://schemas.openxmlformats.org/officeDocument/2006/relationships/customXml" Target="../ink/ink1546.xml"/><Relationship Id="rId458" Type="http://schemas.openxmlformats.org/officeDocument/2006/relationships/image" Target="../media/image1314.png"/><Relationship Id="rId15" Type="http://schemas.openxmlformats.org/officeDocument/2006/relationships/customXml" Target="../ink/ink1441.xml"/><Relationship Id="rId57" Type="http://schemas.openxmlformats.org/officeDocument/2006/relationships/customXml" Target="../ink/ink1462.xml"/><Relationship Id="rId262" Type="http://schemas.openxmlformats.org/officeDocument/2006/relationships/image" Target="../media/image1215.png"/><Relationship Id="rId318" Type="http://schemas.openxmlformats.org/officeDocument/2006/relationships/image" Target="../media/image1244.png"/><Relationship Id="rId525" Type="http://schemas.openxmlformats.org/officeDocument/2006/relationships/customXml" Target="../ink/ink1699.xml"/><Relationship Id="rId567" Type="http://schemas.openxmlformats.org/officeDocument/2006/relationships/customXml" Target="../ink/ink1720.xml"/><Relationship Id="rId99" Type="http://schemas.openxmlformats.org/officeDocument/2006/relationships/customXml" Target="../ink/ink1483.xml"/><Relationship Id="rId122" Type="http://schemas.openxmlformats.org/officeDocument/2006/relationships/image" Target="../media/image1149.png"/><Relationship Id="rId164" Type="http://schemas.openxmlformats.org/officeDocument/2006/relationships/image" Target="../media/image3.png"/><Relationship Id="rId371" Type="http://schemas.openxmlformats.org/officeDocument/2006/relationships/customXml" Target="../ink/ink1622.xml"/><Relationship Id="rId427" Type="http://schemas.openxmlformats.org/officeDocument/2006/relationships/customXml" Target="../ink/ink1650.xml"/><Relationship Id="rId469" Type="http://schemas.openxmlformats.org/officeDocument/2006/relationships/customXml" Target="../ink/ink1671.xml"/><Relationship Id="rId26" Type="http://schemas.openxmlformats.org/officeDocument/2006/relationships/image" Target="../media/image1101.png"/><Relationship Id="rId231" Type="http://schemas.openxmlformats.org/officeDocument/2006/relationships/image" Target="../media/image1200.png"/><Relationship Id="rId273" Type="http://schemas.openxmlformats.org/officeDocument/2006/relationships/customXml" Target="../ink/ink1573.xml"/><Relationship Id="rId329" Type="http://schemas.openxmlformats.org/officeDocument/2006/relationships/customXml" Target="../ink/ink1601.xml"/><Relationship Id="rId480" Type="http://schemas.openxmlformats.org/officeDocument/2006/relationships/image" Target="../media/image1325.png"/><Relationship Id="rId536" Type="http://schemas.openxmlformats.org/officeDocument/2006/relationships/image" Target="../media/image1353.png"/><Relationship Id="rId68" Type="http://schemas.openxmlformats.org/officeDocument/2006/relationships/image" Target="../media/image1122.png"/><Relationship Id="rId133" Type="http://schemas.openxmlformats.org/officeDocument/2006/relationships/customXml" Target="../ink/ink1500.xml"/><Relationship Id="rId175" Type="http://schemas.openxmlformats.org/officeDocument/2006/relationships/image" Target="../media/image1173.png"/><Relationship Id="rId340" Type="http://schemas.openxmlformats.org/officeDocument/2006/relationships/image" Target="../media/image1255.png"/><Relationship Id="rId578" Type="http://schemas.openxmlformats.org/officeDocument/2006/relationships/image" Target="../media/image1374.png"/><Relationship Id="rId200" Type="http://schemas.openxmlformats.org/officeDocument/2006/relationships/customXml" Target="../ink/ink1535.xml"/><Relationship Id="rId382" Type="http://schemas.openxmlformats.org/officeDocument/2006/relationships/image" Target="../media/image1276.png"/><Relationship Id="rId438" Type="http://schemas.openxmlformats.org/officeDocument/2006/relationships/image" Target="../media/image1304.png"/><Relationship Id="rId603" Type="http://schemas.openxmlformats.org/officeDocument/2006/relationships/image" Target="../media/image1386.png"/><Relationship Id="rId242" Type="http://schemas.openxmlformats.org/officeDocument/2006/relationships/customXml" Target="../ink/ink1557.xml"/><Relationship Id="rId284" Type="http://schemas.openxmlformats.org/officeDocument/2006/relationships/image" Target="../media/image1226.png"/><Relationship Id="rId491" Type="http://schemas.openxmlformats.org/officeDocument/2006/relationships/customXml" Target="../ink/ink1682.xml"/><Relationship Id="rId505" Type="http://schemas.openxmlformats.org/officeDocument/2006/relationships/customXml" Target="../ink/ink1689.xml"/><Relationship Id="rId37" Type="http://schemas.openxmlformats.org/officeDocument/2006/relationships/customXml" Target="../ink/ink1452.xml"/><Relationship Id="rId79" Type="http://schemas.openxmlformats.org/officeDocument/2006/relationships/customXml" Target="../ink/ink1473.xml"/><Relationship Id="rId102" Type="http://schemas.openxmlformats.org/officeDocument/2006/relationships/image" Target="../media/image1139.png"/><Relationship Id="rId144" Type="http://schemas.openxmlformats.org/officeDocument/2006/relationships/image" Target="../media/image1160.png"/><Relationship Id="rId547" Type="http://schemas.openxmlformats.org/officeDocument/2006/relationships/customXml" Target="../ink/ink1710.xml"/><Relationship Id="rId589" Type="http://schemas.openxmlformats.org/officeDocument/2006/relationships/image" Target="../media/image1379.png"/><Relationship Id="rId90" Type="http://schemas.openxmlformats.org/officeDocument/2006/relationships/image" Target="../media/image1133.png"/><Relationship Id="rId186" Type="http://schemas.openxmlformats.org/officeDocument/2006/relationships/customXml" Target="../ink/ink1528.xml"/><Relationship Id="rId351" Type="http://schemas.openxmlformats.org/officeDocument/2006/relationships/customXml" Target="../ink/ink1612.xml"/><Relationship Id="rId393" Type="http://schemas.openxmlformats.org/officeDocument/2006/relationships/customXml" Target="../ink/ink1633.xml"/><Relationship Id="rId407" Type="http://schemas.openxmlformats.org/officeDocument/2006/relationships/customXml" Target="../ink/ink1640.xml"/><Relationship Id="rId449" Type="http://schemas.openxmlformats.org/officeDocument/2006/relationships/customXml" Target="../ink/ink1661.xml"/><Relationship Id="rId211" Type="http://schemas.openxmlformats.org/officeDocument/2006/relationships/image" Target="../media/image1191.png"/><Relationship Id="rId253" Type="http://schemas.openxmlformats.org/officeDocument/2006/relationships/image" Target="../media/image1211.png"/><Relationship Id="rId295" Type="http://schemas.openxmlformats.org/officeDocument/2006/relationships/customXml" Target="../ink/ink1584.xml"/><Relationship Id="rId309" Type="http://schemas.openxmlformats.org/officeDocument/2006/relationships/customXml" Target="../ink/ink1591.xml"/><Relationship Id="rId460" Type="http://schemas.openxmlformats.org/officeDocument/2006/relationships/image" Target="../media/image1315.png"/><Relationship Id="rId516" Type="http://schemas.openxmlformats.org/officeDocument/2006/relationships/image" Target="../media/image1343.png"/><Relationship Id="rId48" Type="http://schemas.openxmlformats.org/officeDocument/2006/relationships/image" Target="../media/image1112.png"/><Relationship Id="rId113" Type="http://schemas.openxmlformats.org/officeDocument/2006/relationships/customXml" Target="../ink/ink1490.xml"/><Relationship Id="rId320" Type="http://schemas.openxmlformats.org/officeDocument/2006/relationships/image" Target="../media/image1245.png"/><Relationship Id="rId558" Type="http://schemas.openxmlformats.org/officeDocument/2006/relationships/image" Target="../media/image1364.png"/><Relationship Id="rId155" Type="http://schemas.openxmlformats.org/officeDocument/2006/relationships/customXml" Target="../ink/ink1511.xml"/><Relationship Id="rId197" Type="http://schemas.openxmlformats.org/officeDocument/2006/relationships/image" Target="../media/image1184.png"/><Relationship Id="rId362" Type="http://schemas.openxmlformats.org/officeDocument/2006/relationships/image" Target="../media/image1266.png"/><Relationship Id="rId418" Type="http://schemas.openxmlformats.org/officeDocument/2006/relationships/image" Target="../media/image1294.png"/><Relationship Id="rId222" Type="http://schemas.openxmlformats.org/officeDocument/2006/relationships/customXml" Target="../ink/ink1547.xml"/><Relationship Id="rId264" Type="http://schemas.openxmlformats.org/officeDocument/2006/relationships/image" Target="../media/image1216.png"/><Relationship Id="rId471" Type="http://schemas.openxmlformats.org/officeDocument/2006/relationships/customXml" Target="../ink/ink1672.xml"/><Relationship Id="rId17" Type="http://schemas.openxmlformats.org/officeDocument/2006/relationships/customXml" Target="../ink/ink1442.xml"/><Relationship Id="rId59" Type="http://schemas.openxmlformats.org/officeDocument/2006/relationships/customXml" Target="../ink/ink1463.xml"/><Relationship Id="rId124" Type="http://schemas.openxmlformats.org/officeDocument/2006/relationships/image" Target="../media/image1150.png"/><Relationship Id="rId527" Type="http://schemas.openxmlformats.org/officeDocument/2006/relationships/customXml" Target="../ink/ink1700.xml"/><Relationship Id="rId569" Type="http://schemas.openxmlformats.org/officeDocument/2006/relationships/customXml" Target="../ink/ink1721.xml"/><Relationship Id="rId70" Type="http://schemas.openxmlformats.org/officeDocument/2006/relationships/image" Target="../media/image1123.png"/><Relationship Id="rId166" Type="http://schemas.openxmlformats.org/officeDocument/2006/relationships/customXml" Target="../ink/ink1517.xml"/><Relationship Id="rId331" Type="http://schemas.openxmlformats.org/officeDocument/2006/relationships/customXml" Target="../ink/ink1602.xml"/><Relationship Id="rId373" Type="http://schemas.openxmlformats.org/officeDocument/2006/relationships/customXml" Target="../ink/ink1623.xml"/><Relationship Id="rId429" Type="http://schemas.openxmlformats.org/officeDocument/2006/relationships/customXml" Target="../ink/ink1651.xml"/><Relationship Id="rId580" Type="http://schemas.openxmlformats.org/officeDocument/2006/relationships/image" Target="../media/image1375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201.png"/><Relationship Id="rId440" Type="http://schemas.openxmlformats.org/officeDocument/2006/relationships/image" Target="../media/image1305.png"/><Relationship Id="rId28" Type="http://schemas.openxmlformats.org/officeDocument/2006/relationships/image" Target="../media/image1102.png"/><Relationship Id="rId275" Type="http://schemas.openxmlformats.org/officeDocument/2006/relationships/customXml" Target="../ink/ink1574.xml"/><Relationship Id="rId300" Type="http://schemas.openxmlformats.org/officeDocument/2006/relationships/image" Target="../media/image1235.png"/><Relationship Id="rId482" Type="http://schemas.openxmlformats.org/officeDocument/2006/relationships/image" Target="../media/image1326.png"/><Relationship Id="rId538" Type="http://schemas.openxmlformats.org/officeDocument/2006/relationships/image" Target="../media/image1354.png"/><Relationship Id="rId81" Type="http://schemas.openxmlformats.org/officeDocument/2006/relationships/customXml" Target="../ink/ink1474.xml"/><Relationship Id="rId135" Type="http://schemas.openxmlformats.org/officeDocument/2006/relationships/customXml" Target="../ink/ink1501.xml"/><Relationship Id="rId177" Type="http://schemas.openxmlformats.org/officeDocument/2006/relationships/image" Target="../media/image1174.png"/><Relationship Id="rId342" Type="http://schemas.openxmlformats.org/officeDocument/2006/relationships/image" Target="../media/image1256.png"/><Relationship Id="rId384" Type="http://schemas.openxmlformats.org/officeDocument/2006/relationships/image" Target="../media/image1277.png"/><Relationship Id="rId591" Type="http://schemas.openxmlformats.org/officeDocument/2006/relationships/image" Target="../media/image1380.png"/><Relationship Id="rId605" Type="http://schemas.openxmlformats.org/officeDocument/2006/relationships/customXml" Target="../ink/ink1740.xml"/><Relationship Id="rId202" Type="http://schemas.openxmlformats.org/officeDocument/2006/relationships/customXml" Target="../ink/ink1536.xml"/><Relationship Id="rId244" Type="http://schemas.openxmlformats.org/officeDocument/2006/relationships/customXml" Target="../ink/ink1558.xml"/><Relationship Id="rId39" Type="http://schemas.openxmlformats.org/officeDocument/2006/relationships/customXml" Target="../ink/ink1453.xml"/><Relationship Id="rId286" Type="http://schemas.openxmlformats.org/officeDocument/2006/relationships/image" Target="../media/image1227.png"/><Relationship Id="rId451" Type="http://schemas.openxmlformats.org/officeDocument/2006/relationships/customXml" Target="../ink/ink1662.xml"/><Relationship Id="rId493" Type="http://schemas.openxmlformats.org/officeDocument/2006/relationships/customXml" Target="../ink/ink1683.xml"/><Relationship Id="rId507" Type="http://schemas.openxmlformats.org/officeDocument/2006/relationships/customXml" Target="../ink/ink1690.xml"/><Relationship Id="rId549" Type="http://schemas.openxmlformats.org/officeDocument/2006/relationships/customXml" Target="../ink/ink1711.xml"/><Relationship Id="rId50" Type="http://schemas.openxmlformats.org/officeDocument/2006/relationships/image" Target="../media/image1113.png"/><Relationship Id="rId104" Type="http://schemas.openxmlformats.org/officeDocument/2006/relationships/image" Target="../media/image1140.png"/><Relationship Id="rId146" Type="http://schemas.openxmlformats.org/officeDocument/2006/relationships/image" Target="../media/image1161.png"/><Relationship Id="rId188" Type="http://schemas.openxmlformats.org/officeDocument/2006/relationships/customXml" Target="../ink/ink1529.xml"/><Relationship Id="rId311" Type="http://schemas.openxmlformats.org/officeDocument/2006/relationships/customXml" Target="../ink/ink1592.xml"/><Relationship Id="rId353" Type="http://schemas.openxmlformats.org/officeDocument/2006/relationships/customXml" Target="../ink/ink1613.xml"/><Relationship Id="rId395" Type="http://schemas.openxmlformats.org/officeDocument/2006/relationships/customXml" Target="../ink/ink1634.xml"/><Relationship Id="rId409" Type="http://schemas.openxmlformats.org/officeDocument/2006/relationships/customXml" Target="../ink/ink1641.xml"/><Relationship Id="rId560" Type="http://schemas.openxmlformats.org/officeDocument/2006/relationships/image" Target="../media/image1365.png"/><Relationship Id="rId92" Type="http://schemas.openxmlformats.org/officeDocument/2006/relationships/image" Target="../media/image1134.png"/><Relationship Id="rId213" Type="http://schemas.openxmlformats.org/officeDocument/2006/relationships/image" Target="../media/image1192.png"/><Relationship Id="rId420" Type="http://schemas.openxmlformats.org/officeDocument/2006/relationships/image" Target="../media/image1295.png"/><Relationship Id="rId255" Type="http://schemas.openxmlformats.org/officeDocument/2006/relationships/image" Target="../media/image1212.png"/><Relationship Id="rId297" Type="http://schemas.openxmlformats.org/officeDocument/2006/relationships/customXml" Target="../ink/ink1585.xml"/><Relationship Id="rId462" Type="http://schemas.openxmlformats.org/officeDocument/2006/relationships/image" Target="../media/image1316.png"/><Relationship Id="rId518" Type="http://schemas.openxmlformats.org/officeDocument/2006/relationships/image" Target="../media/image1344.png"/><Relationship Id="rId115" Type="http://schemas.openxmlformats.org/officeDocument/2006/relationships/customXml" Target="../ink/ink1491.xml"/><Relationship Id="rId157" Type="http://schemas.openxmlformats.org/officeDocument/2006/relationships/customXml" Target="../ink/ink1512.xml"/><Relationship Id="rId322" Type="http://schemas.openxmlformats.org/officeDocument/2006/relationships/image" Target="../media/image1246.png"/><Relationship Id="rId364" Type="http://schemas.openxmlformats.org/officeDocument/2006/relationships/image" Target="../media/image1267.png"/><Relationship Id="rId61" Type="http://schemas.openxmlformats.org/officeDocument/2006/relationships/customXml" Target="../ink/ink1464.xml"/><Relationship Id="rId199" Type="http://schemas.openxmlformats.org/officeDocument/2006/relationships/image" Target="../media/image1185.png"/><Relationship Id="rId571" Type="http://schemas.openxmlformats.org/officeDocument/2006/relationships/customXml" Target="../ink/ink1722.xml"/><Relationship Id="rId19" Type="http://schemas.openxmlformats.org/officeDocument/2006/relationships/customXml" Target="../ink/ink1443.xml"/><Relationship Id="rId224" Type="http://schemas.openxmlformats.org/officeDocument/2006/relationships/customXml" Target="../ink/ink1548.xml"/><Relationship Id="rId266" Type="http://schemas.openxmlformats.org/officeDocument/2006/relationships/image" Target="../media/image1217.png"/><Relationship Id="rId431" Type="http://schemas.openxmlformats.org/officeDocument/2006/relationships/customXml" Target="../ink/ink1652.xml"/><Relationship Id="rId473" Type="http://schemas.openxmlformats.org/officeDocument/2006/relationships/customXml" Target="../ink/ink1673.xml"/><Relationship Id="rId529" Type="http://schemas.openxmlformats.org/officeDocument/2006/relationships/customXml" Target="../ink/ink1701.xml"/><Relationship Id="rId30" Type="http://schemas.openxmlformats.org/officeDocument/2006/relationships/image" Target="../media/image1103.png"/><Relationship Id="rId126" Type="http://schemas.openxmlformats.org/officeDocument/2006/relationships/image" Target="../media/image1151.png"/><Relationship Id="rId168" Type="http://schemas.openxmlformats.org/officeDocument/2006/relationships/customXml" Target="../ink/ink1518.xml"/><Relationship Id="rId333" Type="http://schemas.openxmlformats.org/officeDocument/2006/relationships/customXml" Target="../ink/ink1603.xml"/><Relationship Id="rId540" Type="http://schemas.openxmlformats.org/officeDocument/2006/relationships/image" Target="../media/image1355.png"/><Relationship Id="rId72" Type="http://schemas.openxmlformats.org/officeDocument/2006/relationships/image" Target="../media/image1124.png"/><Relationship Id="rId375" Type="http://schemas.openxmlformats.org/officeDocument/2006/relationships/customXml" Target="../ink/ink1624.xml"/><Relationship Id="rId582" Type="http://schemas.openxmlformats.org/officeDocument/2006/relationships/image" Target="../media/image1376.png"/><Relationship Id="rId3" Type="http://schemas.openxmlformats.org/officeDocument/2006/relationships/customXml" Target="../ink/ink1435.xml"/><Relationship Id="rId235" Type="http://schemas.openxmlformats.org/officeDocument/2006/relationships/image" Target="../media/image1202.png"/><Relationship Id="rId277" Type="http://schemas.openxmlformats.org/officeDocument/2006/relationships/customXml" Target="../ink/ink1575.xml"/><Relationship Id="rId400" Type="http://schemas.openxmlformats.org/officeDocument/2006/relationships/image" Target="../media/image1285.png"/><Relationship Id="rId442" Type="http://schemas.openxmlformats.org/officeDocument/2006/relationships/image" Target="../media/image1306.png"/><Relationship Id="rId484" Type="http://schemas.openxmlformats.org/officeDocument/2006/relationships/image" Target="../media/image1327.png"/><Relationship Id="rId137" Type="http://schemas.openxmlformats.org/officeDocument/2006/relationships/customXml" Target="../ink/ink1502.xml"/><Relationship Id="rId302" Type="http://schemas.openxmlformats.org/officeDocument/2006/relationships/image" Target="../media/image1236.png"/><Relationship Id="rId344" Type="http://schemas.openxmlformats.org/officeDocument/2006/relationships/image" Target="../media/image1257.png"/><Relationship Id="rId41" Type="http://schemas.openxmlformats.org/officeDocument/2006/relationships/customXml" Target="../ink/ink1454.xml"/><Relationship Id="rId83" Type="http://schemas.openxmlformats.org/officeDocument/2006/relationships/customXml" Target="../ink/ink1475.xml"/><Relationship Id="rId179" Type="http://schemas.openxmlformats.org/officeDocument/2006/relationships/image" Target="../media/image1175.png"/><Relationship Id="rId386" Type="http://schemas.openxmlformats.org/officeDocument/2006/relationships/image" Target="../media/image1278.png"/><Relationship Id="rId551" Type="http://schemas.openxmlformats.org/officeDocument/2006/relationships/customXml" Target="../ink/ink1712.xml"/><Relationship Id="rId593" Type="http://schemas.openxmlformats.org/officeDocument/2006/relationships/image" Target="../media/image1381.png"/><Relationship Id="rId607" Type="http://schemas.openxmlformats.org/officeDocument/2006/relationships/customXml" Target="../ink/ink1741.xml"/><Relationship Id="rId190" Type="http://schemas.openxmlformats.org/officeDocument/2006/relationships/customXml" Target="../ink/ink1530.xml"/><Relationship Id="rId204" Type="http://schemas.openxmlformats.org/officeDocument/2006/relationships/customXml" Target="../ink/ink1537.xml"/><Relationship Id="rId246" Type="http://schemas.openxmlformats.org/officeDocument/2006/relationships/customXml" Target="../ink/ink1559.xml"/><Relationship Id="rId288" Type="http://schemas.openxmlformats.org/officeDocument/2006/relationships/image" Target="../media/image1228.png"/><Relationship Id="rId411" Type="http://schemas.openxmlformats.org/officeDocument/2006/relationships/customXml" Target="../ink/ink1642.xml"/><Relationship Id="rId453" Type="http://schemas.openxmlformats.org/officeDocument/2006/relationships/customXml" Target="../ink/ink1663.xml"/><Relationship Id="rId509" Type="http://schemas.openxmlformats.org/officeDocument/2006/relationships/customXml" Target="../ink/ink1691.xml"/><Relationship Id="rId106" Type="http://schemas.openxmlformats.org/officeDocument/2006/relationships/image" Target="../media/image1141.png"/><Relationship Id="rId313" Type="http://schemas.openxmlformats.org/officeDocument/2006/relationships/customXml" Target="../ink/ink1593.xml"/><Relationship Id="rId495" Type="http://schemas.openxmlformats.org/officeDocument/2006/relationships/customXml" Target="../ink/ink1684.xml"/><Relationship Id="rId10" Type="http://schemas.openxmlformats.org/officeDocument/2006/relationships/image" Target="../media/image1093.png"/><Relationship Id="rId52" Type="http://schemas.openxmlformats.org/officeDocument/2006/relationships/image" Target="../media/image1114.png"/><Relationship Id="rId94" Type="http://schemas.openxmlformats.org/officeDocument/2006/relationships/image" Target="../media/image1135.png"/><Relationship Id="rId148" Type="http://schemas.openxmlformats.org/officeDocument/2006/relationships/image" Target="../media/image1162.png"/><Relationship Id="rId355" Type="http://schemas.openxmlformats.org/officeDocument/2006/relationships/customXml" Target="../ink/ink1614.xml"/><Relationship Id="rId397" Type="http://schemas.openxmlformats.org/officeDocument/2006/relationships/customXml" Target="../ink/ink1635.xml"/><Relationship Id="rId520" Type="http://schemas.openxmlformats.org/officeDocument/2006/relationships/image" Target="../media/image1345.png"/><Relationship Id="rId562" Type="http://schemas.openxmlformats.org/officeDocument/2006/relationships/image" Target="../media/image1366.png"/><Relationship Id="rId215" Type="http://schemas.openxmlformats.org/officeDocument/2006/relationships/customXml" Target="../ink/ink1543.xml"/><Relationship Id="rId257" Type="http://schemas.openxmlformats.org/officeDocument/2006/relationships/image" Target="../media/image1213.png"/><Relationship Id="rId422" Type="http://schemas.openxmlformats.org/officeDocument/2006/relationships/image" Target="../media/image1296.png"/><Relationship Id="rId464" Type="http://schemas.openxmlformats.org/officeDocument/2006/relationships/image" Target="../media/image1317.png"/><Relationship Id="rId299" Type="http://schemas.openxmlformats.org/officeDocument/2006/relationships/customXml" Target="../ink/ink1586.xml"/><Relationship Id="rId63" Type="http://schemas.openxmlformats.org/officeDocument/2006/relationships/customXml" Target="../ink/ink1465.xml"/><Relationship Id="rId159" Type="http://schemas.openxmlformats.org/officeDocument/2006/relationships/customXml" Target="../ink/ink1513.xml"/><Relationship Id="rId366" Type="http://schemas.openxmlformats.org/officeDocument/2006/relationships/image" Target="../media/image1268.png"/><Relationship Id="rId573" Type="http://schemas.openxmlformats.org/officeDocument/2006/relationships/customXml" Target="../ink/ink1723.xml"/><Relationship Id="rId226" Type="http://schemas.openxmlformats.org/officeDocument/2006/relationships/customXml" Target="../ink/ink1549.xml"/><Relationship Id="rId433" Type="http://schemas.openxmlformats.org/officeDocument/2006/relationships/customXml" Target="../ink/ink1653.xml"/><Relationship Id="rId74" Type="http://schemas.openxmlformats.org/officeDocument/2006/relationships/image" Target="../media/image1125.png"/><Relationship Id="rId377" Type="http://schemas.openxmlformats.org/officeDocument/2006/relationships/customXml" Target="../ink/ink1625.xml"/><Relationship Id="rId500" Type="http://schemas.openxmlformats.org/officeDocument/2006/relationships/image" Target="../media/image1335.png"/><Relationship Id="rId584" Type="http://schemas.openxmlformats.org/officeDocument/2006/relationships/customXml" Target="../ink/ink1729.xml"/><Relationship Id="rId5" Type="http://schemas.openxmlformats.org/officeDocument/2006/relationships/customXml" Target="../ink/ink1436.xml"/><Relationship Id="rId237" Type="http://schemas.openxmlformats.org/officeDocument/2006/relationships/image" Target="../media/image1203.png"/><Relationship Id="rId444" Type="http://schemas.openxmlformats.org/officeDocument/2006/relationships/image" Target="../media/image1307.png"/><Relationship Id="rId290" Type="http://schemas.openxmlformats.org/officeDocument/2006/relationships/image" Target="../media/image1229.png"/><Relationship Id="rId304" Type="http://schemas.openxmlformats.org/officeDocument/2006/relationships/image" Target="../media/image1237.png"/><Relationship Id="rId388" Type="http://schemas.openxmlformats.org/officeDocument/2006/relationships/image" Target="../media/image1279.png"/><Relationship Id="rId511" Type="http://schemas.openxmlformats.org/officeDocument/2006/relationships/customXml" Target="../ink/ink1692.xml"/><Relationship Id="rId609" Type="http://schemas.openxmlformats.org/officeDocument/2006/relationships/customXml" Target="../ink/ink1742.xml"/><Relationship Id="rId85" Type="http://schemas.openxmlformats.org/officeDocument/2006/relationships/customXml" Target="../ink/ink1476.xml"/><Relationship Id="rId150" Type="http://schemas.openxmlformats.org/officeDocument/2006/relationships/image" Target="../media/image1163.png"/><Relationship Id="rId595" Type="http://schemas.openxmlformats.org/officeDocument/2006/relationships/image" Target="../media/image1382.png"/><Relationship Id="rId248" Type="http://schemas.openxmlformats.org/officeDocument/2006/relationships/customXml" Target="../ink/ink1560.xml"/><Relationship Id="rId455" Type="http://schemas.openxmlformats.org/officeDocument/2006/relationships/customXml" Target="../ink/ink1664.xml"/><Relationship Id="rId12" Type="http://schemas.openxmlformats.org/officeDocument/2006/relationships/image" Target="../media/image1094.png"/><Relationship Id="rId108" Type="http://schemas.openxmlformats.org/officeDocument/2006/relationships/image" Target="../media/image1142.png"/><Relationship Id="rId315" Type="http://schemas.openxmlformats.org/officeDocument/2006/relationships/customXml" Target="../ink/ink1594.xml"/><Relationship Id="rId522" Type="http://schemas.openxmlformats.org/officeDocument/2006/relationships/image" Target="../media/image1346.png"/><Relationship Id="rId96" Type="http://schemas.openxmlformats.org/officeDocument/2006/relationships/image" Target="../media/image1136.png"/><Relationship Id="rId161" Type="http://schemas.openxmlformats.org/officeDocument/2006/relationships/customXml" Target="../ink/ink1514.xml"/><Relationship Id="rId399" Type="http://schemas.openxmlformats.org/officeDocument/2006/relationships/customXml" Target="../ink/ink1636.xml"/><Relationship Id="rId259" Type="http://schemas.openxmlformats.org/officeDocument/2006/relationships/customXml" Target="../ink/ink1566.xml"/><Relationship Id="rId466" Type="http://schemas.openxmlformats.org/officeDocument/2006/relationships/image" Target="../media/image1318.png"/><Relationship Id="rId23" Type="http://schemas.openxmlformats.org/officeDocument/2006/relationships/customXml" Target="../ink/ink1445.xml"/><Relationship Id="rId119" Type="http://schemas.openxmlformats.org/officeDocument/2006/relationships/customXml" Target="../ink/ink1493.xml"/><Relationship Id="rId326" Type="http://schemas.openxmlformats.org/officeDocument/2006/relationships/image" Target="../media/image1248.png"/><Relationship Id="rId533" Type="http://schemas.openxmlformats.org/officeDocument/2006/relationships/customXml" Target="../ink/ink1703.xml"/><Relationship Id="rId172" Type="http://schemas.openxmlformats.org/officeDocument/2006/relationships/customXml" Target="../ink/ink1521.xml"/><Relationship Id="rId477" Type="http://schemas.openxmlformats.org/officeDocument/2006/relationships/customXml" Target="../ink/ink1675.xml"/><Relationship Id="rId600" Type="http://schemas.openxmlformats.org/officeDocument/2006/relationships/customXml" Target="../ink/ink1737.xml"/><Relationship Id="rId337" Type="http://schemas.openxmlformats.org/officeDocument/2006/relationships/customXml" Target="../ink/ink1605.xml"/><Relationship Id="rId34" Type="http://schemas.openxmlformats.org/officeDocument/2006/relationships/image" Target="../media/image1105.png"/><Relationship Id="rId544" Type="http://schemas.openxmlformats.org/officeDocument/2006/relationships/image" Target="../media/image1357.png"/><Relationship Id="rId183" Type="http://schemas.openxmlformats.org/officeDocument/2006/relationships/image" Target="../media/image1177.png"/><Relationship Id="rId390" Type="http://schemas.openxmlformats.org/officeDocument/2006/relationships/image" Target="../media/image1280.png"/><Relationship Id="rId404" Type="http://schemas.openxmlformats.org/officeDocument/2006/relationships/image" Target="../media/image1287.png"/><Relationship Id="rId611" Type="http://schemas.openxmlformats.org/officeDocument/2006/relationships/customXml" Target="../ink/ink1743.xml"/><Relationship Id="rId250" Type="http://schemas.openxmlformats.org/officeDocument/2006/relationships/customXml" Target="../ink/ink1561.xml"/><Relationship Id="rId488" Type="http://schemas.openxmlformats.org/officeDocument/2006/relationships/image" Target="../media/image1329.png"/><Relationship Id="rId45" Type="http://schemas.openxmlformats.org/officeDocument/2006/relationships/customXml" Target="../ink/ink1456.xml"/><Relationship Id="rId110" Type="http://schemas.openxmlformats.org/officeDocument/2006/relationships/image" Target="../media/image1143.png"/><Relationship Id="rId348" Type="http://schemas.openxmlformats.org/officeDocument/2006/relationships/image" Target="../media/image1259.png"/><Relationship Id="rId555" Type="http://schemas.openxmlformats.org/officeDocument/2006/relationships/customXml" Target="../ink/ink1714.xml"/><Relationship Id="rId194" Type="http://schemas.openxmlformats.org/officeDocument/2006/relationships/customXml" Target="../ink/ink1532.xml"/><Relationship Id="rId208" Type="http://schemas.openxmlformats.org/officeDocument/2006/relationships/customXml" Target="../ink/ink1539.xml"/><Relationship Id="rId415" Type="http://schemas.openxmlformats.org/officeDocument/2006/relationships/customXml" Target="../ink/ink1644.xml"/><Relationship Id="rId261" Type="http://schemas.openxmlformats.org/officeDocument/2006/relationships/customXml" Target="../ink/ink1567.xml"/><Relationship Id="rId499" Type="http://schemas.openxmlformats.org/officeDocument/2006/relationships/customXml" Target="../ink/ink1686.xml"/><Relationship Id="rId56" Type="http://schemas.openxmlformats.org/officeDocument/2006/relationships/image" Target="../media/image1116.png"/><Relationship Id="rId359" Type="http://schemas.openxmlformats.org/officeDocument/2006/relationships/customXml" Target="../ink/ink1616.xml"/><Relationship Id="rId566" Type="http://schemas.openxmlformats.org/officeDocument/2006/relationships/image" Target="../media/image1368.png"/><Relationship Id="rId121" Type="http://schemas.openxmlformats.org/officeDocument/2006/relationships/customXml" Target="../ink/ink1494.xml"/><Relationship Id="rId219" Type="http://schemas.openxmlformats.org/officeDocument/2006/relationships/image" Target="../media/image1194.png"/><Relationship Id="rId426" Type="http://schemas.openxmlformats.org/officeDocument/2006/relationships/image" Target="../media/image1298.png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801.xml"/><Relationship Id="rId21" Type="http://schemas.openxmlformats.org/officeDocument/2006/relationships/customXml" Target="../ink/ink1753.xml"/><Relationship Id="rId42" Type="http://schemas.openxmlformats.org/officeDocument/2006/relationships/image" Target="../media/image1110.png"/><Relationship Id="rId63" Type="http://schemas.openxmlformats.org/officeDocument/2006/relationships/customXml" Target="../ink/ink1774.xml"/><Relationship Id="rId84" Type="http://schemas.openxmlformats.org/officeDocument/2006/relationships/image" Target="../media/image1402.png"/><Relationship Id="rId138" Type="http://schemas.openxmlformats.org/officeDocument/2006/relationships/image" Target="../media/image1428.png"/><Relationship Id="rId159" Type="http://schemas.openxmlformats.org/officeDocument/2006/relationships/customXml" Target="../ink/ink1822.xml"/><Relationship Id="rId170" Type="http://schemas.openxmlformats.org/officeDocument/2006/relationships/image" Target="../media/image1444.png"/><Relationship Id="rId191" Type="http://schemas.openxmlformats.org/officeDocument/2006/relationships/customXml" Target="../ink/ink1838.xml"/><Relationship Id="rId205" Type="http://schemas.openxmlformats.org/officeDocument/2006/relationships/customXml" Target="../ink/ink1845.xml"/><Relationship Id="rId107" Type="http://schemas.openxmlformats.org/officeDocument/2006/relationships/customXml" Target="../ink/ink1796.xml"/><Relationship Id="rId11" Type="http://schemas.openxmlformats.org/officeDocument/2006/relationships/customXml" Target="../ink/ink1748.xml"/><Relationship Id="rId32" Type="http://schemas.openxmlformats.org/officeDocument/2006/relationships/image" Target="../media/image1105.png"/><Relationship Id="rId53" Type="http://schemas.openxmlformats.org/officeDocument/2006/relationships/customXml" Target="../ink/ink1769.xml"/><Relationship Id="rId74" Type="http://schemas.openxmlformats.org/officeDocument/2006/relationships/image" Target="../media/image1397.png"/><Relationship Id="rId128" Type="http://schemas.openxmlformats.org/officeDocument/2006/relationships/image" Target="../media/image1423.png"/><Relationship Id="rId149" Type="http://schemas.openxmlformats.org/officeDocument/2006/relationships/customXml" Target="../ink/ink1817.xml"/><Relationship Id="rId5" Type="http://schemas.openxmlformats.org/officeDocument/2006/relationships/customXml" Target="../ink/ink1745.xml"/><Relationship Id="rId95" Type="http://schemas.openxmlformats.org/officeDocument/2006/relationships/customXml" Target="../ink/ink1790.xml"/><Relationship Id="rId160" Type="http://schemas.openxmlformats.org/officeDocument/2006/relationships/image" Target="../media/image1439.png"/><Relationship Id="rId181" Type="http://schemas.openxmlformats.org/officeDocument/2006/relationships/customXml" Target="../ink/ink1833.xml"/><Relationship Id="rId22" Type="http://schemas.openxmlformats.org/officeDocument/2006/relationships/image" Target="../media/image1100.png"/><Relationship Id="rId43" Type="http://schemas.openxmlformats.org/officeDocument/2006/relationships/customXml" Target="../ink/ink1764.xml"/><Relationship Id="rId64" Type="http://schemas.openxmlformats.org/officeDocument/2006/relationships/image" Target="../media/image1392.png"/><Relationship Id="rId118" Type="http://schemas.openxmlformats.org/officeDocument/2006/relationships/image" Target="../media/image1418.png"/><Relationship Id="rId139" Type="http://schemas.openxmlformats.org/officeDocument/2006/relationships/customXml" Target="../ink/ink1812.xml"/><Relationship Id="rId85" Type="http://schemas.openxmlformats.org/officeDocument/2006/relationships/customXml" Target="../ink/ink1785.xml"/><Relationship Id="rId150" Type="http://schemas.openxmlformats.org/officeDocument/2006/relationships/image" Target="../media/image1434.png"/><Relationship Id="rId171" Type="http://schemas.openxmlformats.org/officeDocument/2006/relationships/customXml" Target="../ink/ink1828.xml"/><Relationship Id="rId192" Type="http://schemas.openxmlformats.org/officeDocument/2006/relationships/image" Target="../media/image1455.png"/><Relationship Id="rId206" Type="http://schemas.openxmlformats.org/officeDocument/2006/relationships/image" Target="../media/image1462.png"/><Relationship Id="rId12" Type="http://schemas.openxmlformats.org/officeDocument/2006/relationships/image" Target="../media/image1095.png"/><Relationship Id="rId33" Type="http://schemas.openxmlformats.org/officeDocument/2006/relationships/customXml" Target="../ink/ink1759.xml"/><Relationship Id="rId108" Type="http://schemas.openxmlformats.org/officeDocument/2006/relationships/image" Target="../media/image1413.png"/><Relationship Id="rId129" Type="http://schemas.openxmlformats.org/officeDocument/2006/relationships/customXml" Target="../ink/ink1807.xml"/><Relationship Id="rId54" Type="http://schemas.openxmlformats.org/officeDocument/2006/relationships/image" Target="../media/image1183.png"/><Relationship Id="rId75" Type="http://schemas.openxmlformats.org/officeDocument/2006/relationships/customXml" Target="../ink/ink1780.xml"/><Relationship Id="rId96" Type="http://schemas.openxmlformats.org/officeDocument/2006/relationships/image" Target="../media/image1407.png"/><Relationship Id="rId140" Type="http://schemas.openxmlformats.org/officeDocument/2006/relationships/image" Target="../media/image1429.png"/><Relationship Id="rId161" Type="http://schemas.openxmlformats.org/officeDocument/2006/relationships/customXml" Target="../ink/ink1823.xml"/><Relationship Id="rId182" Type="http://schemas.openxmlformats.org/officeDocument/2006/relationships/image" Target="../media/image1450.png"/><Relationship Id="rId6" Type="http://schemas.openxmlformats.org/officeDocument/2006/relationships/image" Target="../media/image1091.png"/><Relationship Id="rId23" Type="http://schemas.openxmlformats.org/officeDocument/2006/relationships/customXml" Target="../ink/ink1754.xml"/><Relationship Id="rId119" Type="http://schemas.openxmlformats.org/officeDocument/2006/relationships/customXml" Target="../ink/ink1802.xml"/><Relationship Id="rId44" Type="http://schemas.openxmlformats.org/officeDocument/2006/relationships/image" Target="../media/image1111.png"/><Relationship Id="rId65" Type="http://schemas.openxmlformats.org/officeDocument/2006/relationships/customXml" Target="../ink/ink1775.xml"/><Relationship Id="rId86" Type="http://schemas.openxmlformats.org/officeDocument/2006/relationships/image" Target="../media/image1403.png"/><Relationship Id="rId130" Type="http://schemas.openxmlformats.org/officeDocument/2006/relationships/image" Target="../media/image1424.png"/><Relationship Id="rId151" Type="http://schemas.openxmlformats.org/officeDocument/2006/relationships/customXml" Target="../ink/ink1818.xml"/><Relationship Id="rId172" Type="http://schemas.openxmlformats.org/officeDocument/2006/relationships/image" Target="../media/image1445.png"/><Relationship Id="rId193" Type="http://schemas.openxmlformats.org/officeDocument/2006/relationships/customXml" Target="../ink/ink1839.xml"/><Relationship Id="rId207" Type="http://schemas.openxmlformats.org/officeDocument/2006/relationships/customXml" Target="../ink/ink1846.xml"/><Relationship Id="rId13" Type="http://schemas.openxmlformats.org/officeDocument/2006/relationships/customXml" Target="../ink/ink1749.xml"/><Relationship Id="rId109" Type="http://schemas.openxmlformats.org/officeDocument/2006/relationships/customXml" Target="../ink/ink1797.xml"/><Relationship Id="rId34" Type="http://schemas.openxmlformats.org/officeDocument/2006/relationships/image" Target="../media/image1106.png"/><Relationship Id="rId55" Type="http://schemas.openxmlformats.org/officeDocument/2006/relationships/customXml" Target="../ink/ink1770.xml"/><Relationship Id="rId76" Type="http://schemas.openxmlformats.org/officeDocument/2006/relationships/image" Target="../media/image1398.png"/><Relationship Id="rId97" Type="http://schemas.openxmlformats.org/officeDocument/2006/relationships/customXml" Target="../ink/ink1791.xml"/><Relationship Id="rId120" Type="http://schemas.openxmlformats.org/officeDocument/2006/relationships/image" Target="../media/image1419.png"/><Relationship Id="rId141" Type="http://schemas.openxmlformats.org/officeDocument/2006/relationships/customXml" Target="../ink/ink1813.xml"/><Relationship Id="rId7" Type="http://schemas.openxmlformats.org/officeDocument/2006/relationships/customXml" Target="../ink/ink1746.xml"/><Relationship Id="rId162" Type="http://schemas.openxmlformats.org/officeDocument/2006/relationships/image" Target="../media/image1440.png"/><Relationship Id="rId183" Type="http://schemas.openxmlformats.org/officeDocument/2006/relationships/customXml" Target="../ink/ink1834.xml"/><Relationship Id="rId24" Type="http://schemas.openxmlformats.org/officeDocument/2006/relationships/image" Target="../media/image1101.png"/><Relationship Id="rId45" Type="http://schemas.openxmlformats.org/officeDocument/2006/relationships/customXml" Target="../ink/ink1765.xml"/><Relationship Id="rId66" Type="http://schemas.openxmlformats.org/officeDocument/2006/relationships/image" Target="../media/image1393.png"/><Relationship Id="rId87" Type="http://schemas.openxmlformats.org/officeDocument/2006/relationships/customXml" Target="../ink/ink1786.xml"/><Relationship Id="rId110" Type="http://schemas.openxmlformats.org/officeDocument/2006/relationships/image" Target="../media/image1414.png"/><Relationship Id="rId131" Type="http://schemas.openxmlformats.org/officeDocument/2006/relationships/customXml" Target="../ink/ink1808.xml"/><Relationship Id="rId152" Type="http://schemas.openxmlformats.org/officeDocument/2006/relationships/image" Target="../media/image1435.png"/><Relationship Id="rId173" Type="http://schemas.openxmlformats.org/officeDocument/2006/relationships/customXml" Target="../ink/ink1829.xml"/><Relationship Id="rId194" Type="http://schemas.openxmlformats.org/officeDocument/2006/relationships/image" Target="../media/image1456.png"/><Relationship Id="rId208" Type="http://schemas.openxmlformats.org/officeDocument/2006/relationships/image" Target="../media/image1463.png"/><Relationship Id="rId19" Type="http://schemas.openxmlformats.org/officeDocument/2006/relationships/customXml" Target="../ink/ink1752.xml"/><Relationship Id="rId14" Type="http://schemas.openxmlformats.org/officeDocument/2006/relationships/image" Target="../media/image1096.png"/><Relationship Id="rId30" Type="http://schemas.openxmlformats.org/officeDocument/2006/relationships/image" Target="../media/image1104.png"/><Relationship Id="rId35" Type="http://schemas.openxmlformats.org/officeDocument/2006/relationships/customXml" Target="../ink/ink1760.xml"/><Relationship Id="rId56" Type="http://schemas.openxmlformats.org/officeDocument/2006/relationships/image" Target="../media/image1184.png"/><Relationship Id="rId77" Type="http://schemas.openxmlformats.org/officeDocument/2006/relationships/customXml" Target="../ink/ink1781.xml"/><Relationship Id="rId100" Type="http://schemas.openxmlformats.org/officeDocument/2006/relationships/image" Target="../media/image1409.png"/><Relationship Id="rId105" Type="http://schemas.openxmlformats.org/officeDocument/2006/relationships/customXml" Target="../ink/ink1795.xml"/><Relationship Id="rId126" Type="http://schemas.openxmlformats.org/officeDocument/2006/relationships/image" Target="../media/image1422.png"/><Relationship Id="rId147" Type="http://schemas.openxmlformats.org/officeDocument/2006/relationships/customXml" Target="../ink/ink1816.xml"/><Relationship Id="rId168" Type="http://schemas.openxmlformats.org/officeDocument/2006/relationships/image" Target="../media/image1443.png"/><Relationship Id="rId8" Type="http://schemas.openxmlformats.org/officeDocument/2006/relationships/image" Target="../media/image1093.png"/><Relationship Id="rId51" Type="http://schemas.openxmlformats.org/officeDocument/2006/relationships/customXml" Target="../ink/ink1768.xml"/><Relationship Id="rId72" Type="http://schemas.openxmlformats.org/officeDocument/2006/relationships/image" Target="../media/image1396.png"/><Relationship Id="rId93" Type="http://schemas.openxmlformats.org/officeDocument/2006/relationships/customXml" Target="../ink/ink1789.xml"/><Relationship Id="rId98" Type="http://schemas.openxmlformats.org/officeDocument/2006/relationships/image" Target="../media/image1408.png"/><Relationship Id="rId121" Type="http://schemas.openxmlformats.org/officeDocument/2006/relationships/customXml" Target="../ink/ink1803.xml"/><Relationship Id="rId142" Type="http://schemas.openxmlformats.org/officeDocument/2006/relationships/image" Target="../media/image1430.png"/><Relationship Id="rId163" Type="http://schemas.openxmlformats.org/officeDocument/2006/relationships/customXml" Target="../ink/ink1824.xml"/><Relationship Id="rId184" Type="http://schemas.openxmlformats.org/officeDocument/2006/relationships/image" Target="../media/image1451.png"/><Relationship Id="rId189" Type="http://schemas.openxmlformats.org/officeDocument/2006/relationships/customXml" Target="../ink/ink1837.xml"/><Relationship Id="rId3" Type="http://schemas.openxmlformats.org/officeDocument/2006/relationships/customXml" Target="../ink/ink1744.xml"/><Relationship Id="rId214" Type="http://schemas.openxmlformats.org/officeDocument/2006/relationships/image" Target="../media/image1466.png"/><Relationship Id="rId25" Type="http://schemas.openxmlformats.org/officeDocument/2006/relationships/customXml" Target="../ink/ink1755.xml"/><Relationship Id="rId46" Type="http://schemas.openxmlformats.org/officeDocument/2006/relationships/image" Target="../media/image1112.png"/><Relationship Id="rId67" Type="http://schemas.openxmlformats.org/officeDocument/2006/relationships/customXml" Target="../ink/ink1776.xml"/><Relationship Id="rId116" Type="http://schemas.openxmlformats.org/officeDocument/2006/relationships/image" Target="../media/image1417.png"/><Relationship Id="rId137" Type="http://schemas.openxmlformats.org/officeDocument/2006/relationships/customXml" Target="../ink/ink1811.xml"/><Relationship Id="rId158" Type="http://schemas.openxmlformats.org/officeDocument/2006/relationships/image" Target="../media/image1438.png"/><Relationship Id="rId20" Type="http://schemas.openxmlformats.org/officeDocument/2006/relationships/image" Target="../media/image1099.png"/><Relationship Id="rId41" Type="http://schemas.openxmlformats.org/officeDocument/2006/relationships/customXml" Target="../ink/ink1763.xml"/><Relationship Id="rId62" Type="http://schemas.openxmlformats.org/officeDocument/2006/relationships/image" Target="../media/image1391.png"/><Relationship Id="rId83" Type="http://schemas.openxmlformats.org/officeDocument/2006/relationships/customXml" Target="../ink/ink1784.xml"/><Relationship Id="rId88" Type="http://schemas.openxmlformats.org/officeDocument/2006/relationships/image" Target="../media/image1404.png"/><Relationship Id="rId111" Type="http://schemas.openxmlformats.org/officeDocument/2006/relationships/customXml" Target="../ink/ink1798.xml"/><Relationship Id="rId132" Type="http://schemas.openxmlformats.org/officeDocument/2006/relationships/image" Target="../media/image1425.png"/><Relationship Id="rId153" Type="http://schemas.openxmlformats.org/officeDocument/2006/relationships/customXml" Target="../ink/ink1819.xml"/><Relationship Id="rId174" Type="http://schemas.openxmlformats.org/officeDocument/2006/relationships/image" Target="../media/image1446.png"/><Relationship Id="rId179" Type="http://schemas.openxmlformats.org/officeDocument/2006/relationships/customXml" Target="../ink/ink1832.xml"/><Relationship Id="rId195" Type="http://schemas.openxmlformats.org/officeDocument/2006/relationships/customXml" Target="../ink/ink1840.xml"/><Relationship Id="rId209" Type="http://schemas.openxmlformats.org/officeDocument/2006/relationships/customXml" Target="../ink/ink1847.xml"/><Relationship Id="rId190" Type="http://schemas.openxmlformats.org/officeDocument/2006/relationships/image" Target="../media/image1454.png"/><Relationship Id="rId204" Type="http://schemas.openxmlformats.org/officeDocument/2006/relationships/image" Target="../media/image1461.png"/><Relationship Id="rId15" Type="http://schemas.openxmlformats.org/officeDocument/2006/relationships/customXml" Target="../ink/ink1750.xml"/><Relationship Id="rId36" Type="http://schemas.openxmlformats.org/officeDocument/2006/relationships/image" Target="../media/image1107.png"/><Relationship Id="rId57" Type="http://schemas.openxmlformats.org/officeDocument/2006/relationships/customXml" Target="../ink/ink1771.xml"/><Relationship Id="rId106" Type="http://schemas.openxmlformats.org/officeDocument/2006/relationships/image" Target="../media/image1412.png"/><Relationship Id="rId127" Type="http://schemas.openxmlformats.org/officeDocument/2006/relationships/customXml" Target="../ink/ink1806.xml"/><Relationship Id="rId10" Type="http://schemas.openxmlformats.org/officeDocument/2006/relationships/image" Target="../media/image1094.png"/><Relationship Id="rId31" Type="http://schemas.openxmlformats.org/officeDocument/2006/relationships/customXml" Target="../ink/ink1758.xml"/><Relationship Id="rId52" Type="http://schemas.openxmlformats.org/officeDocument/2006/relationships/image" Target="../media/image1182.png"/><Relationship Id="rId73" Type="http://schemas.openxmlformats.org/officeDocument/2006/relationships/customXml" Target="../ink/ink1779.xml"/><Relationship Id="rId78" Type="http://schemas.openxmlformats.org/officeDocument/2006/relationships/image" Target="../media/image1399.png"/><Relationship Id="rId94" Type="http://schemas.openxmlformats.org/officeDocument/2006/relationships/image" Target="../media/image1406.png"/><Relationship Id="rId99" Type="http://schemas.openxmlformats.org/officeDocument/2006/relationships/customXml" Target="../ink/ink1792.xml"/><Relationship Id="rId101" Type="http://schemas.openxmlformats.org/officeDocument/2006/relationships/customXml" Target="../ink/ink1793.xml"/><Relationship Id="rId122" Type="http://schemas.openxmlformats.org/officeDocument/2006/relationships/image" Target="../media/image1420.png"/><Relationship Id="rId143" Type="http://schemas.openxmlformats.org/officeDocument/2006/relationships/customXml" Target="../ink/ink1814.xml"/><Relationship Id="rId148" Type="http://schemas.openxmlformats.org/officeDocument/2006/relationships/image" Target="../media/image1433.png"/><Relationship Id="rId164" Type="http://schemas.openxmlformats.org/officeDocument/2006/relationships/image" Target="../media/image1441.png"/><Relationship Id="rId169" Type="http://schemas.openxmlformats.org/officeDocument/2006/relationships/customXml" Target="../ink/ink1827.xml"/><Relationship Id="rId185" Type="http://schemas.openxmlformats.org/officeDocument/2006/relationships/customXml" Target="../ink/ink1835.xml"/><Relationship Id="rId4" Type="http://schemas.openxmlformats.org/officeDocument/2006/relationships/image" Target="../media/image1090.png"/><Relationship Id="rId9" Type="http://schemas.openxmlformats.org/officeDocument/2006/relationships/customXml" Target="../ink/ink1747.xml"/><Relationship Id="rId180" Type="http://schemas.openxmlformats.org/officeDocument/2006/relationships/image" Target="../media/image1449.png"/><Relationship Id="rId210" Type="http://schemas.openxmlformats.org/officeDocument/2006/relationships/image" Target="../media/image1464.png"/><Relationship Id="rId26" Type="http://schemas.openxmlformats.org/officeDocument/2006/relationships/image" Target="../media/image1102.png"/><Relationship Id="rId47" Type="http://schemas.openxmlformats.org/officeDocument/2006/relationships/customXml" Target="../ink/ink1766.xml"/><Relationship Id="rId68" Type="http://schemas.openxmlformats.org/officeDocument/2006/relationships/image" Target="../media/image1394.png"/><Relationship Id="rId89" Type="http://schemas.openxmlformats.org/officeDocument/2006/relationships/customXml" Target="../ink/ink1787.xml"/><Relationship Id="rId112" Type="http://schemas.openxmlformats.org/officeDocument/2006/relationships/image" Target="../media/image1415.png"/><Relationship Id="rId133" Type="http://schemas.openxmlformats.org/officeDocument/2006/relationships/customXml" Target="../ink/ink1809.xml"/><Relationship Id="rId154" Type="http://schemas.openxmlformats.org/officeDocument/2006/relationships/image" Target="../media/image1436.png"/><Relationship Id="rId175" Type="http://schemas.openxmlformats.org/officeDocument/2006/relationships/customXml" Target="../ink/ink1830.xml"/><Relationship Id="rId196" Type="http://schemas.openxmlformats.org/officeDocument/2006/relationships/image" Target="../media/image1457.png"/><Relationship Id="rId200" Type="http://schemas.openxmlformats.org/officeDocument/2006/relationships/image" Target="../media/image1459.png"/><Relationship Id="rId16" Type="http://schemas.openxmlformats.org/officeDocument/2006/relationships/image" Target="../media/image1097.png"/><Relationship Id="rId37" Type="http://schemas.openxmlformats.org/officeDocument/2006/relationships/customXml" Target="../ink/ink1761.xml"/><Relationship Id="rId58" Type="http://schemas.openxmlformats.org/officeDocument/2006/relationships/image" Target="../media/image1185.png"/><Relationship Id="rId79" Type="http://schemas.openxmlformats.org/officeDocument/2006/relationships/customXml" Target="../ink/ink1782.xml"/><Relationship Id="rId102" Type="http://schemas.openxmlformats.org/officeDocument/2006/relationships/image" Target="../media/image1410.png"/><Relationship Id="rId123" Type="http://schemas.openxmlformats.org/officeDocument/2006/relationships/customXml" Target="../ink/ink1804.xml"/><Relationship Id="rId144" Type="http://schemas.openxmlformats.org/officeDocument/2006/relationships/image" Target="../media/image1431.png"/><Relationship Id="rId90" Type="http://schemas.openxmlformats.org/officeDocument/2006/relationships/image" Target="../media/image1192.png"/><Relationship Id="rId165" Type="http://schemas.openxmlformats.org/officeDocument/2006/relationships/customXml" Target="../ink/ink1825.xml"/><Relationship Id="rId186" Type="http://schemas.openxmlformats.org/officeDocument/2006/relationships/image" Target="../media/image1452.png"/><Relationship Id="rId211" Type="http://schemas.openxmlformats.org/officeDocument/2006/relationships/customXml" Target="../ink/ink1848.xml"/><Relationship Id="rId27" Type="http://schemas.openxmlformats.org/officeDocument/2006/relationships/customXml" Target="../ink/ink1756.xml"/><Relationship Id="rId48" Type="http://schemas.openxmlformats.org/officeDocument/2006/relationships/image" Target="../media/image1113.png"/><Relationship Id="rId69" Type="http://schemas.openxmlformats.org/officeDocument/2006/relationships/customXml" Target="../ink/ink1777.xml"/><Relationship Id="rId113" Type="http://schemas.openxmlformats.org/officeDocument/2006/relationships/customXml" Target="../ink/ink1799.xml"/><Relationship Id="rId134" Type="http://schemas.openxmlformats.org/officeDocument/2006/relationships/image" Target="../media/image1426.png"/><Relationship Id="rId80" Type="http://schemas.openxmlformats.org/officeDocument/2006/relationships/image" Target="../media/image1400.png"/><Relationship Id="rId155" Type="http://schemas.openxmlformats.org/officeDocument/2006/relationships/customXml" Target="../ink/ink1820.xml"/><Relationship Id="rId176" Type="http://schemas.openxmlformats.org/officeDocument/2006/relationships/image" Target="../media/image1447.png"/><Relationship Id="rId197" Type="http://schemas.openxmlformats.org/officeDocument/2006/relationships/customXml" Target="../ink/ink1841.xml"/><Relationship Id="rId201" Type="http://schemas.openxmlformats.org/officeDocument/2006/relationships/customXml" Target="../ink/ink1843.xml"/><Relationship Id="rId17" Type="http://schemas.openxmlformats.org/officeDocument/2006/relationships/customXml" Target="../ink/ink1751.xml"/><Relationship Id="rId38" Type="http://schemas.openxmlformats.org/officeDocument/2006/relationships/image" Target="../media/image1108.png"/><Relationship Id="rId59" Type="http://schemas.openxmlformats.org/officeDocument/2006/relationships/customXml" Target="../ink/ink1772.xml"/><Relationship Id="rId103" Type="http://schemas.openxmlformats.org/officeDocument/2006/relationships/customXml" Target="../ink/ink1794.xml"/><Relationship Id="rId124" Type="http://schemas.openxmlformats.org/officeDocument/2006/relationships/image" Target="../media/image1421.png"/><Relationship Id="rId70" Type="http://schemas.openxmlformats.org/officeDocument/2006/relationships/image" Target="../media/image1395.png"/><Relationship Id="rId91" Type="http://schemas.openxmlformats.org/officeDocument/2006/relationships/customXml" Target="../ink/ink1788.xml"/><Relationship Id="rId145" Type="http://schemas.openxmlformats.org/officeDocument/2006/relationships/customXml" Target="../ink/ink1815.xml"/><Relationship Id="rId166" Type="http://schemas.openxmlformats.org/officeDocument/2006/relationships/image" Target="../media/image1442.png"/><Relationship Id="rId187" Type="http://schemas.openxmlformats.org/officeDocument/2006/relationships/customXml" Target="../ink/ink1836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1465.png"/><Relationship Id="rId28" Type="http://schemas.openxmlformats.org/officeDocument/2006/relationships/image" Target="../media/image1103.png"/><Relationship Id="rId49" Type="http://schemas.openxmlformats.org/officeDocument/2006/relationships/customXml" Target="../ink/ink1767.xml"/><Relationship Id="rId114" Type="http://schemas.openxmlformats.org/officeDocument/2006/relationships/image" Target="../media/image1416.png"/><Relationship Id="rId60" Type="http://schemas.openxmlformats.org/officeDocument/2006/relationships/image" Target="../media/image1340.png"/><Relationship Id="rId81" Type="http://schemas.openxmlformats.org/officeDocument/2006/relationships/customXml" Target="../ink/ink1783.xml"/><Relationship Id="rId135" Type="http://schemas.openxmlformats.org/officeDocument/2006/relationships/customXml" Target="../ink/ink1810.xml"/><Relationship Id="rId156" Type="http://schemas.openxmlformats.org/officeDocument/2006/relationships/image" Target="../media/image1437.png"/><Relationship Id="rId177" Type="http://schemas.openxmlformats.org/officeDocument/2006/relationships/customXml" Target="../ink/ink1831.xml"/><Relationship Id="rId198" Type="http://schemas.openxmlformats.org/officeDocument/2006/relationships/image" Target="../media/image1458.png"/><Relationship Id="rId202" Type="http://schemas.openxmlformats.org/officeDocument/2006/relationships/image" Target="../media/image1460.png"/><Relationship Id="rId18" Type="http://schemas.openxmlformats.org/officeDocument/2006/relationships/image" Target="../media/image1098.png"/><Relationship Id="rId39" Type="http://schemas.openxmlformats.org/officeDocument/2006/relationships/customXml" Target="../ink/ink1762.xml"/><Relationship Id="rId50" Type="http://schemas.openxmlformats.org/officeDocument/2006/relationships/image" Target="../media/image1180.png"/><Relationship Id="rId104" Type="http://schemas.openxmlformats.org/officeDocument/2006/relationships/image" Target="../media/image1411.png"/><Relationship Id="rId125" Type="http://schemas.openxmlformats.org/officeDocument/2006/relationships/customXml" Target="../ink/ink1805.xml"/><Relationship Id="rId146" Type="http://schemas.openxmlformats.org/officeDocument/2006/relationships/image" Target="../media/image1432.png"/><Relationship Id="rId167" Type="http://schemas.openxmlformats.org/officeDocument/2006/relationships/customXml" Target="../ink/ink1826.xml"/><Relationship Id="rId188" Type="http://schemas.openxmlformats.org/officeDocument/2006/relationships/image" Target="../media/image1453.png"/><Relationship Id="rId71" Type="http://schemas.openxmlformats.org/officeDocument/2006/relationships/customXml" Target="../ink/ink1778.xml"/><Relationship Id="rId92" Type="http://schemas.openxmlformats.org/officeDocument/2006/relationships/image" Target="../media/image1405.png"/><Relationship Id="rId213" Type="http://schemas.openxmlformats.org/officeDocument/2006/relationships/customXml" Target="../ink/ink1849.xml"/><Relationship Id="rId2" Type="http://schemas.openxmlformats.org/officeDocument/2006/relationships/notesSlide" Target="../notesSlides/notesSlide11.xml"/><Relationship Id="rId29" Type="http://schemas.openxmlformats.org/officeDocument/2006/relationships/customXml" Target="../ink/ink1757.xml"/><Relationship Id="rId40" Type="http://schemas.openxmlformats.org/officeDocument/2006/relationships/image" Target="../media/image1109.png"/><Relationship Id="rId115" Type="http://schemas.openxmlformats.org/officeDocument/2006/relationships/customXml" Target="../ink/ink1800.xml"/><Relationship Id="rId136" Type="http://schemas.openxmlformats.org/officeDocument/2006/relationships/image" Target="../media/image1427.png"/><Relationship Id="rId157" Type="http://schemas.openxmlformats.org/officeDocument/2006/relationships/customXml" Target="../ink/ink1821.xml"/><Relationship Id="rId178" Type="http://schemas.openxmlformats.org/officeDocument/2006/relationships/image" Target="../media/image1448.png"/><Relationship Id="rId61" Type="http://schemas.openxmlformats.org/officeDocument/2006/relationships/customXml" Target="../ink/ink1773.xml"/><Relationship Id="rId82" Type="http://schemas.openxmlformats.org/officeDocument/2006/relationships/image" Target="../media/image1401.png"/><Relationship Id="rId199" Type="http://schemas.openxmlformats.org/officeDocument/2006/relationships/customXml" Target="../ink/ink1842.xml"/><Relationship Id="rId203" Type="http://schemas.openxmlformats.org/officeDocument/2006/relationships/customXml" Target="../ink/ink184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2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5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6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olicy.trade.ec.europa.eu/eu-trade-relationships-country-and-region/countries-and-regions/united-states_en" TargetMode="External"/><Relationship Id="rId4" Type="http://schemas.openxmlformats.org/officeDocument/2006/relationships/image" Target="../media/image14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71.png"/><Relationship Id="rId4" Type="http://schemas.openxmlformats.org/officeDocument/2006/relationships/image" Target="../media/image14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0.png"/><Relationship Id="rId7" Type="http://schemas.openxmlformats.org/officeDocument/2006/relationships/hyperlink" Target="https://www.wisu.de/zeitschrift/allebeitraege.php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5.png"/><Relationship Id="rId5" Type="http://schemas.openxmlformats.org/officeDocument/2006/relationships/image" Target="../media/image1474.png"/><Relationship Id="rId4" Type="http://schemas.openxmlformats.org/officeDocument/2006/relationships/image" Target="../media/image147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65.png"/><Relationship Id="rId18" Type="http://schemas.openxmlformats.org/officeDocument/2006/relationships/customXml" Target="../ink/ink523.xml"/><Relationship Id="rId26" Type="http://schemas.openxmlformats.org/officeDocument/2006/relationships/customXml" Target="../ink/ink527.xml"/><Relationship Id="rId39" Type="http://schemas.openxmlformats.org/officeDocument/2006/relationships/image" Target="../media/image2177.png"/><Relationship Id="rId21" Type="http://schemas.openxmlformats.org/officeDocument/2006/relationships/image" Target="../media/image2169.png"/><Relationship Id="rId34" Type="http://schemas.openxmlformats.org/officeDocument/2006/relationships/customXml" Target="../ink/ink531.xml"/><Relationship Id="rId7" Type="http://schemas.openxmlformats.org/officeDocument/2006/relationships/image" Target="../media/image2162.png"/><Relationship Id="rId12" Type="http://schemas.openxmlformats.org/officeDocument/2006/relationships/customXml" Target="../ink/ink520.xml"/><Relationship Id="rId17" Type="http://schemas.openxmlformats.org/officeDocument/2006/relationships/image" Target="../media/image2167.png"/><Relationship Id="rId25" Type="http://schemas.openxmlformats.org/officeDocument/2006/relationships/image" Target="../media/image2171.png"/><Relationship Id="rId33" Type="http://schemas.openxmlformats.org/officeDocument/2006/relationships/image" Target="../media/image2174.png"/><Relationship Id="rId38" Type="http://schemas.openxmlformats.org/officeDocument/2006/relationships/customXml" Target="../ink/ink533.xml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522.xml"/><Relationship Id="rId20" Type="http://schemas.openxmlformats.org/officeDocument/2006/relationships/customXml" Target="../ink/ink524.xml"/><Relationship Id="rId29" Type="http://schemas.openxmlformats.org/officeDocument/2006/relationships/image" Target="../media/image58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17.xml"/><Relationship Id="rId11" Type="http://schemas.openxmlformats.org/officeDocument/2006/relationships/image" Target="../media/image2164.png"/><Relationship Id="rId24" Type="http://schemas.openxmlformats.org/officeDocument/2006/relationships/customXml" Target="../ink/ink526.xml"/><Relationship Id="rId32" Type="http://schemas.openxmlformats.org/officeDocument/2006/relationships/customXml" Target="../ink/ink530.xml"/><Relationship Id="rId37" Type="http://schemas.openxmlformats.org/officeDocument/2006/relationships/image" Target="../media/image2176.png"/><Relationship Id="rId5" Type="http://schemas.openxmlformats.org/officeDocument/2006/relationships/image" Target="NULL"/><Relationship Id="rId15" Type="http://schemas.openxmlformats.org/officeDocument/2006/relationships/image" Target="../media/image2166.png"/><Relationship Id="rId23" Type="http://schemas.openxmlformats.org/officeDocument/2006/relationships/image" Target="../media/image2170.png"/><Relationship Id="rId28" Type="http://schemas.openxmlformats.org/officeDocument/2006/relationships/customXml" Target="../ink/ink528.xml"/><Relationship Id="rId36" Type="http://schemas.openxmlformats.org/officeDocument/2006/relationships/customXml" Target="../ink/ink532.xml"/><Relationship Id="rId10" Type="http://schemas.openxmlformats.org/officeDocument/2006/relationships/customXml" Target="../ink/ink519.xml"/><Relationship Id="rId19" Type="http://schemas.openxmlformats.org/officeDocument/2006/relationships/image" Target="../media/image2168.png"/><Relationship Id="rId31" Type="http://schemas.openxmlformats.org/officeDocument/2006/relationships/image" Target="../media/image2173.png"/><Relationship Id="rId4" Type="http://schemas.openxmlformats.org/officeDocument/2006/relationships/hyperlink" Target="http://www.u.arizona.edu/~mwalker/econ519/Nash_Eqm_ProcNAS_1950.pdf" TargetMode="External"/><Relationship Id="rId9" Type="http://schemas.openxmlformats.org/officeDocument/2006/relationships/image" Target="../media/image2163.png"/><Relationship Id="rId14" Type="http://schemas.openxmlformats.org/officeDocument/2006/relationships/customXml" Target="../ink/ink521.xml"/><Relationship Id="rId22" Type="http://schemas.openxmlformats.org/officeDocument/2006/relationships/customXml" Target="../ink/ink525.xml"/><Relationship Id="rId27" Type="http://schemas.openxmlformats.org/officeDocument/2006/relationships/image" Target="../media/image2172.png"/><Relationship Id="rId30" Type="http://schemas.openxmlformats.org/officeDocument/2006/relationships/customXml" Target="../ink/ink529.xml"/><Relationship Id="rId35" Type="http://schemas.openxmlformats.org/officeDocument/2006/relationships/image" Target="../media/image2175.png"/><Relationship Id="rId8" Type="http://schemas.openxmlformats.org/officeDocument/2006/relationships/customXml" Target="../ink/ink518.xml"/><Relationship Id="rId3" Type="http://schemas.openxmlformats.org/officeDocument/2006/relationships/hyperlink" Target="https://rbsc.princeton.edu/sites/default/files/Non-Cooperative_Games_Nash.pdf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4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85.emf"/><Relationship Id="rId4" Type="http://schemas.openxmlformats.org/officeDocument/2006/relationships/hyperlink" Target="https://www.wolframalpha.com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9.png"/><Relationship Id="rId3" Type="http://schemas.openxmlformats.org/officeDocument/2006/relationships/hyperlink" Target="https://www.youtube.com/watch?v=S0qjK3TWZE8" TargetMode="External"/><Relationship Id="rId7" Type="http://schemas.openxmlformats.org/officeDocument/2006/relationships/customXml" Target="../ink/ink53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78.png"/><Relationship Id="rId5" Type="http://schemas.openxmlformats.org/officeDocument/2006/relationships/customXml" Target="../ink/ink534.xml"/><Relationship Id="rId4" Type="http://schemas.openxmlformats.org/officeDocument/2006/relationships/hyperlink" Target="https://www.daserste.de/unterhaltung/krimi/tatort/sendung/wir-ihr-sie-104.html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93.xml"/><Relationship Id="rId671" Type="http://schemas.openxmlformats.org/officeDocument/2006/relationships/customXml" Target="../ink/ink872.xml"/><Relationship Id="rId769" Type="http://schemas.openxmlformats.org/officeDocument/2006/relationships/customXml" Target="../ink/ink922.xml"/><Relationship Id="rId21" Type="http://schemas.openxmlformats.org/officeDocument/2006/relationships/customXml" Target="../ink/ink545.xml"/><Relationship Id="rId324" Type="http://schemas.openxmlformats.org/officeDocument/2006/relationships/image" Target="../media/image160.png"/><Relationship Id="rId531" Type="http://schemas.openxmlformats.org/officeDocument/2006/relationships/customXml" Target="../ink/ink802.xml"/><Relationship Id="rId629" Type="http://schemas.openxmlformats.org/officeDocument/2006/relationships/customXml" Target="../ink/ink851.xml"/><Relationship Id="rId170" Type="http://schemas.openxmlformats.org/officeDocument/2006/relationships/image" Target="../media/image83.png"/><Relationship Id="rId836" Type="http://schemas.openxmlformats.org/officeDocument/2006/relationships/image" Target="../media/image414.png"/><Relationship Id="rId268" Type="http://schemas.openxmlformats.org/officeDocument/2006/relationships/image" Target="../media/image132.png"/><Relationship Id="rId475" Type="http://schemas.openxmlformats.org/officeDocument/2006/relationships/image" Target="../media/image235.png"/><Relationship Id="rId682" Type="http://schemas.openxmlformats.org/officeDocument/2006/relationships/image" Target="../media/image338.png"/><Relationship Id="rId32" Type="http://schemas.openxmlformats.org/officeDocument/2006/relationships/image" Target="../media/image15.png"/><Relationship Id="rId128" Type="http://schemas.openxmlformats.org/officeDocument/2006/relationships/image" Target="../media/image62.png"/><Relationship Id="rId335" Type="http://schemas.openxmlformats.org/officeDocument/2006/relationships/customXml" Target="../ink/ink703.xml"/><Relationship Id="rId542" Type="http://schemas.openxmlformats.org/officeDocument/2006/relationships/image" Target="../media/image268.png"/><Relationship Id="rId181" Type="http://schemas.openxmlformats.org/officeDocument/2006/relationships/customXml" Target="../ink/ink626.xml"/><Relationship Id="rId402" Type="http://schemas.openxmlformats.org/officeDocument/2006/relationships/customXml" Target="../ink/ink737.xml"/><Relationship Id="rId847" Type="http://schemas.openxmlformats.org/officeDocument/2006/relationships/customXml" Target="../ink/ink961.xml"/><Relationship Id="rId279" Type="http://schemas.openxmlformats.org/officeDocument/2006/relationships/customXml" Target="../ink/ink675.xml"/><Relationship Id="rId486" Type="http://schemas.openxmlformats.org/officeDocument/2006/relationships/image" Target="../media/image240.png"/><Relationship Id="rId693" Type="http://schemas.openxmlformats.org/officeDocument/2006/relationships/customXml" Target="../ink/ink883.xml"/><Relationship Id="rId707" Type="http://schemas.openxmlformats.org/officeDocument/2006/relationships/customXml" Target="../ink/ink890.xml"/><Relationship Id="rId43" Type="http://schemas.openxmlformats.org/officeDocument/2006/relationships/customXml" Target="../ink/ink556.xml"/><Relationship Id="rId139" Type="http://schemas.openxmlformats.org/officeDocument/2006/relationships/customXml" Target="../ink/ink605.xml"/><Relationship Id="rId346" Type="http://schemas.openxmlformats.org/officeDocument/2006/relationships/image" Target="../media/image171.png"/><Relationship Id="rId553" Type="http://schemas.openxmlformats.org/officeDocument/2006/relationships/customXml" Target="../ink/ink813.xml"/><Relationship Id="rId760" Type="http://schemas.openxmlformats.org/officeDocument/2006/relationships/image" Target="../media/image376.png"/><Relationship Id="rId192" Type="http://schemas.openxmlformats.org/officeDocument/2006/relationships/image" Target="../media/image94.png"/><Relationship Id="rId206" Type="http://schemas.openxmlformats.org/officeDocument/2006/relationships/image" Target="../media/image101.png"/><Relationship Id="rId413" Type="http://schemas.openxmlformats.org/officeDocument/2006/relationships/image" Target="../media/image204.png"/><Relationship Id="rId497" Type="http://schemas.openxmlformats.org/officeDocument/2006/relationships/customXml" Target="../ink/ink785.xml"/><Relationship Id="rId620" Type="http://schemas.openxmlformats.org/officeDocument/2006/relationships/image" Target="../media/image307.png"/><Relationship Id="rId718" Type="http://schemas.openxmlformats.org/officeDocument/2006/relationships/customXml" Target="../ink/ink896.xml"/><Relationship Id="rId357" Type="http://schemas.openxmlformats.org/officeDocument/2006/relationships/customXml" Target="../ink/ink714.xml"/><Relationship Id="rId54" Type="http://schemas.openxmlformats.org/officeDocument/2006/relationships/image" Target="../media/image26.png"/><Relationship Id="rId217" Type="http://schemas.openxmlformats.org/officeDocument/2006/relationships/customXml" Target="../ink/ink644.xml"/><Relationship Id="rId564" Type="http://schemas.openxmlformats.org/officeDocument/2006/relationships/image" Target="../media/image279.png"/><Relationship Id="rId771" Type="http://schemas.openxmlformats.org/officeDocument/2006/relationships/customXml" Target="../ink/ink923.xml"/><Relationship Id="rId424" Type="http://schemas.openxmlformats.org/officeDocument/2006/relationships/customXml" Target="../ink/ink748.xml"/><Relationship Id="rId631" Type="http://schemas.openxmlformats.org/officeDocument/2006/relationships/customXml" Target="../ink/ink852.xml"/><Relationship Id="rId729" Type="http://schemas.openxmlformats.org/officeDocument/2006/relationships/image" Target="../media/image361.png"/><Relationship Id="rId270" Type="http://schemas.openxmlformats.org/officeDocument/2006/relationships/image" Target="../media/image133.png"/><Relationship Id="rId65" Type="http://schemas.openxmlformats.org/officeDocument/2006/relationships/customXml" Target="../ink/ink567.xml"/><Relationship Id="rId130" Type="http://schemas.openxmlformats.org/officeDocument/2006/relationships/image" Target="../media/image63.png"/><Relationship Id="rId368" Type="http://schemas.openxmlformats.org/officeDocument/2006/relationships/customXml" Target="../ink/ink720.xml"/><Relationship Id="rId575" Type="http://schemas.openxmlformats.org/officeDocument/2006/relationships/customXml" Target="../ink/ink824.xml"/><Relationship Id="rId782" Type="http://schemas.openxmlformats.org/officeDocument/2006/relationships/image" Target="../media/image387.png"/><Relationship Id="rId228" Type="http://schemas.openxmlformats.org/officeDocument/2006/relationships/image" Target="../media/image112.png"/><Relationship Id="rId435" Type="http://schemas.openxmlformats.org/officeDocument/2006/relationships/image" Target="../media/image215.png"/><Relationship Id="rId642" Type="http://schemas.openxmlformats.org/officeDocument/2006/relationships/image" Target="../media/image318.png"/><Relationship Id="rId281" Type="http://schemas.openxmlformats.org/officeDocument/2006/relationships/customXml" Target="../ink/ink676.xml"/><Relationship Id="rId502" Type="http://schemas.openxmlformats.org/officeDocument/2006/relationships/image" Target="../media/image248.png"/><Relationship Id="rId76" Type="http://schemas.openxmlformats.org/officeDocument/2006/relationships/image" Target="../media/image37.png"/><Relationship Id="rId141" Type="http://schemas.openxmlformats.org/officeDocument/2006/relationships/customXml" Target="../ink/ink606.xml"/><Relationship Id="rId379" Type="http://schemas.openxmlformats.org/officeDocument/2006/relationships/image" Target="../media/image187.png"/><Relationship Id="rId586" Type="http://schemas.openxmlformats.org/officeDocument/2006/relationships/image" Target="../media/image290.png"/><Relationship Id="rId793" Type="http://schemas.openxmlformats.org/officeDocument/2006/relationships/customXml" Target="../ink/ink934.xml"/><Relationship Id="rId807" Type="http://schemas.openxmlformats.org/officeDocument/2006/relationships/customXml" Target="../ink/ink941.xml"/><Relationship Id="rId7" Type="http://schemas.openxmlformats.org/officeDocument/2006/relationships/customXml" Target="../ink/ink538.xml"/><Relationship Id="rId239" Type="http://schemas.openxmlformats.org/officeDocument/2006/relationships/customXml" Target="../ink/ink655.xml"/><Relationship Id="rId446" Type="http://schemas.openxmlformats.org/officeDocument/2006/relationships/customXml" Target="../ink/ink759.xml"/><Relationship Id="rId653" Type="http://schemas.openxmlformats.org/officeDocument/2006/relationships/customXml" Target="../ink/ink863.xml"/><Relationship Id="rId292" Type="http://schemas.openxmlformats.org/officeDocument/2006/relationships/image" Target="../media/image144.png"/><Relationship Id="rId306" Type="http://schemas.openxmlformats.org/officeDocument/2006/relationships/image" Target="../media/image151.png"/><Relationship Id="rId87" Type="http://schemas.openxmlformats.org/officeDocument/2006/relationships/customXml" Target="../ink/ink578.xml"/><Relationship Id="rId513" Type="http://schemas.openxmlformats.org/officeDocument/2006/relationships/customXml" Target="../ink/ink793.xml"/><Relationship Id="rId597" Type="http://schemas.openxmlformats.org/officeDocument/2006/relationships/customXml" Target="../ink/ink835.xml"/><Relationship Id="rId720" Type="http://schemas.openxmlformats.org/officeDocument/2006/relationships/customXml" Target="../ink/ink897.xml"/><Relationship Id="rId818" Type="http://schemas.openxmlformats.org/officeDocument/2006/relationships/image" Target="../media/image405.png"/><Relationship Id="rId152" Type="http://schemas.openxmlformats.org/officeDocument/2006/relationships/image" Target="../media/image74.png"/><Relationship Id="rId457" Type="http://schemas.openxmlformats.org/officeDocument/2006/relationships/image" Target="../media/image226.png"/><Relationship Id="rId664" Type="http://schemas.openxmlformats.org/officeDocument/2006/relationships/image" Target="../media/image329.png"/><Relationship Id="rId14" Type="http://schemas.openxmlformats.org/officeDocument/2006/relationships/image" Target="../media/image6.png"/><Relationship Id="rId317" Type="http://schemas.openxmlformats.org/officeDocument/2006/relationships/customXml" Target="../ink/ink694.xml"/><Relationship Id="rId524" Type="http://schemas.openxmlformats.org/officeDocument/2006/relationships/image" Target="../media/image259.png"/><Relationship Id="rId731" Type="http://schemas.openxmlformats.org/officeDocument/2006/relationships/image" Target="../media/image362.png"/><Relationship Id="rId98" Type="http://schemas.openxmlformats.org/officeDocument/2006/relationships/image" Target="../media/image48.png"/><Relationship Id="rId163" Type="http://schemas.openxmlformats.org/officeDocument/2006/relationships/customXml" Target="../ink/ink617.xml"/><Relationship Id="rId370" Type="http://schemas.openxmlformats.org/officeDocument/2006/relationships/customXml" Target="../ink/ink721.xml"/><Relationship Id="rId829" Type="http://schemas.openxmlformats.org/officeDocument/2006/relationships/customXml" Target="../ink/ink952.xml"/><Relationship Id="rId230" Type="http://schemas.openxmlformats.org/officeDocument/2006/relationships/image" Target="../media/image113.png"/><Relationship Id="rId468" Type="http://schemas.openxmlformats.org/officeDocument/2006/relationships/customXml" Target="../ink/ink770.xml"/><Relationship Id="rId675" Type="http://schemas.openxmlformats.org/officeDocument/2006/relationships/customXml" Target="../ink/ink874.xml"/><Relationship Id="rId25" Type="http://schemas.openxmlformats.org/officeDocument/2006/relationships/customXml" Target="../ink/ink547.xml"/><Relationship Id="rId328" Type="http://schemas.openxmlformats.org/officeDocument/2006/relationships/image" Target="../media/image162.png"/><Relationship Id="rId535" Type="http://schemas.openxmlformats.org/officeDocument/2006/relationships/customXml" Target="../ink/ink804.xml"/><Relationship Id="rId742" Type="http://schemas.openxmlformats.org/officeDocument/2006/relationships/image" Target="../media/image367.png"/><Relationship Id="rId174" Type="http://schemas.openxmlformats.org/officeDocument/2006/relationships/image" Target="../media/image85.png"/><Relationship Id="rId381" Type="http://schemas.openxmlformats.org/officeDocument/2006/relationships/image" Target="../media/image188.png"/><Relationship Id="rId602" Type="http://schemas.openxmlformats.org/officeDocument/2006/relationships/image" Target="../media/image298.png"/><Relationship Id="rId241" Type="http://schemas.openxmlformats.org/officeDocument/2006/relationships/customXml" Target="../ink/ink656.xml"/><Relationship Id="rId479" Type="http://schemas.openxmlformats.org/officeDocument/2006/relationships/image" Target="../media/image237.png"/><Relationship Id="rId686" Type="http://schemas.openxmlformats.org/officeDocument/2006/relationships/image" Target="../media/image340.png"/><Relationship Id="rId36" Type="http://schemas.openxmlformats.org/officeDocument/2006/relationships/image" Target="../media/image17.png"/><Relationship Id="rId339" Type="http://schemas.openxmlformats.org/officeDocument/2006/relationships/customXml" Target="../ink/ink705.xml"/><Relationship Id="rId546" Type="http://schemas.openxmlformats.org/officeDocument/2006/relationships/image" Target="../media/image270.png"/><Relationship Id="rId753" Type="http://schemas.openxmlformats.org/officeDocument/2006/relationships/customXml" Target="../ink/ink914.xml"/><Relationship Id="rId101" Type="http://schemas.openxmlformats.org/officeDocument/2006/relationships/customXml" Target="../ink/ink585.xml"/><Relationship Id="rId185" Type="http://schemas.openxmlformats.org/officeDocument/2006/relationships/customXml" Target="../ink/ink628.xml"/><Relationship Id="rId406" Type="http://schemas.openxmlformats.org/officeDocument/2006/relationships/customXml" Target="../ink/ink739.xml"/><Relationship Id="rId392" Type="http://schemas.openxmlformats.org/officeDocument/2006/relationships/customXml" Target="../ink/ink732.xml"/><Relationship Id="rId613" Type="http://schemas.openxmlformats.org/officeDocument/2006/relationships/customXml" Target="../ink/ink843.xml"/><Relationship Id="rId697" Type="http://schemas.openxmlformats.org/officeDocument/2006/relationships/customXml" Target="../ink/ink885.xml"/><Relationship Id="rId820" Type="http://schemas.openxmlformats.org/officeDocument/2006/relationships/image" Target="../media/image406.png"/><Relationship Id="rId252" Type="http://schemas.openxmlformats.org/officeDocument/2006/relationships/image" Target="../media/image124.png"/><Relationship Id="rId47" Type="http://schemas.openxmlformats.org/officeDocument/2006/relationships/customXml" Target="../ink/ink558.xml"/><Relationship Id="rId112" Type="http://schemas.openxmlformats.org/officeDocument/2006/relationships/image" Target="../media/image55.png"/><Relationship Id="rId557" Type="http://schemas.openxmlformats.org/officeDocument/2006/relationships/customXml" Target="../ink/ink815.xml"/><Relationship Id="rId764" Type="http://schemas.openxmlformats.org/officeDocument/2006/relationships/image" Target="../media/image378.png"/><Relationship Id="rId196" Type="http://schemas.openxmlformats.org/officeDocument/2006/relationships/image" Target="../media/image96.png"/><Relationship Id="rId417" Type="http://schemas.openxmlformats.org/officeDocument/2006/relationships/image" Target="../media/image206.png"/><Relationship Id="rId624" Type="http://schemas.openxmlformats.org/officeDocument/2006/relationships/image" Target="../media/image309.png"/><Relationship Id="rId831" Type="http://schemas.openxmlformats.org/officeDocument/2006/relationships/customXml" Target="../ink/ink953.xml"/><Relationship Id="rId263" Type="http://schemas.openxmlformats.org/officeDocument/2006/relationships/customXml" Target="../ink/ink667.xml"/><Relationship Id="rId470" Type="http://schemas.openxmlformats.org/officeDocument/2006/relationships/customXml" Target="../ink/ink771.xml"/><Relationship Id="rId58" Type="http://schemas.openxmlformats.org/officeDocument/2006/relationships/image" Target="../media/image28.png"/><Relationship Id="rId123" Type="http://schemas.openxmlformats.org/officeDocument/2006/relationships/customXml" Target="../ink/ink596.xml"/><Relationship Id="rId330" Type="http://schemas.openxmlformats.org/officeDocument/2006/relationships/image" Target="../media/image163.png"/><Relationship Id="rId568" Type="http://schemas.openxmlformats.org/officeDocument/2006/relationships/image" Target="../media/image281.png"/><Relationship Id="rId775" Type="http://schemas.openxmlformats.org/officeDocument/2006/relationships/customXml" Target="../ink/ink925.xml"/><Relationship Id="rId428" Type="http://schemas.openxmlformats.org/officeDocument/2006/relationships/customXml" Target="../ink/ink750.xml"/><Relationship Id="rId635" Type="http://schemas.openxmlformats.org/officeDocument/2006/relationships/customXml" Target="../ink/ink854.xml"/><Relationship Id="rId842" Type="http://schemas.openxmlformats.org/officeDocument/2006/relationships/image" Target="../media/image417.png"/><Relationship Id="rId274" Type="http://schemas.openxmlformats.org/officeDocument/2006/relationships/image" Target="../media/image135.png"/><Relationship Id="rId481" Type="http://schemas.openxmlformats.org/officeDocument/2006/relationships/image" Target="../media/image238.png"/><Relationship Id="rId702" Type="http://schemas.openxmlformats.org/officeDocument/2006/relationships/image" Target="../media/image348.png"/><Relationship Id="rId69" Type="http://schemas.openxmlformats.org/officeDocument/2006/relationships/customXml" Target="../ink/ink569.xml"/><Relationship Id="rId134" Type="http://schemas.openxmlformats.org/officeDocument/2006/relationships/image" Target="../media/image65.png"/><Relationship Id="rId579" Type="http://schemas.openxmlformats.org/officeDocument/2006/relationships/customXml" Target="../ink/ink826.xml"/><Relationship Id="rId786" Type="http://schemas.openxmlformats.org/officeDocument/2006/relationships/image" Target="../media/image389.png"/><Relationship Id="rId341" Type="http://schemas.openxmlformats.org/officeDocument/2006/relationships/customXml" Target="../ink/ink706.xml"/><Relationship Id="rId439" Type="http://schemas.openxmlformats.org/officeDocument/2006/relationships/image" Target="../media/image217.png"/><Relationship Id="rId646" Type="http://schemas.openxmlformats.org/officeDocument/2006/relationships/image" Target="../media/image320.png"/><Relationship Id="rId201" Type="http://schemas.openxmlformats.org/officeDocument/2006/relationships/customXml" Target="../ink/ink636.xml"/><Relationship Id="rId285" Type="http://schemas.openxmlformats.org/officeDocument/2006/relationships/customXml" Target="../ink/ink678.xml"/><Relationship Id="rId506" Type="http://schemas.openxmlformats.org/officeDocument/2006/relationships/image" Target="../media/image250.png"/><Relationship Id="rId492" Type="http://schemas.openxmlformats.org/officeDocument/2006/relationships/image" Target="../media/image243.png"/><Relationship Id="rId713" Type="http://schemas.openxmlformats.org/officeDocument/2006/relationships/customXml" Target="../ink/ink893.xml"/><Relationship Id="rId797" Type="http://schemas.openxmlformats.org/officeDocument/2006/relationships/customXml" Target="../ink/ink936.xml"/><Relationship Id="rId145" Type="http://schemas.openxmlformats.org/officeDocument/2006/relationships/customXml" Target="../ink/ink608.xml"/><Relationship Id="rId352" Type="http://schemas.openxmlformats.org/officeDocument/2006/relationships/image" Target="../media/image174.png"/><Relationship Id="rId212" Type="http://schemas.openxmlformats.org/officeDocument/2006/relationships/image" Target="../media/image104.png"/><Relationship Id="rId657" Type="http://schemas.openxmlformats.org/officeDocument/2006/relationships/customXml" Target="../ink/ink865.xml"/><Relationship Id="rId296" Type="http://schemas.openxmlformats.org/officeDocument/2006/relationships/image" Target="../media/image146.png"/><Relationship Id="rId517" Type="http://schemas.openxmlformats.org/officeDocument/2006/relationships/customXml" Target="../ink/ink795.xml"/><Relationship Id="rId724" Type="http://schemas.openxmlformats.org/officeDocument/2006/relationships/customXml" Target="../ink/ink899.xml"/><Relationship Id="rId60" Type="http://schemas.openxmlformats.org/officeDocument/2006/relationships/image" Target="../media/image29.png"/><Relationship Id="rId156" Type="http://schemas.openxmlformats.org/officeDocument/2006/relationships/image" Target="../media/image76.png"/><Relationship Id="rId363" Type="http://schemas.openxmlformats.org/officeDocument/2006/relationships/image" Target="../media/image179.png"/><Relationship Id="rId570" Type="http://schemas.openxmlformats.org/officeDocument/2006/relationships/image" Target="../media/image282.png"/><Relationship Id="rId223" Type="http://schemas.openxmlformats.org/officeDocument/2006/relationships/customXml" Target="../ink/ink647.xml"/><Relationship Id="rId430" Type="http://schemas.openxmlformats.org/officeDocument/2006/relationships/customXml" Target="../ink/ink751.xml"/><Relationship Id="rId668" Type="http://schemas.openxmlformats.org/officeDocument/2006/relationships/image" Target="../media/image331.png"/><Relationship Id="rId18" Type="http://schemas.openxmlformats.org/officeDocument/2006/relationships/image" Target="../media/image8.png"/><Relationship Id="rId528" Type="http://schemas.openxmlformats.org/officeDocument/2006/relationships/image" Target="../media/image261.png"/><Relationship Id="rId735" Type="http://schemas.openxmlformats.org/officeDocument/2006/relationships/image" Target="../media/image364.png"/><Relationship Id="rId167" Type="http://schemas.openxmlformats.org/officeDocument/2006/relationships/customXml" Target="../ink/ink619.xml"/><Relationship Id="rId374" Type="http://schemas.openxmlformats.org/officeDocument/2006/relationships/customXml" Target="../ink/ink723.xml"/><Relationship Id="rId581" Type="http://schemas.openxmlformats.org/officeDocument/2006/relationships/customXml" Target="../ink/ink827.xml"/><Relationship Id="rId71" Type="http://schemas.openxmlformats.org/officeDocument/2006/relationships/customXml" Target="../ink/ink570.xml"/><Relationship Id="rId234" Type="http://schemas.openxmlformats.org/officeDocument/2006/relationships/image" Target="../media/image115.png"/><Relationship Id="rId679" Type="http://schemas.openxmlformats.org/officeDocument/2006/relationships/customXml" Target="../ink/ink876.xml"/><Relationship Id="rId802" Type="http://schemas.openxmlformats.org/officeDocument/2006/relationships/image" Target="../media/image397.png"/><Relationship Id="rId2" Type="http://schemas.openxmlformats.org/officeDocument/2006/relationships/notesSlide" Target="../notesSlides/notesSlide7.xml"/><Relationship Id="rId29" Type="http://schemas.openxmlformats.org/officeDocument/2006/relationships/customXml" Target="../ink/ink549.xml"/><Relationship Id="rId441" Type="http://schemas.openxmlformats.org/officeDocument/2006/relationships/image" Target="../media/image218.png"/><Relationship Id="rId539" Type="http://schemas.openxmlformats.org/officeDocument/2006/relationships/customXml" Target="../ink/ink806.xml"/><Relationship Id="rId746" Type="http://schemas.openxmlformats.org/officeDocument/2006/relationships/image" Target="../media/image369.png"/><Relationship Id="rId178" Type="http://schemas.openxmlformats.org/officeDocument/2006/relationships/image" Target="../media/image87.png"/><Relationship Id="rId301" Type="http://schemas.openxmlformats.org/officeDocument/2006/relationships/customXml" Target="../ink/ink686.xml"/><Relationship Id="rId82" Type="http://schemas.openxmlformats.org/officeDocument/2006/relationships/image" Target="../media/image40.png"/><Relationship Id="rId385" Type="http://schemas.openxmlformats.org/officeDocument/2006/relationships/image" Target="../media/image190.png"/><Relationship Id="rId592" Type="http://schemas.openxmlformats.org/officeDocument/2006/relationships/image" Target="../media/image293.png"/><Relationship Id="rId606" Type="http://schemas.openxmlformats.org/officeDocument/2006/relationships/image" Target="../media/image300.png"/><Relationship Id="rId813" Type="http://schemas.openxmlformats.org/officeDocument/2006/relationships/customXml" Target="../ink/ink944.xml"/><Relationship Id="rId245" Type="http://schemas.openxmlformats.org/officeDocument/2006/relationships/customXml" Target="../ink/ink658.xml"/><Relationship Id="rId452" Type="http://schemas.openxmlformats.org/officeDocument/2006/relationships/customXml" Target="../ink/ink762.xml"/><Relationship Id="rId105" Type="http://schemas.openxmlformats.org/officeDocument/2006/relationships/customXml" Target="../ink/ink587.xml"/><Relationship Id="rId312" Type="http://schemas.openxmlformats.org/officeDocument/2006/relationships/image" Target="../media/image154.png"/><Relationship Id="rId757" Type="http://schemas.openxmlformats.org/officeDocument/2006/relationships/customXml" Target="../ink/ink916.xml"/><Relationship Id="rId93" Type="http://schemas.openxmlformats.org/officeDocument/2006/relationships/customXml" Target="../ink/ink581.xml"/><Relationship Id="rId189" Type="http://schemas.openxmlformats.org/officeDocument/2006/relationships/customXml" Target="../ink/ink630.xml"/><Relationship Id="rId396" Type="http://schemas.openxmlformats.org/officeDocument/2006/relationships/customXml" Target="../ink/ink734.xml"/><Relationship Id="rId617" Type="http://schemas.openxmlformats.org/officeDocument/2006/relationships/customXml" Target="../ink/ink845.xml"/><Relationship Id="rId824" Type="http://schemas.openxmlformats.org/officeDocument/2006/relationships/image" Target="../media/image408.png"/><Relationship Id="rId256" Type="http://schemas.openxmlformats.org/officeDocument/2006/relationships/image" Target="../media/image126.png"/><Relationship Id="rId463" Type="http://schemas.openxmlformats.org/officeDocument/2006/relationships/image" Target="../media/image229.png"/><Relationship Id="rId670" Type="http://schemas.openxmlformats.org/officeDocument/2006/relationships/image" Target="../media/image332.png"/><Relationship Id="rId116" Type="http://schemas.openxmlformats.org/officeDocument/2006/relationships/image" Target="../media/image57.png"/><Relationship Id="rId323" Type="http://schemas.openxmlformats.org/officeDocument/2006/relationships/customXml" Target="../ink/ink697.xml"/><Relationship Id="rId530" Type="http://schemas.openxmlformats.org/officeDocument/2006/relationships/image" Target="../media/image262.png"/><Relationship Id="rId768" Type="http://schemas.openxmlformats.org/officeDocument/2006/relationships/image" Target="../media/image380.png"/><Relationship Id="rId20" Type="http://schemas.openxmlformats.org/officeDocument/2006/relationships/image" Target="../media/image9.png"/><Relationship Id="rId628" Type="http://schemas.openxmlformats.org/officeDocument/2006/relationships/image" Target="../media/image311.png"/><Relationship Id="rId835" Type="http://schemas.openxmlformats.org/officeDocument/2006/relationships/customXml" Target="../ink/ink955.xml"/><Relationship Id="rId267" Type="http://schemas.openxmlformats.org/officeDocument/2006/relationships/customXml" Target="../ink/ink669.xml"/><Relationship Id="rId474" Type="http://schemas.openxmlformats.org/officeDocument/2006/relationships/customXml" Target="../ink/ink773.xml"/><Relationship Id="rId127" Type="http://schemas.openxmlformats.org/officeDocument/2006/relationships/customXml" Target="../ink/ink599.xml"/><Relationship Id="rId681" Type="http://schemas.openxmlformats.org/officeDocument/2006/relationships/customXml" Target="../ink/ink877.xml"/><Relationship Id="rId779" Type="http://schemas.openxmlformats.org/officeDocument/2006/relationships/customXml" Target="../ink/ink927.xml"/><Relationship Id="rId31" Type="http://schemas.openxmlformats.org/officeDocument/2006/relationships/customXml" Target="../ink/ink550.xml"/><Relationship Id="rId334" Type="http://schemas.openxmlformats.org/officeDocument/2006/relationships/image" Target="../media/image165.png"/><Relationship Id="rId541" Type="http://schemas.openxmlformats.org/officeDocument/2006/relationships/customXml" Target="../ink/ink807.xml"/><Relationship Id="rId639" Type="http://schemas.openxmlformats.org/officeDocument/2006/relationships/customXml" Target="../ink/ink856.xml"/><Relationship Id="rId180" Type="http://schemas.openxmlformats.org/officeDocument/2006/relationships/image" Target="../media/image88.png"/><Relationship Id="rId278" Type="http://schemas.openxmlformats.org/officeDocument/2006/relationships/image" Target="../media/image137.png"/><Relationship Id="rId401" Type="http://schemas.openxmlformats.org/officeDocument/2006/relationships/image" Target="../media/image198.png"/><Relationship Id="rId846" Type="http://schemas.openxmlformats.org/officeDocument/2006/relationships/image" Target="../media/image419.png"/><Relationship Id="rId485" Type="http://schemas.openxmlformats.org/officeDocument/2006/relationships/customXml" Target="../ink/ink779.xml"/><Relationship Id="rId692" Type="http://schemas.openxmlformats.org/officeDocument/2006/relationships/image" Target="../media/image343.png"/><Relationship Id="rId706" Type="http://schemas.openxmlformats.org/officeDocument/2006/relationships/image" Target="../media/image350.png"/><Relationship Id="rId42" Type="http://schemas.openxmlformats.org/officeDocument/2006/relationships/image" Target="../media/image20.png"/><Relationship Id="rId138" Type="http://schemas.openxmlformats.org/officeDocument/2006/relationships/image" Target="../media/image67.png"/><Relationship Id="rId345" Type="http://schemas.openxmlformats.org/officeDocument/2006/relationships/customXml" Target="../ink/ink708.xml"/><Relationship Id="rId552" Type="http://schemas.openxmlformats.org/officeDocument/2006/relationships/image" Target="../media/image273.png"/><Relationship Id="rId191" Type="http://schemas.openxmlformats.org/officeDocument/2006/relationships/customXml" Target="../ink/ink631.xml"/><Relationship Id="rId205" Type="http://schemas.openxmlformats.org/officeDocument/2006/relationships/customXml" Target="../ink/ink638.xml"/><Relationship Id="rId412" Type="http://schemas.openxmlformats.org/officeDocument/2006/relationships/customXml" Target="../ink/ink742.xml"/><Relationship Id="rId289" Type="http://schemas.openxmlformats.org/officeDocument/2006/relationships/customXml" Target="../ink/ink680.xml"/><Relationship Id="rId496" Type="http://schemas.openxmlformats.org/officeDocument/2006/relationships/image" Target="../media/image245.png"/><Relationship Id="rId717" Type="http://schemas.openxmlformats.org/officeDocument/2006/relationships/customXml" Target="../ink/ink895.xml"/><Relationship Id="rId53" Type="http://schemas.openxmlformats.org/officeDocument/2006/relationships/customXml" Target="../ink/ink561.xml"/><Relationship Id="rId149" Type="http://schemas.openxmlformats.org/officeDocument/2006/relationships/customXml" Target="../ink/ink610.xml"/><Relationship Id="rId356" Type="http://schemas.openxmlformats.org/officeDocument/2006/relationships/image" Target="../media/image176.png"/><Relationship Id="rId563" Type="http://schemas.openxmlformats.org/officeDocument/2006/relationships/customXml" Target="../ink/ink818.xml"/><Relationship Id="rId770" Type="http://schemas.openxmlformats.org/officeDocument/2006/relationships/image" Target="../media/image381.png"/><Relationship Id="rId216" Type="http://schemas.openxmlformats.org/officeDocument/2006/relationships/image" Target="../media/image106.png"/><Relationship Id="rId423" Type="http://schemas.openxmlformats.org/officeDocument/2006/relationships/image" Target="../media/image209.png"/><Relationship Id="rId630" Type="http://schemas.openxmlformats.org/officeDocument/2006/relationships/image" Target="../media/image312.png"/><Relationship Id="rId728" Type="http://schemas.openxmlformats.org/officeDocument/2006/relationships/customXml" Target="../ink/ink901.xml"/><Relationship Id="rId64" Type="http://schemas.openxmlformats.org/officeDocument/2006/relationships/image" Target="../media/image31.png"/><Relationship Id="rId367" Type="http://schemas.openxmlformats.org/officeDocument/2006/relationships/image" Target="../media/image181.png"/><Relationship Id="rId574" Type="http://schemas.openxmlformats.org/officeDocument/2006/relationships/image" Target="../media/image284.png"/><Relationship Id="rId227" Type="http://schemas.openxmlformats.org/officeDocument/2006/relationships/customXml" Target="../ink/ink649.xml"/><Relationship Id="rId781" Type="http://schemas.openxmlformats.org/officeDocument/2006/relationships/customXml" Target="../ink/ink928.xml"/><Relationship Id="rId434" Type="http://schemas.openxmlformats.org/officeDocument/2006/relationships/customXml" Target="../ink/ink753.xml"/><Relationship Id="rId641" Type="http://schemas.openxmlformats.org/officeDocument/2006/relationships/customXml" Target="../ink/ink857.xml"/><Relationship Id="rId739" Type="http://schemas.openxmlformats.org/officeDocument/2006/relationships/customXml" Target="../ink/ink907.xml"/><Relationship Id="rId280" Type="http://schemas.openxmlformats.org/officeDocument/2006/relationships/image" Target="../media/image138.png"/><Relationship Id="rId501" Type="http://schemas.openxmlformats.org/officeDocument/2006/relationships/customXml" Target="../ink/ink787.xml"/><Relationship Id="rId75" Type="http://schemas.openxmlformats.org/officeDocument/2006/relationships/customXml" Target="../ink/ink572.xml"/><Relationship Id="rId140" Type="http://schemas.openxmlformats.org/officeDocument/2006/relationships/image" Target="../media/image68.png"/><Relationship Id="rId378" Type="http://schemas.openxmlformats.org/officeDocument/2006/relationships/customXml" Target="../ink/ink725.xml"/><Relationship Id="rId585" Type="http://schemas.openxmlformats.org/officeDocument/2006/relationships/customXml" Target="../ink/ink829.xml"/><Relationship Id="rId792" Type="http://schemas.openxmlformats.org/officeDocument/2006/relationships/image" Target="../media/image392.png"/><Relationship Id="rId806" Type="http://schemas.openxmlformats.org/officeDocument/2006/relationships/image" Target="../media/image399.png"/><Relationship Id="rId6" Type="http://schemas.openxmlformats.org/officeDocument/2006/relationships/image" Target="../media/image2.png"/><Relationship Id="rId238" Type="http://schemas.openxmlformats.org/officeDocument/2006/relationships/image" Target="../media/image117.png"/><Relationship Id="rId445" Type="http://schemas.openxmlformats.org/officeDocument/2006/relationships/image" Target="../media/image220.png"/><Relationship Id="rId652" Type="http://schemas.openxmlformats.org/officeDocument/2006/relationships/image" Target="../media/image323.png"/><Relationship Id="rId291" Type="http://schemas.openxmlformats.org/officeDocument/2006/relationships/customXml" Target="../ink/ink681.xml"/><Relationship Id="rId305" Type="http://schemas.openxmlformats.org/officeDocument/2006/relationships/customXml" Target="../ink/ink688.xml"/><Relationship Id="rId512" Type="http://schemas.openxmlformats.org/officeDocument/2006/relationships/image" Target="../media/image253.png"/><Relationship Id="rId86" Type="http://schemas.openxmlformats.org/officeDocument/2006/relationships/image" Target="../media/image42.png"/><Relationship Id="rId151" Type="http://schemas.openxmlformats.org/officeDocument/2006/relationships/customXml" Target="../ink/ink611.xml"/><Relationship Id="rId389" Type="http://schemas.openxmlformats.org/officeDocument/2006/relationships/image" Target="../media/image192.png"/><Relationship Id="rId596" Type="http://schemas.openxmlformats.org/officeDocument/2006/relationships/image" Target="../media/image295.png"/><Relationship Id="rId817" Type="http://schemas.openxmlformats.org/officeDocument/2006/relationships/customXml" Target="../ink/ink946.xml"/><Relationship Id="rId249" Type="http://schemas.openxmlformats.org/officeDocument/2006/relationships/customXml" Target="../ink/ink660.xml"/><Relationship Id="rId456" Type="http://schemas.openxmlformats.org/officeDocument/2006/relationships/customXml" Target="../ink/ink764.xml"/><Relationship Id="rId663" Type="http://schemas.openxmlformats.org/officeDocument/2006/relationships/customXml" Target="../ink/ink868.xml"/><Relationship Id="rId13" Type="http://schemas.openxmlformats.org/officeDocument/2006/relationships/customXml" Target="../ink/ink541.xml"/><Relationship Id="rId109" Type="http://schemas.openxmlformats.org/officeDocument/2006/relationships/customXml" Target="../ink/ink589.xml"/><Relationship Id="rId316" Type="http://schemas.openxmlformats.org/officeDocument/2006/relationships/image" Target="../media/image156.png"/><Relationship Id="rId523" Type="http://schemas.openxmlformats.org/officeDocument/2006/relationships/customXml" Target="../ink/ink798.xml"/><Relationship Id="rId97" Type="http://schemas.openxmlformats.org/officeDocument/2006/relationships/customXml" Target="../ink/ink583.xml"/><Relationship Id="rId730" Type="http://schemas.openxmlformats.org/officeDocument/2006/relationships/customXml" Target="../ink/ink902.xml"/><Relationship Id="rId828" Type="http://schemas.openxmlformats.org/officeDocument/2006/relationships/image" Target="../media/image410.png"/><Relationship Id="rId162" Type="http://schemas.openxmlformats.org/officeDocument/2006/relationships/image" Target="../media/image79.png"/><Relationship Id="rId467" Type="http://schemas.openxmlformats.org/officeDocument/2006/relationships/image" Target="../media/image231.png"/><Relationship Id="rId674" Type="http://schemas.openxmlformats.org/officeDocument/2006/relationships/image" Target="../media/image334.png"/><Relationship Id="rId24" Type="http://schemas.openxmlformats.org/officeDocument/2006/relationships/image" Target="../media/image11.png"/><Relationship Id="rId327" Type="http://schemas.openxmlformats.org/officeDocument/2006/relationships/customXml" Target="../ink/ink699.xml"/><Relationship Id="rId534" Type="http://schemas.openxmlformats.org/officeDocument/2006/relationships/image" Target="../media/image264.png"/><Relationship Id="rId741" Type="http://schemas.openxmlformats.org/officeDocument/2006/relationships/customXml" Target="../ink/ink908.xml"/><Relationship Id="rId839" Type="http://schemas.openxmlformats.org/officeDocument/2006/relationships/customXml" Target="../ink/ink957.xml"/><Relationship Id="rId173" Type="http://schemas.openxmlformats.org/officeDocument/2006/relationships/customXml" Target="../ink/ink622.xml"/><Relationship Id="rId229" Type="http://schemas.openxmlformats.org/officeDocument/2006/relationships/customXml" Target="../ink/ink650.xml"/><Relationship Id="rId380" Type="http://schemas.openxmlformats.org/officeDocument/2006/relationships/customXml" Target="../ink/ink726.xml"/><Relationship Id="rId436" Type="http://schemas.openxmlformats.org/officeDocument/2006/relationships/customXml" Target="../ink/ink754.xml"/><Relationship Id="rId601" Type="http://schemas.openxmlformats.org/officeDocument/2006/relationships/customXml" Target="../ink/ink837.xml"/><Relationship Id="rId643" Type="http://schemas.openxmlformats.org/officeDocument/2006/relationships/customXml" Target="../ink/ink858.xml"/><Relationship Id="rId240" Type="http://schemas.openxmlformats.org/officeDocument/2006/relationships/image" Target="../media/image118.png"/><Relationship Id="rId478" Type="http://schemas.openxmlformats.org/officeDocument/2006/relationships/customXml" Target="../ink/ink775.xml"/><Relationship Id="rId685" Type="http://schemas.openxmlformats.org/officeDocument/2006/relationships/customXml" Target="../ink/ink879.xml"/><Relationship Id="rId850" Type="http://schemas.openxmlformats.org/officeDocument/2006/relationships/image" Target="../media/image421.png"/><Relationship Id="rId35" Type="http://schemas.openxmlformats.org/officeDocument/2006/relationships/customXml" Target="../ink/ink552.xml"/><Relationship Id="rId77" Type="http://schemas.openxmlformats.org/officeDocument/2006/relationships/customXml" Target="../ink/ink573.xml"/><Relationship Id="rId100" Type="http://schemas.openxmlformats.org/officeDocument/2006/relationships/image" Target="../media/image49.png"/><Relationship Id="rId282" Type="http://schemas.openxmlformats.org/officeDocument/2006/relationships/image" Target="../media/image139.png"/><Relationship Id="rId338" Type="http://schemas.openxmlformats.org/officeDocument/2006/relationships/image" Target="../media/image167.png"/><Relationship Id="rId503" Type="http://schemas.openxmlformats.org/officeDocument/2006/relationships/customXml" Target="../ink/ink788.xml"/><Relationship Id="rId545" Type="http://schemas.openxmlformats.org/officeDocument/2006/relationships/customXml" Target="../ink/ink809.xml"/><Relationship Id="rId587" Type="http://schemas.openxmlformats.org/officeDocument/2006/relationships/customXml" Target="../ink/ink830.xml"/><Relationship Id="rId710" Type="http://schemas.openxmlformats.org/officeDocument/2006/relationships/image" Target="../media/image352.png"/><Relationship Id="rId752" Type="http://schemas.openxmlformats.org/officeDocument/2006/relationships/image" Target="../media/image372.png"/><Relationship Id="rId808" Type="http://schemas.openxmlformats.org/officeDocument/2006/relationships/image" Target="../media/image400.png"/><Relationship Id="rId8" Type="http://schemas.openxmlformats.org/officeDocument/2006/relationships/image" Target="../media/image3.png"/><Relationship Id="rId142" Type="http://schemas.openxmlformats.org/officeDocument/2006/relationships/image" Target="../media/image69.png"/><Relationship Id="rId184" Type="http://schemas.openxmlformats.org/officeDocument/2006/relationships/image" Target="../media/image90.png"/><Relationship Id="rId391" Type="http://schemas.openxmlformats.org/officeDocument/2006/relationships/image" Target="../media/image193.png"/><Relationship Id="rId405" Type="http://schemas.openxmlformats.org/officeDocument/2006/relationships/image" Target="../media/image200.png"/><Relationship Id="rId447" Type="http://schemas.openxmlformats.org/officeDocument/2006/relationships/image" Target="../media/image221.png"/><Relationship Id="rId612" Type="http://schemas.openxmlformats.org/officeDocument/2006/relationships/image" Target="../media/image303.png"/><Relationship Id="rId794" Type="http://schemas.openxmlformats.org/officeDocument/2006/relationships/image" Target="../media/image393.png"/><Relationship Id="rId251" Type="http://schemas.openxmlformats.org/officeDocument/2006/relationships/customXml" Target="../ink/ink661.xml"/><Relationship Id="rId489" Type="http://schemas.openxmlformats.org/officeDocument/2006/relationships/customXml" Target="../ink/ink781.xml"/><Relationship Id="rId654" Type="http://schemas.openxmlformats.org/officeDocument/2006/relationships/image" Target="../media/image324.png"/><Relationship Id="rId696" Type="http://schemas.openxmlformats.org/officeDocument/2006/relationships/image" Target="../media/image345.png"/><Relationship Id="rId46" Type="http://schemas.openxmlformats.org/officeDocument/2006/relationships/image" Target="../media/image22.png"/><Relationship Id="rId293" Type="http://schemas.openxmlformats.org/officeDocument/2006/relationships/customXml" Target="../ink/ink682.xml"/><Relationship Id="rId307" Type="http://schemas.openxmlformats.org/officeDocument/2006/relationships/customXml" Target="../ink/ink689.xml"/><Relationship Id="rId349" Type="http://schemas.openxmlformats.org/officeDocument/2006/relationships/customXml" Target="../ink/ink710.xml"/><Relationship Id="rId514" Type="http://schemas.openxmlformats.org/officeDocument/2006/relationships/image" Target="../media/image254.png"/><Relationship Id="rId556" Type="http://schemas.openxmlformats.org/officeDocument/2006/relationships/image" Target="../media/image275.png"/><Relationship Id="rId721" Type="http://schemas.openxmlformats.org/officeDocument/2006/relationships/image" Target="../media/image357.png"/><Relationship Id="rId763" Type="http://schemas.openxmlformats.org/officeDocument/2006/relationships/customXml" Target="../ink/ink919.xml"/><Relationship Id="rId88" Type="http://schemas.openxmlformats.org/officeDocument/2006/relationships/image" Target="../media/image43.png"/><Relationship Id="rId111" Type="http://schemas.openxmlformats.org/officeDocument/2006/relationships/customXml" Target="../ink/ink590.xml"/><Relationship Id="rId153" Type="http://schemas.openxmlformats.org/officeDocument/2006/relationships/customXml" Target="../ink/ink612.xml"/><Relationship Id="rId195" Type="http://schemas.openxmlformats.org/officeDocument/2006/relationships/customXml" Target="../ink/ink633.xml"/><Relationship Id="rId209" Type="http://schemas.openxmlformats.org/officeDocument/2006/relationships/customXml" Target="../ink/ink640.xml"/><Relationship Id="rId360" Type="http://schemas.openxmlformats.org/officeDocument/2006/relationships/image" Target="../media/image178.png"/><Relationship Id="rId416" Type="http://schemas.openxmlformats.org/officeDocument/2006/relationships/customXml" Target="../ink/ink744.xml"/><Relationship Id="rId598" Type="http://schemas.openxmlformats.org/officeDocument/2006/relationships/image" Target="../media/image296.png"/><Relationship Id="rId819" Type="http://schemas.openxmlformats.org/officeDocument/2006/relationships/customXml" Target="../ink/ink947.xml"/><Relationship Id="rId220" Type="http://schemas.openxmlformats.org/officeDocument/2006/relationships/image" Target="../media/image108.png"/><Relationship Id="rId458" Type="http://schemas.openxmlformats.org/officeDocument/2006/relationships/customXml" Target="../ink/ink765.xml"/><Relationship Id="rId623" Type="http://schemas.openxmlformats.org/officeDocument/2006/relationships/customXml" Target="../ink/ink848.xml"/><Relationship Id="rId665" Type="http://schemas.openxmlformats.org/officeDocument/2006/relationships/customXml" Target="../ink/ink869.xml"/><Relationship Id="rId830" Type="http://schemas.openxmlformats.org/officeDocument/2006/relationships/image" Target="../media/image411.png"/><Relationship Id="rId15" Type="http://schemas.openxmlformats.org/officeDocument/2006/relationships/customXml" Target="../ink/ink542.xml"/><Relationship Id="rId57" Type="http://schemas.openxmlformats.org/officeDocument/2006/relationships/customXml" Target="../ink/ink563.xml"/><Relationship Id="rId262" Type="http://schemas.openxmlformats.org/officeDocument/2006/relationships/image" Target="../media/image129.png"/><Relationship Id="rId318" Type="http://schemas.openxmlformats.org/officeDocument/2006/relationships/image" Target="../media/image157.png"/><Relationship Id="rId525" Type="http://schemas.openxmlformats.org/officeDocument/2006/relationships/customXml" Target="../ink/ink799.xml"/><Relationship Id="rId567" Type="http://schemas.openxmlformats.org/officeDocument/2006/relationships/customXml" Target="../ink/ink820.xml"/><Relationship Id="rId732" Type="http://schemas.openxmlformats.org/officeDocument/2006/relationships/customXml" Target="../ink/ink903.xml"/><Relationship Id="rId99" Type="http://schemas.openxmlformats.org/officeDocument/2006/relationships/customXml" Target="../ink/ink584.xml"/><Relationship Id="rId122" Type="http://schemas.openxmlformats.org/officeDocument/2006/relationships/image" Target="../media/image60.png"/><Relationship Id="rId164" Type="http://schemas.openxmlformats.org/officeDocument/2006/relationships/image" Target="../media/image80.png"/><Relationship Id="rId371" Type="http://schemas.openxmlformats.org/officeDocument/2006/relationships/image" Target="../media/image183.png"/><Relationship Id="rId774" Type="http://schemas.openxmlformats.org/officeDocument/2006/relationships/image" Target="../media/image383.png"/><Relationship Id="rId427" Type="http://schemas.openxmlformats.org/officeDocument/2006/relationships/image" Target="../media/image211.png"/><Relationship Id="rId469" Type="http://schemas.openxmlformats.org/officeDocument/2006/relationships/image" Target="../media/image232.png"/><Relationship Id="rId634" Type="http://schemas.openxmlformats.org/officeDocument/2006/relationships/image" Target="../media/image314.png"/><Relationship Id="rId676" Type="http://schemas.openxmlformats.org/officeDocument/2006/relationships/image" Target="../media/image335.png"/><Relationship Id="rId841" Type="http://schemas.openxmlformats.org/officeDocument/2006/relationships/customXml" Target="../ink/ink958.xml"/><Relationship Id="rId26" Type="http://schemas.openxmlformats.org/officeDocument/2006/relationships/image" Target="../media/image12.png"/><Relationship Id="rId231" Type="http://schemas.openxmlformats.org/officeDocument/2006/relationships/customXml" Target="../ink/ink651.xml"/><Relationship Id="rId273" Type="http://schemas.openxmlformats.org/officeDocument/2006/relationships/customXml" Target="../ink/ink672.xml"/><Relationship Id="rId329" Type="http://schemas.openxmlformats.org/officeDocument/2006/relationships/customXml" Target="../ink/ink700.xml"/><Relationship Id="rId480" Type="http://schemas.openxmlformats.org/officeDocument/2006/relationships/customXml" Target="../ink/ink776.xml"/><Relationship Id="rId536" Type="http://schemas.openxmlformats.org/officeDocument/2006/relationships/image" Target="../media/image265.png"/><Relationship Id="rId701" Type="http://schemas.openxmlformats.org/officeDocument/2006/relationships/customXml" Target="../ink/ink887.xml"/><Relationship Id="rId68" Type="http://schemas.openxmlformats.org/officeDocument/2006/relationships/image" Target="../media/image33.png"/><Relationship Id="rId133" Type="http://schemas.openxmlformats.org/officeDocument/2006/relationships/customXml" Target="../ink/ink602.xml"/><Relationship Id="rId175" Type="http://schemas.openxmlformats.org/officeDocument/2006/relationships/customXml" Target="../ink/ink623.xml"/><Relationship Id="rId340" Type="http://schemas.openxmlformats.org/officeDocument/2006/relationships/image" Target="../media/image168.png"/><Relationship Id="rId578" Type="http://schemas.openxmlformats.org/officeDocument/2006/relationships/image" Target="../media/image286.png"/><Relationship Id="rId743" Type="http://schemas.openxmlformats.org/officeDocument/2006/relationships/customXml" Target="../ink/ink909.xml"/><Relationship Id="rId785" Type="http://schemas.openxmlformats.org/officeDocument/2006/relationships/customXml" Target="../ink/ink930.xml"/><Relationship Id="rId200" Type="http://schemas.openxmlformats.org/officeDocument/2006/relationships/image" Target="../media/image98.png"/><Relationship Id="rId382" Type="http://schemas.openxmlformats.org/officeDocument/2006/relationships/customXml" Target="../ink/ink727.xml"/><Relationship Id="rId438" Type="http://schemas.openxmlformats.org/officeDocument/2006/relationships/customXml" Target="../ink/ink755.xml"/><Relationship Id="rId603" Type="http://schemas.openxmlformats.org/officeDocument/2006/relationships/customXml" Target="../ink/ink838.xml"/><Relationship Id="rId645" Type="http://schemas.openxmlformats.org/officeDocument/2006/relationships/customXml" Target="../ink/ink859.xml"/><Relationship Id="rId687" Type="http://schemas.openxmlformats.org/officeDocument/2006/relationships/customXml" Target="../ink/ink880.xml"/><Relationship Id="rId810" Type="http://schemas.openxmlformats.org/officeDocument/2006/relationships/image" Target="../media/image401.png"/><Relationship Id="rId852" Type="http://schemas.openxmlformats.org/officeDocument/2006/relationships/image" Target="../media/image422.png"/><Relationship Id="rId242" Type="http://schemas.openxmlformats.org/officeDocument/2006/relationships/image" Target="../media/image119.png"/><Relationship Id="rId284" Type="http://schemas.openxmlformats.org/officeDocument/2006/relationships/image" Target="../media/image140.png"/><Relationship Id="rId491" Type="http://schemas.openxmlformats.org/officeDocument/2006/relationships/customXml" Target="../ink/ink782.xml"/><Relationship Id="rId505" Type="http://schemas.openxmlformats.org/officeDocument/2006/relationships/customXml" Target="../ink/ink789.xml"/><Relationship Id="rId712" Type="http://schemas.openxmlformats.org/officeDocument/2006/relationships/image" Target="../media/image353.png"/><Relationship Id="rId37" Type="http://schemas.openxmlformats.org/officeDocument/2006/relationships/customXml" Target="../ink/ink553.xml"/><Relationship Id="rId79" Type="http://schemas.openxmlformats.org/officeDocument/2006/relationships/customXml" Target="../ink/ink574.xml"/><Relationship Id="rId102" Type="http://schemas.openxmlformats.org/officeDocument/2006/relationships/image" Target="../media/image50.png"/><Relationship Id="rId144" Type="http://schemas.openxmlformats.org/officeDocument/2006/relationships/image" Target="../media/image70.png"/><Relationship Id="rId547" Type="http://schemas.openxmlformats.org/officeDocument/2006/relationships/customXml" Target="../ink/ink810.xml"/><Relationship Id="rId589" Type="http://schemas.openxmlformats.org/officeDocument/2006/relationships/customXml" Target="../ink/ink831.xml"/><Relationship Id="rId754" Type="http://schemas.openxmlformats.org/officeDocument/2006/relationships/image" Target="../media/image373.png"/><Relationship Id="rId796" Type="http://schemas.openxmlformats.org/officeDocument/2006/relationships/image" Target="../media/image394.png"/><Relationship Id="rId90" Type="http://schemas.openxmlformats.org/officeDocument/2006/relationships/image" Target="../media/image44.png"/><Relationship Id="rId186" Type="http://schemas.openxmlformats.org/officeDocument/2006/relationships/image" Target="../media/image91.png"/><Relationship Id="rId351" Type="http://schemas.openxmlformats.org/officeDocument/2006/relationships/customXml" Target="../ink/ink711.xml"/><Relationship Id="rId393" Type="http://schemas.openxmlformats.org/officeDocument/2006/relationships/image" Target="../media/image194.png"/><Relationship Id="rId407" Type="http://schemas.openxmlformats.org/officeDocument/2006/relationships/image" Target="../media/image201.png"/><Relationship Id="rId449" Type="http://schemas.openxmlformats.org/officeDocument/2006/relationships/image" Target="../media/image222.png"/><Relationship Id="rId614" Type="http://schemas.openxmlformats.org/officeDocument/2006/relationships/image" Target="../media/image304.png"/><Relationship Id="rId656" Type="http://schemas.openxmlformats.org/officeDocument/2006/relationships/image" Target="../media/image325.png"/><Relationship Id="rId821" Type="http://schemas.openxmlformats.org/officeDocument/2006/relationships/customXml" Target="../ink/ink948.xml"/><Relationship Id="rId211" Type="http://schemas.openxmlformats.org/officeDocument/2006/relationships/customXml" Target="../ink/ink641.xml"/><Relationship Id="rId253" Type="http://schemas.openxmlformats.org/officeDocument/2006/relationships/customXml" Target="../ink/ink662.xml"/><Relationship Id="rId295" Type="http://schemas.openxmlformats.org/officeDocument/2006/relationships/customXml" Target="../ink/ink683.xml"/><Relationship Id="rId309" Type="http://schemas.openxmlformats.org/officeDocument/2006/relationships/customXml" Target="../ink/ink690.xml"/><Relationship Id="rId460" Type="http://schemas.openxmlformats.org/officeDocument/2006/relationships/customXml" Target="../ink/ink766.xml"/><Relationship Id="rId516" Type="http://schemas.openxmlformats.org/officeDocument/2006/relationships/image" Target="../media/image255.png"/><Relationship Id="rId698" Type="http://schemas.openxmlformats.org/officeDocument/2006/relationships/image" Target="../media/image346.png"/><Relationship Id="rId48" Type="http://schemas.openxmlformats.org/officeDocument/2006/relationships/image" Target="../media/image23.png"/><Relationship Id="rId113" Type="http://schemas.openxmlformats.org/officeDocument/2006/relationships/customXml" Target="../ink/ink591.xml"/><Relationship Id="rId320" Type="http://schemas.openxmlformats.org/officeDocument/2006/relationships/image" Target="../media/image158.png"/><Relationship Id="rId558" Type="http://schemas.openxmlformats.org/officeDocument/2006/relationships/image" Target="../media/image276.png"/><Relationship Id="rId723" Type="http://schemas.openxmlformats.org/officeDocument/2006/relationships/image" Target="../media/image358.png"/><Relationship Id="rId765" Type="http://schemas.openxmlformats.org/officeDocument/2006/relationships/customXml" Target="../ink/ink920.xml"/><Relationship Id="rId155" Type="http://schemas.openxmlformats.org/officeDocument/2006/relationships/customXml" Target="../ink/ink613.xml"/><Relationship Id="rId197" Type="http://schemas.openxmlformats.org/officeDocument/2006/relationships/customXml" Target="../ink/ink634.xml"/><Relationship Id="rId362" Type="http://schemas.openxmlformats.org/officeDocument/2006/relationships/customXml" Target="../ink/ink717.xml"/><Relationship Id="rId418" Type="http://schemas.openxmlformats.org/officeDocument/2006/relationships/customXml" Target="../ink/ink745.xml"/><Relationship Id="rId625" Type="http://schemas.openxmlformats.org/officeDocument/2006/relationships/customXml" Target="../ink/ink849.xml"/><Relationship Id="rId832" Type="http://schemas.openxmlformats.org/officeDocument/2006/relationships/image" Target="../media/image412.png"/><Relationship Id="rId222" Type="http://schemas.openxmlformats.org/officeDocument/2006/relationships/image" Target="../media/image109.png"/><Relationship Id="rId264" Type="http://schemas.openxmlformats.org/officeDocument/2006/relationships/image" Target="../media/image130.png"/><Relationship Id="rId471" Type="http://schemas.openxmlformats.org/officeDocument/2006/relationships/image" Target="../media/image233.png"/><Relationship Id="rId667" Type="http://schemas.openxmlformats.org/officeDocument/2006/relationships/customXml" Target="../ink/ink870.xml"/><Relationship Id="rId17" Type="http://schemas.openxmlformats.org/officeDocument/2006/relationships/customXml" Target="../ink/ink543.xml"/><Relationship Id="rId59" Type="http://schemas.openxmlformats.org/officeDocument/2006/relationships/customXml" Target="../ink/ink564.xml"/><Relationship Id="rId124" Type="http://schemas.openxmlformats.org/officeDocument/2006/relationships/customXml" Target="../ink/ink597.xml"/><Relationship Id="rId527" Type="http://schemas.openxmlformats.org/officeDocument/2006/relationships/customXml" Target="../ink/ink800.xml"/><Relationship Id="rId569" Type="http://schemas.openxmlformats.org/officeDocument/2006/relationships/customXml" Target="../ink/ink821.xml"/><Relationship Id="rId734" Type="http://schemas.openxmlformats.org/officeDocument/2006/relationships/customXml" Target="../ink/ink904.xml"/><Relationship Id="rId776" Type="http://schemas.openxmlformats.org/officeDocument/2006/relationships/image" Target="../media/image384.png"/><Relationship Id="rId70" Type="http://schemas.openxmlformats.org/officeDocument/2006/relationships/image" Target="../media/image34.png"/><Relationship Id="rId166" Type="http://schemas.openxmlformats.org/officeDocument/2006/relationships/image" Target="../media/image81.png"/><Relationship Id="rId331" Type="http://schemas.openxmlformats.org/officeDocument/2006/relationships/customXml" Target="../ink/ink701.xml"/><Relationship Id="rId373" Type="http://schemas.openxmlformats.org/officeDocument/2006/relationships/image" Target="../media/image184.png"/><Relationship Id="rId429" Type="http://schemas.openxmlformats.org/officeDocument/2006/relationships/image" Target="../media/image212.png"/><Relationship Id="rId580" Type="http://schemas.openxmlformats.org/officeDocument/2006/relationships/image" Target="../media/image287.png"/><Relationship Id="rId636" Type="http://schemas.openxmlformats.org/officeDocument/2006/relationships/image" Target="../media/image315.png"/><Relationship Id="rId801" Type="http://schemas.openxmlformats.org/officeDocument/2006/relationships/customXml" Target="../ink/ink938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652.xml"/><Relationship Id="rId440" Type="http://schemas.openxmlformats.org/officeDocument/2006/relationships/customXml" Target="../ink/ink756.xml"/><Relationship Id="rId678" Type="http://schemas.openxmlformats.org/officeDocument/2006/relationships/image" Target="../media/image336.png"/><Relationship Id="rId843" Type="http://schemas.openxmlformats.org/officeDocument/2006/relationships/customXml" Target="../ink/ink959.xml"/><Relationship Id="rId28" Type="http://schemas.openxmlformats.org/officeDocument/2006/relationships/image" Target="../media/image13.png"/><Relationship Id="rId275" Type="http://schemas.openxmlformats.org/officeDocument/2006/relationships/customXml" Target="../ink/ink673.xml"/><Relationship Id="rId300" Type="http://schemas.openxmlformats.org/officeDocument/2006/relationships/image" Target="../media/image148.png"/><Relationship Id="rId482" Type="http://schemas.openxmlformats.org/officeDocument/2006/relationships/customXml" Target="../ink/ink777.xml"/><Relationship Id="rId538" Type="http://schemas.openxmlformats.org/officeDocument/2006/relationships/image" Target="../media/image266.png"/><Relationship Id="rId703" Type="http://schemas.openxmlformats.org/officeDocument/2006/relationships/customXml" Target="../ink/ink888.xml"/><Relationship Id="rId745" Type="http://schemas.openxmlformats.org/officeDocument/2006/relationships/customXml" Target="../ink/ink910.xml"/><Relationship Id="rId81" Type="http://schemas.openxmlformats.org/officeDocument/2006/relationships/customXml" Target="../ink/ink575.xml"/><Relationship Id="rId135" Type="http://schemas.openxmlformats.org/officeDocument/2006/relationships/customXml" Target="../ink/ink603.xml"/><Relationship Id="rId177" Type="http://schemas.openxmlformats.org/officeDocument/2006/relationships/customXml" Target="../ink/ink624.xml"/><Relationship Id="rId342" Type="http://schemas.openxmlformats.org/officeDocument/2006/relationships/image" Target="../media/image169.png"/><Relationship Id="rId384" Type="http://schemas.openxmlformats.org/officeDocument/2006/relationships/customXml" Target="../ink/ink728.xml"/><Relationship Id="rId591" Type="http://schemas.openxmlformats.org/officeDocument/2006/relationships/customXml" Target="../ink/ink832.xml"/><Relationship Id="rId605" Type="http://schemas.openxmlformats.org/officeDocument/2006/relationships/customXml" Target="../ink/ink839.xml"/><Relationship Id="rId787" Type="http://schemas.openxmlformats.org/officeDocument/2006/relationships/customXml" Target="../ink/ink931.xml"/><Relationship Id="rId812" Type="http://schemas.openxmlformats.org/officeDocument/2006/relationships/image" Target="../media/image402.png"/><Relationship Id="rId202" Type="http://schemas.openxmlformats.org/officeDocument/2006/relationships/image" Target="../media/image99.png"/><Relationship Id="rId244" Type="http://schemas.openxmlformats.org/officeDocument/2006/relationships/image" Target="../media/image120.png"/><Relationship Id="rId647" Type="http://schemas.openxmlformats.org/officeDocument/2006/relationships/customXml" Target="../ink/ink860.xml"/><Relationship Id="rId689" Type="http://schemas.openxmlformats.org/officeDocument/2006/relationships/customXml" Target="../ink/ink881.xml"/><Relationship Id="rId39" Type="http://schemas.openxmlformats.org/officeDocument/2006/relationships/customXml" Target="../ink/ink554.xml"/><Relationship Id="rId286" Type="http://schemas.openxmlformats.org/officeDocument/2006/relationships/image" Target="../media/image141.png"/><Relationship Id="rId451" Type="http://schemas.openxmlformats.org/officeDocument/2006/relationships/image" Target="../media/image223.png"/><Relationship Id="rId493" Type="http://schemas.openxmlformats.org/officeDocument/2006/relationships/customXml" Target="../ink/ink783.xml"/><Relationship Id="rId507" Type="http://schemas.openxmlformats.org/officeDocument/2006/relationships/customXml" Target="../ink/ink790.xml"/><Relationship Id="rId549" Type="http://schemas.openxmlformats.org/officeDocument/2006/relationships/customXml" Target="../ink/ink811.xml"/><Relationship Id="rId714" Type="http://schemas.openxmlformats.org/officeDocument/2006/relationships/image" Target="../media/image354.png"/><Relationship Id="rId756" Type="http://schemas.openxmlformats.org/officeDocument/2006/relationships/image" Target="../media/image374.png"/><Relationship Id="rId50" Type="http://schemas.openxmlformats.org/officeDocument/2006/relationships/image" Target="../media/image24.png"/><Relationship Id="rId104" Type="http://schemas.openxmlformats.org/officeDocument/2006/relationships/image" Target="../media/image51.png"/><Relationship Id="rId146" Type="http://schemas.openxmlformats.org/officeDocument/2006/relationships/image" Target="../media/image71.png"/><Relationship Id="rId188" Type="http://schemas.openxmlformats.org/officeDocument/2006/relationships/image" Target="../media/image92.png"/><Relationship Id="rId311" Type="http://schemas.openxmlformats.org/officeDocument/2006/relationships/customXml" Target="../ink/ink691.xml"/><Relationship Id="rId353" Type="http://schemas.openxmlformats.org/officeDocument/2006/relationships/customXml" Target="../ink/ink712.xml"/><Relationship Id="rId395" Type="http://schemas.openxmlformats.org/officeDocument/2006/relationships/image" Target="../media/image195.png"/><Relationship Id="rId409" Type="http://schemas.openxmlformats.org/officeDocument/2006/relationships/image" Target="../media/image202.png"/><Relationship Id="rId560" Type="http://schemas.openxmlformats.org/officeDocument/2006/relationships/image" Target="../media/image277.png"/><Relationship Id="rId798" Type="http://schemas.openxmlformats.org/officeDocument/2006/relationships/image" Target="../media/image395.png"/><Relationship Id="rId92" Type="http://schemas.openxmlformats.org/officeDocument/2006/relationships/image" Target="../media/image45.png"/><Relationship Id="rId213" Type="http://schemas.openxmlformats.org/officeDocument/2006/relationships/customXml" Target="../ink/ink642.xml"/><Relationship Id="rId420" Type="http://schemas.openxmlformats.org/officeDocument/2006/relationships/customXml" Target="../ink/ink746.xml"/><Relationship Id="rId616" Type="http://schemas.openxmlformats.org/officeDocument/2006/relationships/image" Target="../media/image305.png"/><Relationship Id="rId658" Type="http://schemas.openxmlformats.org/officeDocument/2006/relationships/image" Target="../media/image326.png"/><Relationship Id="rId823" Type="http://schemas.openxmlformats.org/officeDocument/2006/relationships/customXml" Target="../ink/ink949.xml"/><Relationship Id="rId255" Type="http://schemas.openxmlformats.org/officeDocument/2006/relationships/customXml" Target="../ink/ink663.xml"/><Relationship Id="rId297" Type="http://schemas.openxmlformats.org/officeDocument/2006/relationships/customXml" Target="../ink/ink684.xml"/><Relationship Id="rId462" Type="http://schemas.openxmlformats.org/officeDocument/2006/relationships/customXml" Target="../ink/ink767.xml"/><Relationship Id="rId518" Type="http://schemas.openxmlformats.org/officeDocument/2006/relationships/image" Target="../media/image256.png"/><Relationship Id="rId725" Type="http://schemas.openxmlformats.org/officeDocument/2006/relationships/image" Target="../media/image359.png"/><Relationship Id="rId115" Type="http://schemas.openxmlformats.org/officeDocument/2006/relationships/customXml" Target="../ink/ink592.xml"/><Relationship Id="rId157" Type="http://schemas.openxmlformats.org/officeDocument/2006/relationships/customXml" Target="../ink/ink614.xml"/><Relationship Id="rId322" Type="http://schemas.openxmlformats.org/officeDocument/2006/relationships/image" Target="../media/image159.png"/><Relationship Id="rId364" Type="http://schemas.openxmlformats.org/officeDocument/2006/relationships/customXml" Target="../ink/ink718.xml"/><Relationship Id="rId767" Type="http://schemas.openxmlformats.org/officeDocument/2006/relationships/customXml" Target="../ink/ink921.xml"/><Relationship Id="rId61" Type="http://schemas.openxmlformats.org/officeDocument/2006/relationships/customXml" Target="../ink/ink565.xml"/><Relationship Id="rId199" Type="http://schemas.openxmlformats.org/officeDocument/2006/relationships/customXml" Target="../ink/ink635.xml"/><Relationship Id="rId571" Type="http://schemas.openxmlformats.org/officeDocument/2006/relationships/customXml" Target="../ink/ink822.xml"/><Relationship Id="rId627" Type="http://schemas.openxmlformats.org/officeDocument/2006/relationships/customXml" Target="../ink/ink850.xml"/><Relationship Id="rId669" Type="http://schemas.openxmlformats.org/officeDocument/2006/relationships/customXml" Target="../ink/ink871.xml"/><Relationship Id="rId834" Type="http://schemas.openxmlformats.org/officeDocument/2006/relationships/image" Target="../media/image413.png"/><Relationship Id="rId19" Type="http://schemas.openxmlformats.org/officeDocument/2006/relationships/customXml" Target="../ink/ink544.xml"/><Relationship Id="rId224" Type="http://schemas.openxmlformats.org/officeDocument/2006/relationships/image" Target="../media/image110.png"/><Relationship Id="rId266" Type="http://schemas.openxmlformats.org/officeDocument/2006/relationships/image" Target="../media/image131.png"/><Relationship Id="rId431" Type="http://schemas.openxmlformats.org/officeDocument/2006/relationships/image" Target="../media/image213.png"/><Relationship Id="rId473" Type="http://schemas.openxmlformats.org/officeDocument/2006/relationships/image" Target="../media/image234.png"/><Relationship Id="rId529" Type="http://schemas.openxmlformats.org/officeDocument/2006/relationships/customXml" Target="../ink/ink801.xml"/><Relationship Id="rId680" Type="http://schemas.openxmlformats.org/officeDocument/2006/relationships/image" Target="../media/image337.png"/><Relationship Id="rId736" Type="http://schemas.openxmlformats.org/officeDocument/2006/relationships/customXml" Target="../ink/ink905.xml"/><Relationship Id="rId30" Type="http://schemas.openxmlformats.org/officeDocument/2006/relationships/image" Target="../media/image14.png"/><Relationship Id="rId126" Type="http://schemas.openxmlformats.org/officeDocument/2006/relationships/customXml" Target="../ink/ink598.xml"/><Relationship Id="rId168" Type="http://schemas.openxmlformats.org/officeDocument/2006/relationships/image" Target="../media/image82.png"/><Relationship Id="rId333" Type="http://schemas.openxmlformats.org/officeDocument/2006/relationships/customXml" Target="../ink/ink702.xml"/><Relationship Id="rId540" Type="http://schemas.openxmlformats.org/officeDocument/2006/relationships/image" Target="../media/image267.png"/><Relationship Id="rId778" Type="http://schemas.openxmlformats.org/officeDocument/2006/relationships/image" Target="../media/image385.png"/><Relationship Id="rId72" Type="http://schemas.openxmlformats.org/officeDocument/2006/relationships/image" Target="../media/image35.png"/><Relationship Id="rId375" Type="http://schemas.openxmlformats.org/officeDocument/2006/relationships/image" Target="../media/image185.png"/><Relationship Id="rId582" Type="http://schemas.openxmlformats.org/officeDocument/2006/relationships/image" Target="../media/image288.png"/><Relationship Id="rId638" Type="http://schemas.openxmlformats.org/officeDocument/2006/relationships/image" Target="../media/image316.png"/><Relationship Id="rId803" Type="http://schemas.openxmlformats.org/officeDocument/2006/relationships/customXml" Target="../ink/ink939.xml"/><Relationship Id="rId845" Type="http://schemas.openxmlformats.org/officeDocument/2006/relationships/customXml" Target="../ink/ink960.xml"/><Relationship Id="rId3" Type="http://schemas.openxmlformats.org/officeDocument/2006/relationships/customXml" Target="../ink/ink536.xml"/><Relationship Id="rId235" Type="http://schemas.openxmlformats.org/officeDocument/2006/relationships/customXml" Target="../ink/ink653.xml"/><Relationship Id="rId277" Type="http://schemas.openxmlformats.org/officeDocument/2006/relationships/customXml" Target="../ink/ink674.xml"/><Relationship Id="rId400" Type="http://schemas.openxmlformats.org/officeDocument/2006/relationships/customXml" Target="../ink/ink736.xml"/><Relationship Id="rId442" Type="http://schemas.openxmlformats.org/officeDocument/2006/relationships/customXml" Target="../ink/ink757.xml"/><Relationship Id="rId484" Type="http://schemas.openxmlformats.org/officeDocument/2006/relationships/customXml" Target="../ink/ink778.xml"/><Relationship Id="rId705" Type="http://schemas.openxmlformats.org/officeDocument/2006/relationships/customXml" Target="../ink/ink889.xml"/><Relationship Id="rId137" Type="http://schemas.openxmlformats.org/officeDocument/2006/relationships/customXml" Target="../ink/ink604.xml"/><Relationship Id="rId302" Type="http://schemas.openxmlformats.org/officeDocument/2006/relationships/image" Target="../media/image149.png"/><Relationship Id="rId344" Type="http://schemas.openxmlformats.org/officeDocument/2006/relationships/image" Target="../media/image170.png"/><Relationship Id="rId691" Type="http://schemas.openxmlformats.org/officeDocument/2006/relationships/customXml" Target="../ink/ink882.xml"/><Relationship Id="rId747" Type="http://schemas.openxmlformats.org/officeDocument/2006/relationships/customXml" Target="../ink/ink911.xml"/><Relationship Id="rId789" Type="http://schemas.openxmlformats.org/officeDocument/2006/relationships/customXml" Target="../ink/ink932.xml"/><Relationship Id="rId41" Type="http://schemas.openxmlformats.org/officeDocument/2006/relationships/customXml" Target="../ink/ink555.xml"/><Relationship Id="rId83" Type="http://schemas.openxmlformats.org/officeDocument/2006/relationships/customXml" Target="../ink/ink576.xml"/><Relationship Id="rId179" Type="http://schemas.openxmlformats.org/officeDocument/2006/relationships/customXml" Target="../ink/ink625.xml"/><Relationship Id="rId386" Type="http://schemas.openxmlformats.org/officeDocument/2006/relationships/customXml" Target="../ink/ink729.xml"/><Relationship Id="rId551" Type="http://schemas.openxmlformats.org/officeDocument/2006/relationships/customXml" Target="../ink/ink812.xml"/><Relationship Id="rId593" Type="http://schemas.openxmlformats.org/officeDocument/2006/relationships/customXml" Target="../ink/ink833.xml"/><Relationship Id="rId607" Type="http://schemas.openxmlformats.org/officeDocument/2006/relationships/customXml" Target="../ink/ink840.xml"/><Relationship Id="rId649" Type="http://schemas.openxmlformats.org/officeDocument/2006/relationships/customXml" Target="../ink/ink861.xml"/><Relationship Id="rId814" Type="http://schemas.openxmlformats.org/officeDocument/2006/relationships/image" Target="../media/image403.png"/><Relationship Id="rId190" Type="http://schemas.openxmlformats.org/officeDocument/2006/relationships/image" Target="../media/image93.png"/><Relationship Id="rId204" Type="http://schemas.openxmlformats.org/officeDocument/2006/relationships/image" Target="../media/image100.png"/><Relationship Id="rId246" Type="http://schemas.openxmlformats.org/officeDocument/2006/relationships/image" Target="../media/image121.png"/><Relationship Id="rId288" Type="http://schemas.openxmlformats.org/officeDocument/2006/relationships/image" Target="../media/image142.png"/><Relationship Id="rId411" Type="http://schemas.openxmlformats.org/officeDocument/2006/relationships/image" Target="../media/image203.png"/><Relationship Id="rId453" Type="http://schemas.openxmlformats.org/officeDocument/2006/relationships/image" Target="../media/image224.png"/><Relationship Id="rId509" Type="http://schemas.openxmlformats.org/officeDocument/2006/relationships/customXml" Target="../ink/ink791.xml"/><Relationship Id="rId660" Type="http://schemas.openxmlformats.org/officeDocument/2006/relationships/image" Target="../media/image327.png"/><Relationship Id="rId106" Type="http://schemas.openxmlformats.org/officeDocument/2006/relationships/image" Target="../media/image52.png"/><Relationship Id="rId313" Type="http://schemas.openxmlformats.org/officeDocument/2006/relationships/customXml" Target="../ink/ink692.xml"/><Relationship Id="rId495" Type="http://schemas.openxmlformats.org/officeDocument/2006/relationships/customXml" Target="../ink/ink784.xml"/><Relationship Id="rId716" Type="http://schemas.openxmlformats.org/officeDocument/2006/relationships/image" Target="../media/image355.png"/><Relationship Id="rId758" Type="http://schemas.openxmlformats.org/officeDocument/2006/relationships/image" Target="../media/image375.png"/><Relationship Id="rId10" Type="http://schemas.openxmlformats.org/officeDocument/2006/relationships/image" Target="../media/image4.png"/><Relationship Id="rId52" Type="http://schemas.openxmlformats.org/officeDocument/2006/relationships/image" Target="../media/image25.png"/><Relationship Id="rId94" Type="http://schemas.openxmlformats.org/officeDocument/2006/relationships/image" Target="../media/image46.png"/><Relationship Id="rId148" Type="http://schemas.openxmlformats.org/officeDocument/2006/relationships/image" Target="../media/image72.png"/><Relationship Id="rId355" Type="http://schemas.openxmlformats.org/officeDocument/2006/relationships/customXml" Target="../ink/ink713.xml"/><Relationship Id="rId397" Type="http://schemas.openxmlformats.org/officeDocument/2006/relationships/image" Target="../media/image196.png"/><Relationship Id="rId520" Type="http://schemas.openxmlformats.org/officeDocument/2006/relationships/image" Target="../media/image257.png"/><Relationship Id="rId562" Type="http://schemas.openxmlformats.org/officeDocument/2006/relationships/image" Target="../media/image278.png"/><Relationship Id="rId618" Type="http://schemas.openxmlformats.org/officeDocument/2006/relationships/image" Target="../media/image306.png"/><Relationship Id="rId825" Type="http://schemas.openxmlformats.org/officeDocument/2006/relationships/customXml" Target="../ink/ink950.xml"/><Relationship Id="rId215" Type="http://schemas.openxmlformats.org/officeDocument/2006/relationships/customXml" Target="../ink/ink643.xml"/><Relationship Id="rId257" Type="http://schemas.openxmlformats.org/officeDocument/2006/relationships/customXml" Target="../ink/ink664.xml"/><Relationship Id="rId422" Type="http://schemas.openxmlformats.org/officeDocument/2006/relationships/customXml" Target="../ink/ink747.xml"/><Relationship Id="rId464" Type="http://schemas.openxmlformats.org/officeDocument/2006/relationships/customXml" Target="../ink/ink768.xml"/><Relationship Id="rId299" Type="http://schemas.openxmlformats.org/officeDocument/2006/relationships/customXml" Target="../ink/ink685.xml"/><Relationship Id="rId727" Type="http://schemas.openxmlformats.org/officeDocument/2006/relationships/image" Target="../media/image360.png"/><Relationship Id="rId63" Type="http://schemas.openxmlformats.org/officeDocument/2006/relationships/customXml" Target="../ink/ink566.xml"/><Relationship Id="rId159" Type="http://schemas.openxmlformats.org/officeDocument/2006/relationships/customXml" Target="../ink/ink615.xml"/><Relationship Id="rId366" Type="http://schemas.openxmlformats.org/officeDocument/2006/relationships/customXml" Target="../ink/ink719.xml"/><Relationship Id="rId573" Type="http://schemas.openxmlformats.org/officeDocument/2006/relationships/customXml" Target="../ink/ink823.xml"/><Relationship Id="rId780" Type="http://schemas.openxmlformats.org/officeDocument/2006/relationships/image" Target="../media/image386.png"/><Relationship Id="rId226" Type="http://schemas.openxmlformats.org/officeDocument/2006/relationships/image" Target="../media/image111.png"/><Relationship Id="rId433" Type="http://schemas.openxmlformats.org/officeDocument/2006/relationships/image" Target="../media/image214.png"/><Relationship Id="rId640" Type="http://schemas.openxmlformats.org/officeDocument/2006/relationships/image" Target="../media/image317.png"/><Relationship Id="rId738" Type="http://schemas.openxmlformats.org/officeDocument/2006/relationships/customXml" Target="../ink/ink906.xml"/><Relationship Id="rId74" Type="http://schemas.openxmlformats.org/officeDocument/2006/relationships/image" Target="../media/image36.png"/><Relationship Id="rId377" Type="http://schemas.openxmlformats.org/officeDocument/2006/relationships/image" Target="../media/image186.png"/><Relationship Id="rId500" Type="http://schemas.openxmlformats.org/officeDocument/2006/relationships/image" Target="../media/image247.png"/><Relationship Id="rId584" Type="http://schemas.openxmlformats.org/officeDocument/2006/relationships/image" Target="../media/image289.png"/><Relationship Id="rId805" Type="http://schemas.openxmlformats.org/officeDocument/2006/relationships/customXml" Target="../ink/ink940.xml"/><Relationship Id="rId5" Type="http://schemas.openxmlformats.org/officeDocument/2006/relationships/customXml" Target="../ink/ink537.xml"/><Relationship Id="rId237" Type="http://schemas.openxmlformats.org/officeDocument/2006/relationships/customXml" Target="../ink/ink654.xml"/><Relationship Id="rId791" Type="http://schemas.openxmlformats.org/officeDocument/2006/relationships/customXml" Target="../ink/ink933.xml"/><Relationship Id="rId444" Type="http://schemas.openxmlformats.org/officeDocument/2006/relationships/customXml" Target="../ink/ink758.xml"/><Relationship Id="rId651" Type="http://schemas.openxmlformats.org/officeDocument/2006/relationships/customXml" Target="../ink/ink862.xml"/><Relationship Id="rId749" Type="http://schemas.openxmlformats.org/officeDocument/2006/relationships/customXml" Target="../ink/ink912.xml"/><Relationship Id="rId290" Type="http://schemas.openxmlformats.org/officeDocument/2006/relationships/image" Target="../media/image143.png"/><Relationship Id="rId304" Type="http://schemas.openxmlformats.org/officeDocument/2006/relationships/image" Target="../media/image150.png"/><Relationship Id="rId388" Type="http://schemas.openxmlformats.org/officeDocument/2006/relationships/customXml" Target="../ink/ink730.xml"/><Relationship Id="rId511" Type="http://schemas.openxmlformats.org/officeDocument/2006/relationships/customXml" Target="../ink/ink792.xml"/><Relationship Id="rId609" Type="http://schemas.openxmlformats.org/officeDocument/2006/relationships/customXml" Target="../ink/ink841.xml"/><Relationship Id="rId85" Type="http://schemas.openxmlformats.org/officeDocument/2006/relationships/customXml" Target="../ink/ink577.xml"/><Relationship Id="rId150" Type="http://schemas.openxmlformats.org/officeDocument/2006/relationships/image" Target="../media/image73.png"/><Relationship Id="rId595" Type="http://schemas.openxmlformats.org/officeDocument/2006/relationships/customXml" Target="../ink/ink834.xml"/><Relationship Id="rId816" Type="http://schemas.openxmlformats.org/officeDocument/2006/relationships/image" Target="../media/image404.png"/><Relationship Id="rId248" Type="http://schemas.openxmlformats.org/officeDocument/2006/relationships/image" Target="../media/image122.png"/><Relationship Id="rId455" Type="http://schemas.openxmlformats.org/officeDocument/2006/relationships/image" Target="../media/image225.png"/><Relationship Id="rId662" Type="http://schemas.openxmlformats.org/officeDocument/2006/relationships/image" Target="../media/image328.png"/><Relationship Id="rId12" Type="http://schemas.openxmlformats.org/officeDocument/2006/relationships/image" Target="../media/image5.png"/><Relationship Id="rId108" Type="http://schemas.openxmlformats.org/officeDocument/2006/relationships/image" Target="../media/image53.png"/><Relationship Id="rId315" Type="http://schemas.openxmlformats.org/officeDocument/2006/relationships/customXml" Target="../ink/ink693.xml"/><Relationship Id="rId522" Type="http://schemas.openxmlformats.org/officeDocument/2006/relationships/image" Target="../media/image258.png"/><Relationship Id="rId96" Type="http://schemas.openxmlformats.org/officeDocument/2006/relationships/image" Target="../media/image47.png"/><Relationship Id="rId161" Type="http://schemas.openxmlformats.org/officeDocument/2006/relationships/customXml" Target="../ink/ink616.xml"/><Relationship Id="rId399" Type="http://schemas.openxmlformats.org/officeDocument/2006/relationships/image" Target="../media/image197.png"/><Relationship Id="rId827" Type="http://schemas.openxmlformats.org/officeDocument/2006/relationships/customXml" Target="../ink/ink951.xml"/><Relationship Id="rId259" Type="http://schemas.openxmlformats.org/officeDocument/2006/relationships/customXml" Target="../ink/ink665.xml"/><Relationship Id="rId466" Type="http://schemas.openxmlformats.org/officeDocument/2006/relationships/customXml" Target="../ink/ink769.xml"/><Relationship Id="rId673" Type="http://schemas.openxmlformats.org/officeDocument/2006/relationships/customXml" Target="../ink/ink873.xml"/><Relationship Id="rId23" Type="http://schemas.openxmlformats.org/officeDocument/2006/relationships/customXml" Target="../ink/ink546.xml"/><Relationship Id="rId119" Type="http://schemas.openxmlformats.org/officeDocument/2006/relationships/customXml" Target="../ink/ink594.xml"/><Relationship Id="rId326" Type="http://schemas.openxmlformats.org/officeDocument/2006/relationships/image" Target="../media/image161.png"/><Relationship Id="rId533" Type="http://schemas.openxmlformats.org/officeDocument/2006/relationships/customXml" Target="../ink/ink803.xml"/><Relationship Id="rId740" Type="http://schemas.openxmlformats.org/officeDocument/2006/relationships/image" Target="../media/image366.png"/><Relationship Id="rId838" Type="http://schemas.openxmlformats.org/officeDocument/2006/relationships/image" Target="../media/image415.png"/><Relationship Id="rId172" Type="http://schemas.openxmlformats.org/officeDocument/2006/relationships/image" Target="../media/image84.png"/><Relationship Id="rId477" Type="http://schemas.openxmlformats.org/officeDocument/2006/relationships/image" Target="../media/image236.png"/><Relationship Id="rId600" Type="http://schemas.openxmlformats.org/officeDocument/2006/relationships/image" Target="../media/image297.png"/><Relationship Id="rId684" Type="http://schemas.openxmlformats.org/officeDocument/2006/relationships/image" Target="../media/image339.png"/><Relationship Id="rId337" Type="http://schemas.openxmlformats.org/officeDocument/2006/relationships/customXml" Target="../ink/ink704.xml"/><Relationship Id="rId34" Type="http://schemas.openxmlformats.org/officeDocument/2006/relationships/image" Target="../media/image16.png"/><Relationship Id="rId544" Type="http://schemas.openxmlformats.org/officeDocument/2006/relationships/image" Target="../media/image269.png"/><Relationship Id="rId751" Type="http://schemas.openxmlformats.org/officeDocument/2006/relationships/customXml" Target="../ink/ink913.xml"/><Relationship Id="rId849" Type="http://schemas.openxmlformats.org/officeDocument/2006/relationships/customXml" Target="../ink/ink962.xml"/><Relationship Id="rId183" Type="http://schemas.openxmlformats.org/officeDocument/2006/relationships/customXml" Target="../ink/ink627.xml"/><Relationship Id="rId390" Type="http://schemas.openxmlformats.org/officeDocument/2006/relationships/customXml" Target="../ink/ink731.xml"/><Relationship Id="rId404" Type="http://schemas.openxmlformats.org/officeDocument/2006/relationships/customXml" Target="../ink/ink738.xml"/><Relationship Id="rId611" Type="http://schemas.openxmlformats.org/officeDocument/2006/relationships/customXml" Target="../ink/ink842.xml"/><Relationship Id="rId250" Type="http://schemas.openxmlformats.org/officeDocument/2006/relationships/image" Target="../media/image123.png"/><Relationship Id="rId488" Type="http://schemas.openxmlformats.org/officeDocument/2006/relationships/image" Target="../media/image241.png"/><Relationship Id="rId695" Type="http://schemas.openxmlformats.org/officeDocument/2006/relationships/customXml" Target="../ink/ink884.xml"/><Relationship Id="rId709" Type="http://schemas.openxmlformats.org/officeDocument/2006/relationships/customXml" Target="../ink/ink891.xml"/><Relationship Id="rId45" Type="http://schemas.openxmlformats.org/officeDocument/2006/relationships/customXml" Target="../ink/ink557.xml"/><Relationship Id="rId110" Type="http://schemas.openxmlformats.org/officeDocument/2006/relationships/image" Target="../media/image54.png"/><Relationship Id="rId348" Type="http://schemas.openxmlformats.org/officeDocument/2006/relationships/image" Target="../media/image172.png"/><Relationship Id="rId555" Type="http://schemas.openxmlformats.org/officeDocument/2006/relationships/customXml" Target="../ink/ink814.xml"/><Relationship Id="rId762" Type="http://schemas.openxmlformats.org/officeDocument/2006/relationships/image" Target="../media/image377.png"/><Relationship Id="rId194" Type="http://schemas.openxmlformats.org/officeDocument/2006/relationships/image" Target="../media/image95.png"/><Relationship Id="rId208" Type="http://schemas.openxmlformats.org/officeDocument/2006/relationships/image" Target="../media/image102.png"/><Relationship Id="rId415" Type="http://schemas.openxmlformats.org/officeDocument/2006/relationships/image" Target="../media/image205.png"/><Relationship Id="rId622" Type="http://schemas.openxmlformats.org/officeDocument/2006/relationships/image" Target="../media/image308.png"/><Relationship Id="rId261" Type="http://schemas.openxmlformats.org/officeDocument/2006/relationships/customXml" Target="../ink/ink666.xml"/><Relationship Id="rId499" Type="http://schemas.openxmlformats.org/officeDocument/2006/relationships/customXml" Target="../ink/ink786.xml"/><Relationship Id="rId56" Type="http://schemas.openxmlformats.org/officeDocument/2006/relationships/image" Target="../media/image27.png"/><Relationship Id="rId359" Type="http://schemas.openxmlformats.org/officeDocument/2006/relationships/customXml" Target="../ink/ink715.xml"/><Relationship Id="rId566" Type="http://schemas.openxmlformats.org/officeDocument/2006/relationships/image" Target="../media/image280.png"/><Relationship Id="rId773" Type="http://schemas.openxmlformats.org/officeDocument/2006/relationships/customXml" Target="../ink/ink924.xml"/><Relationship Id="rId121" Type="http://schemas.openxmlformats.org/officeDocument/2006/relationships/customXml" Target="../ink/ink595.xml"/><Relationship Id="rId219" Type="http://schemas.openxmlformats.org/officeDocument/2006/relationships/customXml" Target="../ink/ink645.xml"/><Relationship Id="rId426" Type="http://schemas.openxmlformats.org/officeDocument/2006/relationships/customXml" Target="../ink/ink749.xml"/><Relationship Id="rId633" Type="http://schemas.openxmlformats.org/officeDocument/2006/relationships/customXml" Target="../ink/ink853.xml"/><Relationship Id="rId840" Type="http://schemas.openxmlformats.org/officeDocument/2006/relationships/image" Target="../media/image416.png"/><Relationship Id="rId67" Type="http://schemas.openxmlformats.org/officeDocument/2006/relationships/customXml" Target="../ink/ink568.xml"/><Relationship Id="rId272" Type="http://schemas.openxmlformats.org/officeDocument/2006/relationships/image" Target="../media/image134.png"/><Relationship Id="rId577" Type="http://schemas.openxmlformats.org/officeDocument/2006/relationships/customXml" Target="../ink/ink825.xml"/><Relationship Id="rId700" Type="http://schemas.openxmlformats.org/officeDocument/2006/relationships/image" Target="../media/image347.png"/><Relationship Id="rId132" Type="http://schemas.openxmlformats.org/officeDocument/2006/relationships/image" Target="../media/image64.png"/><Relationship Id="rId784" Type="http://schemas.openxmlformats.org/officeDocument/2006/relationships/image" Target="../media/image388.png"/><Relationship Id="rId437" Type="http://schemas.openxmlformats.org/officeDocument/2006/relationships/image" Target="../media/image216.png"/><Relationship Id="rId644" Type="http://schemas.openxmlformats.org/officeDocument/2006/relationships/image" Target="../media/image319.png"/><Relationship Id="rId851" Type="http://schemas.openxmlformats.org/officeDocument/2006/relationships/customXml" Target="../ink/ink963.xml"/><Relationship Id="rId283" Type="http://schemas.openxmlformats.org/officeDocument/2006/relationships/customXml" Target="../ink/ink677.xml"/><Relationship Id="rId490" Type="http://schemas.openxmlformats.org/officeDocument/2006/relationships/image" Target="../media/image242.png"/><Relationship Id="rId504" Type="http://schemas.openxmlformats.org/officeDocument/2006/relationships/image" Target="../media/image249.png"/><Relationship Id="rId711" Type="http://schemas.openxmlformats.org/officeDocument/2006/relationships/customXml" Target="../ink/ink892.xml"/><Relationship Id="rId78" Type="http://schemas.openxmlformats.org/officeDocument/2006/relationships/image" Target="../media/image38.png"/><Relationship Id="rId143" Type="http://schemas.openxmlformats.org/officeDocument/2006/relationships/customXml" Target="../ink/ink607.xml"/><Relationship Id="rId350" Type="http://schemas.openxmlformats.org/officeDocument/2006/relationships/image" Target="../media/image173.png"/><Relationship Id="rId588" Type="http://schemas.openxmlformats.org/officeDocument/2006/relationships/image" Target="../media/image291.png"/><Relationship Id="rId795" Type="http://schemas.openxmlformats.org/officeDocument/2006/relationships/customXml" Target="../ink/ink935.xml"/><Relationship Id="rId809" Type="http://schemas.openxmlformats.org/officeDocument/2006/relationships/customXml" Target="../ink/ink942.xml"/><Relationship Id="rId9" Type="http://schemas.openxmlformats.org/officeDocument/2006/relationships/customXml" Target="../ink/ink539.xml"/><Relationship Id="rId210" Type="http://schemas.openxmlformats.org/officeDocument/2006/relationships/image" Target="../media/image103.png"/><Relationship Id="rId448" Type="http://schemas.openxmlformats.org/officeDocument/2006/relationships/customXml" Target="../ink/ink760.xml"/><Relationship Id="rId655" Type="http://schemas.openxmlformats.org/officeDocument/2006/relationships/customXml" Target="../ink/ink864.xml"/><Relationship Id="rId294" Type="http://schemas.openxmlformats.org/officeDocument/2006/relationships/image" Target="../media/image145.png"/><Relationship Id="rId308" Type="http://schemas.openxmlformats.org/officeDocument/2006/relationships/image" Target="../media/image152.png"/><Relationship Id="rId515" Type="http://schemas.openxmlformats.org/officeDocument/2006/relationships/customXml" Target="../ink/ink794.xml"/><Relationship Id="rId722" Type="http://schemas.openxmlformats.org/officeDocument/2006/relationships/customXml" Target="../ink/ink898.xml"/><Relationship Id="rId89" Type="http://schemas.openxmlformats.org/officeDocument/2006/relationships/customXml" Target="../ink/ink579.xml"/><Relationship Id="rId154" Type="http://schemas.openxmlformats.org/officeDocument/2006/relationships/image" Target="../media/image75.png"/><Relationship Id="rId361" Type="http://schemas.openxmlformats.org/officeDocument/2006/relationships/customXml" Target="../ink/ink716.xml"/><Relationship Id="rId599" Type="http://schemas.openxmlformats.org/officeDocument/2006/relationships/customXml" Target="../ink/ink836.xml"/><Relationship Id="rId459" Type="http://schemas.openxmlformats.org/officeDocument/2006/relationships/image" Target="../media/image227.png"/><Relationship Id="rId666" Type="http://schemas.openxmlformats.org/officeDocument/2006/relationships/image" Target="../media/image330.png"/><Relationship Id="rId16" Type="http://schemas.openxmlformats.org/officeDocument/2006/relationships/image" Target="../media/image7.png"/><Relationship Id="rId221" Type="http://schemas.openxmlformats.org/officeDocument/2006/relationships/customXml" Target="../ink/ink646.xml"/><Relationship Id="rId319" Type="http://schemas.openxmlformats.org/officeDocument/2006/relationships/customXml" Target="../ink/ink695.xml"/><Relationship Id="rId526" Type="http://schemas.openxmlformats.org/officeDocument/2006/relationships/image" Target="../media/image260.png"/><Relationship Id="rId733" Type="http://schemas.openxmlformats.org/officeDocument/2006/relationships/image" Target="../media/image363.png"/><Relationship Id="rId165" Type="http://schemas.openxmlformats.org/officeDocument/2006/relationships/customXml" Target="../ink/ink618.xml"/><Relationship Id="rId372" Type="http://schemas.openxmlformats.org/officeDocument/2006/relationships/customXml" Target="../ink/ink722.xml"/><Relationship Id="rId677" Type="http://schemas.openxmlformats.org/officeDocument/2006/relationships/customXml" Target="../ink/ink875.xml"/><Relationship Id="rId800" Type="http://schemas.openxmlformats.org/officeDocument/2006/relationships/image" Target="../media/image396.png"/><Relationship Id="rId232" Type="http://schemas.openxmlformats.org/officeDocument/2006/relationships/image" Target="../media/image114.png"/><Relationship Id="rId27" Type="http://schemas.openxmlformats.org/officeDocument/2006/relationships/customXml" Target="../ink/ink548.xml"/><Relationship Id="rId537" Type="http://schemas.openxmlformats.org/officeDocument/2006/relationships/customXml" Target="../ink/ink805.xml"/><Relationship Id="rId744" Type="http://schemas.openxmlformats.org/officeDocument/2006/relationships/image" Target="../media/image368.png"/><Relationship Id="rId80" Type="http://schemas.openxmlformats.org/officeDocument/2006/relationships/image" Target="../media/image39.png"/><Relationship Id="rId176" Type="http://schemas.openxmlformats.org/officeDocument/2006/relationships/image" Target="../media/image86.png"/><Relationship Id="rId383" Type="http://schemas.openxmlformats.org/officeDocument/2006/relationships/image" Target="../media/image189.png"/><Relationship Id="rId590" Type="http://schemas.openxmlformats.org/officeDocument/2006/relationships/image" Target="../media/image292.png"/><Relationship Id="rId604" Type="http://schemas.openxmlformats.org/officeDocument/2006/relationships/image" Target="../media/image299.png"/><Relationship Id="rId811" Type="http://schemas.openxmlformats.org/officeDocument/2006/relationships/customXml" Target="../ink/ink943.xml"/><Relationship Id="rId243" Type="http://schemas.openxmlformats.org/officeDocument/2006/relationships/customXml" Target="../ink/ink657.xml"/><Relationship Id="rId450" Type="http://schemas.openxmlformats.org/officeDocument/2006/relationships/customXml" Target="../ink/ink761.xml"/><Relationship Id="rId688" Type="http://schemas.openxmlformats.org/officeDocument/2006/relationships/image" Target="../media/image341.png"/><Relationship Id="rId38" Type="http://schemas.openxmlformats.org/officeDocument/2006/relationships/image" Target="../media/image18.png"/><Relationship Id="rId103" Type="http://schemas.openxmlformats.org/officeDocument/2006/relationships/customXml" Target="../ink/ink586.xml"/><Relationship Id="rId310" Type="http://schemas.openxmlformats.org/officeDocument/2006/relationships/image" Target="../media/image153.png"/><Relationship Id="rId548" Type="http://schemas.openxmlformats.org/officeDocument/2006/relationships/image" Target="../media/image271.png"/><Relationship Id="rId755" Type="http://schemas.openxmlformats.org/officeDocument/2006/relationships/customXml" Target="../ink/ink915.xml"/><Relationship Id="rId91" Type="http://schemas.openxmlformats.org/officeDocument/2006/relationships/customXml" Target="../ink/ink580.xml"/><Relationship Id="rId187" Type="http://schemas.openxmlformats.org/officeDocument/2006/relationships/customXml" Target="../ink/ink629.xml"/><Relationship Id="rId394" Type="http://schemas.openxmlformats.org/officeDocument/2006/relationships/customXml" Target="../ink/ink733.xml"/><Relationship Id="rId408" Type="http://schemas.openxmlformats.org/officeDocument/2006/relationships/customXml" Target="../ink/ink740.xml"/><Relationship Id="rId615" Type="http://schemas.openxmlformats.org/officeDocument/2006/relationships/customXml" Target="../ink/ink844.xml"/><Relationship Id="rId822" Type="http://schemas.openxmlformats.org/officeDocument/2006/relationships/image" Target="../media/image407.png"/><Relationship Id="rId254" Type="http://schemas.openxmlformats.org/officeDocument/2006/relationships/image" Target="../media/image125.png"/><Relationship Id="rId699" Type="http://schemas.openxmlformats.org/officeDocument/2006/relationships/customXml" Target="../ink/ink886.xml"/><Relationship Id="rId49" Type="http://schemas.openxmlformats.org/officeDocument/2006/relationships/customXml" Target="../ink/ink559.xml"/><Relationship Id="rId114" Type="http://schemas.openxmlformats.org/officeDocument/2006/relationships/image" Target="../media/image56.png"/><Relationship Id="rId461" Type="http://schemas.openxmlformats.org/officeDocument/2006/relationships/image" Target="../media/image228.png"/><Relationship Id="rId559" Type="http://schemas.openxmlformats.org/officeDocument/2006/relationships/customXml" Target="../ink/ink816.xml"/><Relationship Id="rId766" Type="http://schemas.openxmlformats.org/officeDocument/2006/relationships/image" Target="../media/image379.png"/><Relationship Id="rId198" Type="http://schemas.openxmlformats.org/officeDocument/2006/relationships/image" Target="../media/image97.png"/><Relationship Id="rId321" Type="http://schemas.openxmlformats.org/officeDocument/2006/relationships/customXml" Target="../ink/ink696.xml"/><Relationship Id="rId419" Type="http://schemas.openxmlformats.org/officeDocument/2006/relationships/image" Target="../media/image207.png"/><Relationship Id="rId626" Type="http://schemas.openxmlformats.org/officeDocument/2006/relationships/image" Target="../media/image310.png"/><Relationship Id="rId833" Type="http://schemas.openxmlformats.org/officeDocument/2006/relationships/customXml" Target="../ink/ink954.xml"/><Relationship Id="rId265" Type="http://schemas.openxmlformats.org/officeDocument/2006/relationships/customXml" Target="../ink/ink668.xml"/><Relationship Id="rId472" Type="http://schemas.openxmlformats.org/officeDocument/2006/relationships/customXml" Target="../ink/ink772.xml"/><Relationship Id="rId125" Type="http://schemas.openxmlformats.org/officeDocument/2006/relationships/image" Target="../media/image61.png"/><Relationship Id="rId332" Type="http://schemas.openxmlformats.org/officeDocument/2006/relationships/image" Target="../media/image164.png"/><Relationship Id="rId777" Type="http://schemas.openxmlformats.org/officeDocument/2006/relationships/customXml" Target="../ink/ink926.xml"/><Relationship Id="rId637" Type="http://schemas.openxmlformats.org/officeDocument/2006/relationships/customXml" Target="../ink/ink855.xml"/><Relationship Id="rId844" Type="http://schemas.openxmlformats.org/officeDocument/2006/relationships/image" Target="../media/image418.png"/><Relationship Id="rId276" Type="http://schemas.openxmlformats.org/officeDocument/2006/relationships/image" Target="../media/image136.png"/><Relationship Id="rId483" Type="http://schemas.openxmlformats.org/officeDocument/2006/relationships/image" Target="../media/image239.png"/><Relationship Id="rId690" Type="http://schemas.openxmlformats.org/officeDocument/2006/relationships/image" Target="../media/image342.png"/><Relationship Id="rId704" Type="http://schemas.openxmlformats.org/officeDocument/2006/relationships/image" Target="../media/image349.png"/><Relationship Id="rId40" Type="http://schemas.openxmlformats.org/officeDocument/2006/relationships/image" Target="../media/image19.png"/><Relationship Id="rId136" Type="http://schemas.openxmlformats.org/officeDocument/2006/relationships/image" Target="../media/image66.png"/><Relationship Id="rId343" Type="http://schemas.openxmlformats.org/officeDocument/2006/relationships/customXml" Target="../ink/ink707.xml"/><Relationship Id="rId550" Type="http://schemas.openxmlformats.org/officeDocument/2006/relationships/image" Target="../media/image272.png"/><Relationship Id="rId788" Type="http://schemas.openxmlformats.org/officeDocument/2006/relationships/image" Target="../media/image390.png"/><Relationship Id="rId203" Type="http://schemas.openxmlformats.org/officeDocument/2006/relationships/customXml" Target="../ink/ink637.xml"/><Relationship Id="rId648" Type="http://schemas.openxmlformats.org/officeDocument/2006/relationships/image" Target="../media/image321.png"/><Relationship Id="rId287" Type="http://schemas.openxmlformats.org/officeDocument/2006/relationships/customXml" Target="../ink/ink679.xml"/><Relationship Id="rId410" Type="http://schemas.openxmlformats.org/officeDocument/2006/relationships/customXml" Target="../ink/ink741.xml"/><Relationship Id="rId494" Type="http://schemas.openxmlformats.org/officeDocument/2006/relationships/image" Target="../media/image244.png"/><Relationship Id="rId508" Type="http://schemas.openxmlformats.org/officeDocument/2006/relationships/image" Target="../media/image251.png"/><Relationship Id="rId715" Type="http://schemas.openxmlformats.org/officeDocument/2006/relationships/customXml" Target="../ink/ink894.xml"/><Relationship Id="rId147" Type="http://schemas.openxmlformats.org/officeDocument/2006/relationships/customXml" Target="../ink/ink609.xml"/><Relationship Id="rId354" Type="http://schemas.openxmlformats.org/officeDocument/2006/relationships/image" Target="../media/image175.png"/><Relationship Id="rId799" Type="http://schemas.openxmlformats.org/officeDocument/2006/relationships/customXml" Target="../ink/ink937.xml"/><Relationship Id="rId51" Type="http://schemas.openxmlformats.org/officeDocument/2006/relationships/customXml" Target="../ink/ink560.xml"/><Relationship Id="rId561" Type="http://schemas.openxmlformats.org/officeDocument/2006/relationships/customXml" Target="../ink/ink817.xml"/><Relationship Id="rId659" Type="http://schemas.openxmlformats.org/officeDocument/2006/relationships/customXml" Target="../ink/ink866.xml"/><Relationship Id="rId214" Type="http://schemas.openxmlformats.org/officeDocument/2006/relationships/image" Target="../media/image105.png"/><Relationship Id="rId298" Type="http://schemas.openxmlformats.org/officeDocument/2006/relationships/image" Target="../media/image147.png"/><Relationship Id="rId421" Type="http://schemas.openxmlformats.org/officeDocument/2006/relationships/image" Target="../media/image208.png"/><Relationship Id="rId519" Type="http://schemas.openxmlformats.org/officeDocument/2006/relationships/customXml" Target="../ink/ink796.xml"/><Relationship Id="rId158" Type="http://schemas.openxmlformats.org/officeDocument/2006/relationships/image" Target="../media/image77.png"/><Relationship Id="rId726" Type="http://schemas.openxmlformats.org/officeDocument/2006/relationships/customXml" Target="../ink/ink900.xml"/><Relationship Id="rId62" Type="http://schemas.openxmlformats.org/officeDocument/2006/relationships/image" Target="../media/image30.png"/><Relationship Id="rId365" Type="http://schemas.openxmlformats.org/officeDocument/2006/relationships/image" Target="../media/image180.png"/><Relationship Id="rId572" Type="http://schemas.openxmlformats.org/officeDocument/2006/relationships/image" Target="../media/image283.png"/><Relationship Id="rId225" Type="http://schemas.openxmlformats.org/officeDocument/2006/relationships/customXml" Target="../ink/ink648.xml"/><Relationship Id="rId432" Type="http://schemas.openxmlformats.org/officeDocument/2006/relationships/customXml" Target="../ink/ink752.xml"/><Relationship Id="rId737" Type="http://schemas.openxmlformats.org/officeDocument/2006/relationships/image" Target="../media/image365.png"/><Relationship Id="rId73" Type="http://schemas.openxmlformats.org/officeDocument/2006/relationships/customXml" Target="../ink/ink571.xml"/><Relationship Id="rId169" Type="http://schemas.openxmlformats.org/officeDocument/2006/relationships/customXml" Target="../ink/ink620.xml"/><Relationship Id="rId376" Type="http://schemas.openxmlformats.org/officeDocument/2006/relationships/customXml" Target="../ink/ink724.xml"/><Relationship Id="rId583" Type="http://schemas.openxmlformats.org/officeDocument/2006/relationships/customXml" Target="../ink/ink828.xml"/><Relationship Id="rId790" Type="http://schemas.openxmlformats.org/officeDocument/2006/relationships/image" Target="../media/image391.png"/><Relationship Id="rId804" Type="http://schemas.openxmlformats.org/officeDocument/2006/relationships/image" Target="../media/image398.png"/><Relationship Id="rId4" Type="http://schemas.openxmlformats.org/officeDocument/2006/relationships/image" Target="../media/image1.png"/><Relationship Id="rId236" Type="http://schemas.openxmlformats.org/officeDocument/2006/relationships/image" Target="../media/image116.png"/><Relationship Id="rId443" Type="http://schemas.openxmlformats.org/officeDocument/2006/relationships/image" Target="../media/image219.png"/><Relationship Id="rId650" Type="http://schemas.openxmlformats.org/officeDocument/2006/relationships/image" Target="../media/image322.png"/><Relationship Id="rId303" Type="http://schemas.openxmlformats.org/officeDocument/2006/relationships/customXml" Target="../ink/ink687.xml"/><Relationship Id="rId748" Type="http://schemas.openxmlformats.org/officeDocument/2006/relationships/image" Target="../media/image370.png"/><Relationship Id="rId84" Type="http://schemas.openxmlformats.org/officeDocument/2006/relationships/image" Target="../media/image41.png"/><Relationship Id="rId387" Type="http://schemas.openxmlformats.org/officeDocument/2006/relationships/image" Target="../media/image191.png"/><Relationship Id="rId510" Type="http://schemas.openxmlformats.org/officeDocument/2006/relationships/image" Target="../media/image252.png"/><Relationship Id="rId594" Type="http://schemas.openxmlformats.org/officeDocument/2006/relationships/image" Target="../media/image294.png"/><Relationship Id="rId608" Type="http://schemas.openxmlformats.org/officeDocument/2006/relationships/image" Target="../media/image301.png"/><Relationship Id="rId815" Type="http://schemas.openxmlformats.org/officeDocument/2006/relationships/customXml" Target="../ink/ink945.xml"/><Relationship Id="rId247" Type="http://schemas.openxmlformats.org/officeDocument/2006/relationships/customXml" Target="../ink/ink659.xml"/><Relationship Id="rId107" Type="http://schemas.openxmlformats.org/officeDocument/2006/relationships/customXml" Target="../ink/ink588.xml"/><Relationship Id="rId454" Type="http://schemas.openxmlformats.org/officeDocument/2006/relationships/customXml" Target="../ink/ink763.xml"/><Relationship Id="rId661" Type="http://schemas.openxmlformats.org/officeDocument/2006/relationships/customXml" Target="../ink/ink867.xml"/><Relationship Id="rId759" Type="http://schemas.openxmlformats.org/officeDocument/2006/relationships/customXml" Target="../ink/ink917.xml"/><Relationship Id="rId11" Type="http://schemas.openxmlformats.org/officeDocument/2006/relationships/customXml" Target="../ink/ink540.xml"/><Relationship Id="rId314" Type="http://schemas.openxmlformats.org/officeDocument/2006/relationships/image" Target="../media/image155.png"/><Relationship Id="rId398" Type="http://schemas.openxmlformats.org/officeDocument/2006/relationships/customXml" Target="../ink/ink735.xml"/><Relationship Id="rId521" Type="http://schemas.openxmlformats.org/officeDocument/2006/relationships/customXml" Target="../ink/ink797.xml"/><Relationship Id="rId619" Type="http://schemas.openxmlformats.org/officeDocument/2006/relationships/customXml" Target="../ink/ink846.xml"/><Relationship Id="rId95" Type="http://schemas.openxmlformats.org/officeDocument/2006/relationships/customXml" Target="../ink/ink582.xml"/><Relationship Id="rId160" Type="http://schemas.openxmlformats.org/officeDocument/2006/relationships/image" Target="../media/image78.png"/><Relationship Id="rId826" Type="http://schemas.openxmlformats.org/officeDocument/2006/relationships/image" Target="../media/image409.png"/><Relationship Id="rId258" Type="http://schemas.openxmlformats.org/officeDocument/2006/relationships/image" Target="../media/image127.png"/><Relationship Id="rId465" Type="http://schemas.openxmlformats.org/officeDocument/2006/relationships/image" Target="../media/image230.png"/><Relationship Id="rId672" Type="http://schemas.openxmlformats.org/officeDocument/2006/relationships/image" Target="../media/image333.png"/><Relationship Id="rId22" Type="http://schemas.openxmlformats.org/officeDocument/2006/relationships/image" Target="../media/image10.png"/><Relationship Id="rId118" Type="http://schemas.openxmlformats.org/officeDocument/2006/relationships/image" Target="../media/image58.png"/><Relationship Id="rId325" Type="http://schemas.openxmlformats.org/officeDocument/2006/relationships/customXml" Target="../ink/ink698.xml"/><Relationship Id="rId532" Type="http://schemas.openxmlformats.org/officeDocument/2006/relationships/image" Target="../media/image263.png"/><Relationship Id="rId171" Type="http://schemas.openxmlformats.org/officeDocument/2006/relationships/customXml" Target="../ink/ink621.xml"/><Relationship Id="rId837" Type="http://schemas.openxmlformats.org/officeDocument/2006/relationships/customXml" Target="../ink/ink956.xml"/><Relationship Id="rId269" Type="http://schemas.openxmlformats.org/officeDocument/2006/relationships/customXml" Target="../ink/ink670.xml"/><Relationship Id="rId476" Type="http://schemas.openxmlformats.org/officeDocument/2006/relationships/customXml" Target="../ink/ink774.xml"/><Relationship Id="rId683" Type="http://schemas.openxmlformats.org/officeDocument/2006/relationships/customXml" Target="../ink/ink878.xml"/><Relationship Id="rId33" Type="http://schemas.openxmlformats.org/officeDocument/2006/relationships/customXml" Target="../ink/ink551.xml"/><Relationship Id="rId129" Type="http://schemas.openxmlformats.org/officeDocument/2006/relationships/customXml" Target="../ink/ink600.xml"/><Relationship Id="rId336" Type="http://schemas.openxmlformats.org/officeDocument/2006/relationships/image" Target="../media/image166.png"/><Relationship Id="rId543" Type="http://schemas.openxmlformats.org/officeDocument/2006/relationships/customXml" Target="../ink/ink808.xml"/><Relationship Id="rId182" Type="http://schemas.openxmlformats.org/officeDocument/2006/relationships/image" Target="../media/image89.png"/><Relationship Id="rId403" Type="http://schemas.openxmlformats.org/officeDocument/2006/relationships/image" Target="../media/image199.png"/><Relationship Id="rId750" Type="http://schemas.openxmlformats.org/officeDocument/2006/relationships/image" Target="../media/image371.png"/><Relationship Id="rId848" Type="http://schemas.openxmlformats.org/officeDocument/2006/relationships/image" Target="../media/image420.png"/><Relationship Id="rId487" Type="http://schemas.openxmlformats.org/officeDocument/2006/relationships/customXml" Target="../ink/ink780.xml"/><Relationship Id="rId610" Type="http://schemas.openxmlformats.org/officeDocument/2006/relationships/image" Target="../media/image302.png"/><Relationship Id="rId694" Type="http://schemas.openxmlformats.org/officeDocument/2006/relationships/image" Target="../media/image344.png"/><Relationship Id="rId708" Type="http://schemas.openxmlformats.org/officeDocument/2006/relationships/image" Target="../media/image351.png"/><Relationship Id="rId347" Type="http://schemas.openxmlformats.org/officeDocument/2006/relationships/customXml" Target="../ink/ink709.xml"/><Relationship Id="rId44" Type="http://schemas.openxmlformats.org/officeDocument/2006/relationships/image" Target="../media/image21.png"/><Relationship Id="rId554" Type="http://schemas.openxmlformats.org/officeDocument/2006/relationships/image" Target="../media/image274.png"/><Relationship Id="rId761" Type="http://schemas.openxmlformats.org/officeDocument/2006/relationships/customXml" Target="../ink/ink918.xml"/><Relationship Id="rId193" Type="http://schemas.openxmlformats.org/officeDocument/2006/relationships/customXml" Target="../ink/ink632.xml"/><Relationship Id="rId207" Type="http://schemas.openxmlformats.org/officeDocument/2006/relationships/customXml" Target="../ink/ink639.xml"/><Relationship Id="rId414" Type="http://schemas.openxmlformats.org/officeDocument/2006/relationships/customXml" Target="../ink/ink743.xml"/><Relationship Id="rId498" Type="http://schemas.openxmlformats.org/officeDocument/2006/relationships/image" Target="../media/image246.png"/><Relationship Id="rId621" Type="http://schemas.openxmlformats.org/officeDocument/2006/relationships/customXml" Target="../ink/ink847.xml"/><Relationship Id="rId260" Type="http://schemas.openxmlformats.org/officeDocument/2006/relationships/image" Target="../media/image128.png"/><Relationship Id="rId719" Type="http://schemas.openxmlformats.org/officeDocument/2006/relationships/image" Target="../media/image356.png"/><Relationship Id="rId55" Type="http://schemas.openxmlformats.org/officeDocument/2006/relationships/customXml" Target="../ink/ink562.xml"/><Relationship Id="rId120" Type="http://schemas.openxmlformats.org/officeDocument/2006/relationships/image" Target="../media/image59.png"/><Relationship Id="rId358" Type="http://schemas.openxmlformats.org/officeDocument/2006/relationships/image" Target="../media/image177.png"/><Relationship Id="rId565" Type="http://schemas.openxmlformats.org/officeDocument/2006/relationships/customXml" Target="../ink/ink819.xml"/><Relationship Id="rId772" Type="http://schemas.openxmlformats.org/officeDocument/2006/relationships/image" Target="../media/image382.png"/><Relationship Id="rId218" Type="http://schemas.openxmlformats.org/officeDocument/2006/relationships/image" Target="../media/image107.png"/><Relationship Id="rId425" Type="http://schemas.openxmlformats.org/officeDocument/2006/relationships/image" Target="../media/image210.png"/><Relationship Id="rId632" Type="http://schemas.openxmlformats.org/officeDocument/2006/relationships/image" Target="../media/image313.png"/><Relationship Id="rId271" Type="http://schemas.openxmlformats.org/officeDocument/2006/relationships/customXml" Target="../ink/ink671.xml"/><Relationship Id="rId66" Type="http://schemas.openxmlformats.org/officeDocument/2006/relationships/image" Target="../media/image32.png"/><Relationship Id="rId131" Type="http://schemas.openxmlformats.org/officeDocument/2006/relationships/customXml" Target="../ink/ink601.xml"/><Relationship Id="rId369" Type="http://schemas.openxmlformats.org/officeDocument/2006/relationships/image" Target="../media/image182.png"/><Relationship Id="rId576" Type="http://schemas.openxmlformats.org/officeDocument/2006/relationships/image" Target="../media/image285.png"/><Relationship Id="rId783" Type="http://schemas.openxmlformats.org/officeDocument/2006/relationships/customXml" Target="../ink/ink929.xml"/></Relationships>
</file>

<file path=ppt/slides/_rels/slide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21.xml"/><Relationship Id="rId671" Type="http://schemas.openxmlformats.org/officeDocument/2006/relationships/image" Target="../media/image955.png"/><Relationship Id="rId769" Type="http://schemas.openxmlformats.org/officeDocument/2006/relationships/customXml" Target="../ink/ink1349.xml"/><Relationship Id="rId21" Type="http://schemas.openxmlformats.org/officeDocument/2006/relationships/customXml" Target="../ink/ink973.xml"/><Relationship Id="rId324" Type="http://schemas.openxmlformats.org/officeDocument/2006/relationships/image" Target="../media/image582.png"/><Relationship Id="rId531" Type="http://schemas.openxmlformats.org/officeDocument/2006/relationships/customXml" Target="../ink/ink1229.xml"/><Relationship Id="rId629" Type="http://schemas.openxmlformats.org/officeDocument/2006/relationships/image" Target="../media/image934.png"/><Relationship Id="rId170" Type="http://schemas.openxmlformats.org/officeDocument/2006/relationships/image" Target="../media/image504.png"/><Relationship Id="rId836" Type="http://schemas.openxmlformats.org/officeDocument/2006/relationships/image" Target="../media/image1037.png"/><Relationship Id="rId268" Type="http://schemas.openxmlformats.org/officeDocument/2006/relationships/image" Target="../media/image553.png"/><Relationship Id="rId475" Type="http://schemas.openxmlformats.org/officeDocument/2006/relationships/image" Target="../media/image658.png"/><Relationship Id="rId682" Type="http://schemas.openxmlformats.org/officeDocument/2006/relationships/customXml" Target="../ink/ink1305.xml"/><Relationship Id="rId32" Type="http://schemas.openxmlformats.org/officeDocument/2006/relationships/image" Target="../media/image436.png"/><Relationship Id="rId128" Type="http://schemas.openxmlformats.org/officeDocument/2006/relationships/image" Target="../media/image483.png"/><Relationship Id="rId335" Type="http://schemas.openxmlformats.org/officeDocument/2006/relationships/customXml" Target="../ink/ink1130.xml"/><Relationship Id="rId542" Type="http://schemas.openxmlformats.org/officeDocument/2006/relationships/image" Target="../media/image691.png"/><Relationship Id="rId181" Type="http://schemas.openxmlformats.org/officeDocument/2006/relationships/customXml" Target="../ink/ink1053.xml"/><Relationship Id="rId402" Type="http://schemas.openxmlformats.org/officeDocument/2006/relationships/image" Target="../media/image622.png"/><Relationship Id="rId847" Type="http://schemas.openxmlformats.org/officeDocument/2006/relationships/customXml" Target="../ink/ink1388.xml"/><Relationship Id="rId279" Type="http://schemas.openxmlformats.org/officeDocument/2006/relationships/customXml" Target="../ink/ink1102.xml"/><Relationship Id="rId486" Type="http://schemas.openxmlformats.org/officeDocument/2006/relationships/customXml" Target="../ink/ink1206.xml"/><Relationship Id="rId693" Type="http://schemas.openxmlformats.org/officeDocument/2006/relationships/image" Target="../media/image966.png"/><Relationship Id="rId707" Type="http://schemas.openxmlformats.org/officeDocument/2006/relationships/image" Target="../media/image973.png"/><Relationship Id="rId43" Type="http://schemas.openxmlformats.org/officeDocument/2006/relationships/customXml" Target="../ink/ink984.xml"/><Relationship Id="rId139" Type="http://schemas.openxmlformats.org/officeDocument/2006/relationships/customXml" Target="../ink/ink1032.xml"/><Relationship Id="rId346" Type="http://schemas.openxmlformats.org/officeDocument/2006/relationships/image" Target="../media/image594.png"/><Relationship Id="rId553" Type="http://schemas.openxmlformats.org/officeDocument/2006/relationships/customXml" Target="../ink/ink1240.xml"/><Relationship Id="rId760" Type="http://schemas.openxmlformats.org/officeDocument/2006/relationships/image" Target="../media/image999.png"/><Relationship Id="rId192" Type="http://schemas.openxmlformats.org/officeDocument/2006/relationships/image" Target="../media/image515.png"/><Relationship Id="rId206" Type="http://schemas.openxmlformats.org/officeDocument/2006/relationships/image" Target="../media/image522.png"/><Relationship Id="rId413" Type="http://schemas.openxmlformats.org/officeDocument/2006/relationships/customXml" Target="../ink/ink1169.xml"/><Relationship Id="rId858" Type="http://schemas.openxmlformats.org/officeDocument/2006/relationships/image" Target="../media/image1048.png"/><Relationship Id="rId497" Type="http://schemas.openxmlformats.org/officeDocument/2006/relationships/image" Target="../media/image669.png"/><Relationship Id="rId620" Type="http://schemas.openxmlformats.org/officeDocument/2006/relationships/customXml" Target="../ink/ink1274.xml"/><Relationship Id="rId718" Type="http://schemas.openxmlformats.org/officeDocument/2006/relationships/customXml" Target="../ink/ink1323.xml"/><Relationship Id="rId357" Type="http://schemas.openxmlformats.org/officeDocument/2006/relationships/customXml" Target="../ink/ink1141.xml"/><Relationship Id="rId54" Type="http://schemas.openxmlformats.org/officeDocument/2006/relationships/image" Target="../media/image447.png"/><Relationship Id="rId217" Type="http://schemas.openxmlformats.org/officeDocument/2006/relationships/customXml" Target="../ink/ink1071.xml"/><Relationship Id="rId564" Type="http://schemas.openxmlformats.org/officeDocument/2006/relationships/image" Target="../media/image702.png"/><Relationship Id="rId771" Type="http://schemas.openxmlformats.org/officeDocument/2006/relationships/customXml" Target="../ink/ink1350.xml"/><Relationship Id="rId869" Type="http://schemas.openxmlformats.org/officeDocument/2006/relationships/customXml" Target="../ink/ink1399.xml"/><Relationship Id="rId424" Type="http://schemas.openxmlformats.org/officeDocument/2006/relationships/image" Target="../media/image633.png"/><Relationship Id="rId631" Type="http://schemas.openxmlformats.org/officeDocument/2006/relationships/image" Target="../media/image935.png"/><Relationship Id="rId729" Type="http://schemas.openxmlformats.org/officeDocument/2006/relationships/image" Target="../media/image984.png"/><Relationship Id="rId270" Type="http://schemas.openxmlformats.org/officeDocument/2006/relationships/image" Target="../media/image554.png"/><Relationship Id="rId65" Type="http://schemas.openxmlformats.org/officeDocument/2006/relationships/customXml" Target="../ink/ink995.xml"/><Relationship Id="rId130" Type="http://schemas.openxmlformats.org/officeDocument/2006/relationships/image" Target="../media/image484.png"/><Relationship Id="rId368" Type="http://schemas.openxmlformats.org/officeDocument/2006/relationships/image" Target="../media/image605.png"/><Relationship Id="rId575" Type="http://schemas.openxmlformats.org/officeDocument/2006/relationships/customXml" Target="../ink/ink1251.xml"/><Relationship Id="rId782" Type="http://schemas.openxmlformats.org/officeDocument/2006/relationships/image" Target="../media/image1010.png"/><Relationship Id="rId228" Type="http://schemas.openxmlformats.org/officeDocument/2006/relationships/image" Target="../media/image533.png"/><Relationship Id="rId435" Type="http://schemas.openxmlformats.org/officeDocument/2006/relationships/customXml" Target="../ink/ink1180.xml"/><Relationship Id="rId642" Type="http://schemas.openxmlformats.org/officeDocument/2006/relationships/customXml" Target="../ink/ink1285.xml"/><Relationship Id="rId281" Type="http://schemas.openxmlformats.org/officeDocument/2006/relationships/customXml" Target="../ink/ink1103.xml"/><Relationship Id="rId502" Type="http://schemas.openxmlformats.org/officeDocument/2006/relationships/customXml" Target="../ink/ink1214.xml"/><Relationship Id="rId76" Type="http://schemas.openxmlformats.org/officeDocument/2006/relationships/image" Target="../media/image458.png"/><Relationship Id="rId141" Type="http://schemas.openxmlformats.org/officeDocument/2006/relationships/customXml" Target="../ink/ink1033.xml"/><Relationship Id="rId379" Type="http://schemas.openxmlformats.org/officeDocument/2006/relationships/customXml" Target="../ink/ink1152.xml"/><Relationship Id="rId586" Type="http://schemas.openxmlformats.org/officeDocument/2006/relationships/customXml" Target="../ink/ink1257.xml"/><Relationship Id="rId793" Type="http://schemas.openxmlformats.org/officeDocument/2006/relationships/customXml" Target="../ink/ink1361.xml"/><Relationship Id="rId807" Type="http://schemas.openxmlformats.org/officeDocument/2006/relationships/customXml" Target="../ink/ink1368.xml"/><Relationship Id="rId7" Type="http://schemas.openxmlformats.org/officeDocument/2006/relationships/customXml" Target="../ink/ink966.xml"/><Relationship Id="rId239" Type="http://schemas.openxmlformats.org/officeDocument/2006/relationships/customXml" Target="../ink/ink1082.xml"/><Relationship Id="rId446" Type="http://schemas.openxmlformats.org/officeDocument/2006/relationships/image" Target="../media/image644.png"/><Relationship Id="rId653" Type="http://schemas.openxmlformats.org/officeDocument/2006/relationships/image" Target="../media/image946.png"/><Relationship Id="rId292" Type="http://schemas.openxmlformats.org/officeDocument/2006/relationships/image" Target="../media/image565.png"/><Relationship Id="rId306" Type="http://schemas.openxmlformats.org/officeDocument/2006/relationships/image" Target="../media/image572.png"/><Relationship Id="rId860" Type="http://schemas.openxmlformats.org/officeDocument/2006/relationships/image" Target="../media/image1049.png"/><Relationship Id="rId87" Type="http://schemas.openxmlformats.org/officeDocument/2006/relationships/customXml" Target="../ink/ink1006.xml"/><Relationship Id="rId513" Type="http://schemas.openxmlformats.org/officeDocument/2006/relationships/image" Target="../media/image677.png"/><Relationship Id="rId597" Type="http://schemas.openxmlformats.org/officeDocument/2006/relationships/image" Target="../media/image718.png"/><Relationship Id="rId720" Type="http://schemas.openxmlformats.org/officeDocument/2006/relationships/customXml" Target="../ink/ink1324.xml"/><Relationship Id="rId818" Type="http://schemas.openxmlformats.org/officeDocument/2006/relationships/image" Target="../media/image1028.png"/><Relationship Id="rId152" Type="http://schemas.openxmlformats.org/officeDocument/2006/relationships/image" Target="../media/image495.png"/><Relationship Id="rId457" Type="http://schemas.openxmlformats.org/officeDocument/2006/relationships/customXml" Target="../ink/ink1191.xml"/><Relationship Id="rId664" Type="http://schemas.openxmlformats.org/officeDocument/2006/relationships/customXml" Target="../ink/ink1296.xml"/><Relationship Id="rId871" Type="http://schemas.openxmlformats.org/officeDocument/2006/relationships/customXml" Target="../ink/ink1400.xml"/><Relationship Id="rId14" Type="http://schemas.openxmlformats.org/officeDocument/2006/relationships/image" Target="../media/image428.png"/><Relationship Id="rId317" Type="http://schemas.openxmlformats.org/officeDocument/2006/relationships/customXml" Target="../ink/ink1121.xml"/><Relationship Id="rId524" Type="http://schemas.openxmlformats.org/officeDocument/2006/relationships/customXml" Target="../ink/ink1225.xml"/><Relationship Id="rId731" Type="http://schemas.openxmlformats.org/officeDocument/2006/relationships/image" Target="../media/image985.png"/><Relationship Id="rId98" Type="http://schemas.openxmlformats.org/officeDocument/2006/relationships/image" Target="../media/image469.png"/><Relationship Id="rId163" Type="http://schemas.openxmlformats.org/officeDocument/2006/relationships/customXml" Target="../ink/ink1044.xml"/><Relationship Id="rId370" Type="http://schemas.openxmlformats.org/officeDocument/2006/relationships/image" Target="../media/image606.png"/><Relationship Id="rId829" Type="http://schemas.openxmlformats.org/officeDocument/2006/relationships/customXml" Target="../ink/ink1379.xml"/><Relationship Id="rId230" Type="http://schemas.openxmlformats.org/officeDocument/2006/relationships/image" Target="../media/image534.png"/><Relationship Id="rId468" Type="http://schemas.openxmlformats.org/officeDocument/2006/relationships/image" Target="../media/image655.png"/><Relationship Id="rId675" Type="http://schemas.openxmlformats.org/officeDocument/2006/relationships/image" Target="../media/image957.png"/><Relationship Id="rId882" Type="http://schemas.openxmlformats.org/officeDocument/2006/relationships/image" Target="../media/image1060.png"/><Relationship Id="rId25" Type="http://schemas.openxmlformats.org/officeDocument/2006/relationships/customXml" Target="../ink/ink975.xml"/><Relationship Id="rId328" Type="http://schemas.openxmlformats.org/officeDocument/2006/relationships/image" Target="../media/image584.png"/><Relationship Id="rId535" Type="http://schemas.openxmlformats.org/officeDocument/2006/relationships/customXml" Target="../ink/ink1231.xml"/><Relationship Id="rId742" Type="http://schemas.openxmlformats.org/officeDocument/2006/relationships/customXml" Target="../ink/ink1335.xml"/><Relationship Id="rId174" Type="http://schemas.openxmlformats.org/officeDocument/2006/relationships/image" Target="../media/image506.png"/><Relationship Id="rId381" Type="http://schemas.openxmlformats.org/officeDocument/2006/relationships/customXml" Target="../ink/ink1153.xml"/><Relationship Id="rId602" Type="http://schemas.openxmlformats.org/officeDocument/2006/relationships/customXml" Target="../ink/ink1265.xml"/><Relationship Id="rId241" Type="http://schemas.openxmlformats.org/officeDocument/2006/relationships/customXml" Target="../ink/ink1083.xml"/><Relationship Id="rId479" Type="http://schemas.openxmlformats.org/officeDocument/2006/relationships/image" Target="../media/image660.png"/><Relationship Id="rId686" Type="http://schemas.openxmlformats.org/officeDocument/2006/relationships/customXml" Target="../ink/ink1307.xml"/><Relationship Id="rId36" Type="http://schemas.openxmlformats.org/officeDocument/2006/relationships/image" Target="../media/image438.png"/><Relationship Id="rId339" Type="http://schemas.openxmlformats.org/officeDocument/2006/relationships/customXml" Target="../ink/ink1132.xml"/><Relationship Id="rId546" Type="http://schemas.openxmlformats.org/officeDocument/2006/relationships/image" Target="../media/image693.png"/><Relationship Id="rId753" Type="http://schemas.openxmlformats.org/officeDocument/2006/relationships/customXml" Target="../ink/ink1341.xml"/><Relationship Id="rId101" Type="http://schemas.openxmlformats.org/officeDocument/2006/relationships/customXml" Target="../ink/ink1013.xml"/><Relationship Id="rId185" Type="http://schemas.openxmlformats.org/officeDocument/2006/relationships/customXml" Target="../ink/ink1055.xml"/><Relationship Id="rId406" Type="http://schemas.openxmlformats.org/officeDocument/2006/relationships/image" Target="../media/image624.png"/><Relationship Id="rId392" Type="http://schemas.openxmlformats.org/officeDocument/2006/relationships/image" Target="../media/image617.png"/><Relationship Id="rId613" Type="http://schemas.openxmlformats.org/officeDocument/2006/relationships/image" Target="../media/image726.png"/><Relationship Id="rId697" Type="http://schemas.openxmlformats.org/officeDocument/2006/relationships/image" Target="../media/image968.png"/><Relationship Id="rId820" Type="http://schemas.openxmlformats.org/officeDocument/2006/relationships/image" Target="../media/image1029.png"/><Relationship Id="rId252" Type="http://schemas.openxmlformats.org/officeDocument/2006/relationships/image" Target="../media/image545.png"/><Relationship Id="rId47" Type="http://schemas.openxmlformats.org/officeDocument/2006/relationships/customXml" Target="../ink/ink986.xml"/><Relationship Id="rId112" Type="http://schemas.openxmlformats.org/officeDocument/2006/relationships/image" Target="../media/image3.png"/><Relationship Id="rId557" Type="http://schemas.openxmlformats.org/officeDocument/2006/relationships/customXml" Target="../ink/ink1242.xml"/><Relationship Id="rId764" Type="http://schemas.openxmlformats.org/officeDocument/2006/relationships/image" Target="../media/image1001.png"/><Relationship Id="rId196" Type="http://schemas.openxmlformats.org/officeDocument/2006/relationships/image" Target="../media/image517.png"/><Relationship Id="rId417" Type="http://schemas.openxmlformats.org/officeDocument/2006/relationships/customXml" Target="../ink/ink1171.xml"/><Relationship Id="rId624" Type="http://schemas.openxmlformats.org/officeDocument/2006/relationships/customXml" Target="../ink/ink1276.xml"/><Relationship Id="rId831" Type="http://schemas.openxmlformats.org/officeDocument/2006/relationships/customXml" Target="../ink/ink1380.xml"/><Relationship Id="rId263" Type="http://schemas.openxmlformats.org/officeDocument/2006/relationships/customXml" Target="../ink/ink1094.xml"/><Relationship Id="rId470" Type="http://schemas.openxmlformats.org/officeDocument/2006/relationships/image" Target="../media/image656.png"/><Relationship Id="rId58" Type="http://schemas.openxmlformats.org/officeDocument/2006/relationships/image" Target="../media/image449.png"/><Relationship Id="rId123" Type="http://schemas.openxmlformats.org/officeDocument/2006/relationships/customXml" Target="../ink/ink1024.xml"/><Relationship Id="rId330" Type="http://schemas.openxmlformats.org/officeDocument/2006/relationships/image" Target="../media/image586.png"/><Relationship Id="rId568" Type="http://schemas.openxmlformats.org/officeDocument/2006/relationships/image" Target="../media/image704.png"/><Relationship Id="rId775" Type="http://schemas.openxmlformats.org/officeDocument/2006/relationships/customXml" Target="../ink/ink1352.xml"/><Relationship Id="rId428" Type="http://schemas.openxmlformats.org/officeDocument/2006/relationships/image" Target="../media/image635.png"/><Relationship Id="rId635" Type="http://schemas.openxmlformats.org/officeDocument/2006/relationships/image" Target="../media/image937.png"/><Relationship Id="rId842" Type="http://schemas.openxmlformats.org/officeDocument/2006/relationships/image" Target="../media/image1040.png"/><Relationship Id="rId274" Type="http://schemas.openxmlformats.org/officeDocument/2006/relationships/image" Target="../media/image556.png"/><Relationship Id="rId481" Type="http://schemas.openxmlformats.org/officeDocument/2006/relationships/image" Target="../media/image661.png"/><Relationship Id="rId702" Type="http://schemas.openxmlformats.org/officeDocument/2006/relationships/customXml" Target="../ink/ink1315.xml"/><Relationship Id="rId69" Type="http://schemas.openxmlformats.org/officeDocument/2006/relationships/customXml" Target="../ink/ink997.xml"/><Relationship Id="rId134" Type="http://schemas.openxmlformats.org/officeDocument/2006/relationships/image" Target="../media/image486.png"/><Relationship Id="rId579" Type="http://schemas.openxmlformats.org/officeDocument/2006/relationships/customXml" Target="../ink/ink1253.xml"/><Relationship Id="rId786" Type="http://schemas.openxmlformats.org/officeDocument/2006/relationships/image" Target="../media/image1012.png"/><Relationship Id="rId341" Type="http://schemas.openxmlformats.org/officeDocument/2006/relationships/customXml" Target="../ink/ink1133.xml"/><Relationship Id="rId439" Type="http://schemas.openxmlformats.org/officeDocument/2006/relationships/customXml" Target="../ink/ink1182.xml"/><Relationship Id="rId646" Type="http://schemas.openxmlformats.org/officeDocument/2006/relationships/customXml" Target="../ink/ink1287.xml"/><Relationship Id="rId201" Type="http://schemas.openxmlformats.org/officeDocument/2006/relationships/customXml" Target="../ink/ink1063.xml"/><Relationship Id="rId285" Type="http://schemas.openxmlformats.org/officeDocument/2006/relationships/customXml" Target="../ink/ink1105.xml"/><Relationship Id="rId506" Type="http://schemas.openxmlformats.org/officeDocument/2006/relationships/customXml" Target="../ink/ink1216.xml"/><Relationship Id="rId853" Type="http://schemas.openxmlformats.org/officeDocument/2006/relationships/customXml" Target="../ink/ink1391.xml"/><Relationship Id="rId492" Type="http://schemas.openxmlformats.org/officeDocument/2006/relationships/customXml" Target="../ink/ink1209.xml"/><Relationship Id="rId713" Type="http://schemas.openxmlformats.org/officeDocument/2006/relationships/image" Target="../media/image976.png"/><Relationship Id="rId797" Type="http://schemas.openxmlformats.org/officeDocument/2006/relationships/customXml" Target="../ink/ink1363.xml"/><Relationship Id="rId145" Type="http://schemas.openxmlformats.org/officeDocument/2006/relationships/customXml" Target="../ink/ink1035.xml"/><Relationship Id="rId352" Type="http://schemas.openxmlformats.org/officeDocument/2006/relationships/image" Target="../media/image597.png"/><Relationship Id="rId212" Type="http://schemas.openxmlformats.org/officeDocument/2006/relationships/image" Target="../media/image525.png"/><Relationship Id="rId657" Type="http://schemas.openxmlformats.org/officeDocument/2006/relationships/image" Target="../media/image948.png"/><Relationship Id="rId864" Type="http://schemas.openxmlformats.org/officeDocument/2006/relationships/image" Target="../media/image1051.png"/><Relationship Id="rId296" Type="http://schemas.openxmlformats.org/officeDocument/2006/relationships/image" Target="../media/image567.png"/><Relationship Id="rId517" Type="http://schemas.openxmlformats.org/officeDocument/2006/relationships/image" Target="../media/image679.png"/><Relationship Id="rId724" Type="http://schemas.openxmlformats.org/officeDocument/2006/relationships/customXml" Target="../ink/ink1326.xml"/><Relationship Id="rId60" Type="http://schemas.openxmlformats.org/officeDocument/2006/relationships/image" Target="../media/image450.png"/><Relationship Id="rId156" Type="http://schemas.openxmlformats.org/officeDocument/2006/relationships/image" Target="../media/image497.png"/><Relationship Id="rId363" Type="http://schemas.openxmlformats.org/officeDocument/2006/relationships/customXml" Target="../ink/ink1144.xml"/><Relationship Id="rId570" Type="http://schemas.openxmlformats.org/officeDocument/2006/relationships/image" Target="../media/image705.png"/><Relationship Id="rId223" Type="http://schemas.openxmlformats.org/officeDocument/2006/relationships/customXml" Target="../ink/ink1074.xml"/><Relationship Id="rId430" Type="http://schemas.openxmlformats.org/officeDocument/2006/relationships/image" Target="../media/image636.png"/><Relationship Id="rId668" Type="http://schemas.openxmlformats.org/officeDocument/2006/relationships/customXml" Target="../ink/ink1298.xml"/><Relationship Id="rId875" Type="http://schemas.openxmlformats.org/officeDocument/2006/relationships/customXml" Target="../ink/ink1402.xml"/><Relationship Id="rId18" Type="http://schemas.openxmlformats.org/officeDocument/2006/relationships/image" Target="../media/image430.png"/><Relationship Id="rId528" Type="http://schemas.openxmlformats.org/officeDocument/2006/relationships/customXml" Target="../ink/ink1227.xml"/><Relationship Id="rId735" Type="http://schemas.openxmlformats.org/officeDocument/2006/relationships/image" Target="../media/image987.png"/><Relationship Id="rId167" Type="http://schemas.openxmlformats.org/officeDocument/2006/relationships/customXml" Target="../ink/ink1046.xml"/><Relationship Id="rId374" Type="http://schemas.openxmlformats.org/officeDocument/2006/relationships/image" Target="../media/image608.png"/><Relationship Id="rId581" Type="http://schemas.openxmlformats.org/officeDocument/2006/relationships/customXml" Target="../ink/ink1254.xml"/><Relationship Id="rId71" Type="http://schemas.openxmlformats.org/officeDocument/2006/relationships/customXml" Target="../ink/ink998.xml"/><Relationship Id="rId234" Type="http://schemas.openxmlformats.org/officeDocument/2006/relationships/image" Target="../media/image536.png"/><Relationship Id="rId679" Type="http://schemas.openxmlformats.org/officeDocument/2006/relationships/image" Target="../media/image959.png"/><Relationship Id="rId802" Type="http://schemas.openxmlformats.org/officeDocument/2006/relationships/image" Target="../media/image1020.png"/><Relationship Id="rId2" Type="http://schemas.openxmlformats.org/officeDocument/2006/relationships/hyperlink" Target="https://www.beck-elibrary.de/10.15358/0340-1650-2024-5/wist-wirtschaftswissenschaftliches-studium-jahrgang-53-2024-heft-5" TargetMode="External"/><Relationship Id="rId29" Type="http://schemas.openxmlformats.org/officeDocument/2006/relationships/customXml" Target="../ink/ink977.xml"/><Relationship Id="rId441" Type="http://schemas.openxmlformats.org/officeDocument/2006/relationships/customXml" Target="../ink/ink1183.xml"/><Relationship Id="rId539" Type="http://schemas.openxmlformats.org/officeDocument/2006/relationships/customXml" Target="../ink/ink1233.xml"/><Relationship Id="rId746" Type="http://schemas.openxmlformats.org/officeDocument/2006/relationships/customXml" Target="../ink/ink1337.xml"/><Relationship Id="rId178" Type="http://schemas.openxmlformats.org/officeDocument/2006/relationships/image" Target="../media/image508.png"/><Relationship Id="rId301" Type="http://schemas.openxmlformats.org/officeDocument/2006/relationships/customXml" Target="../ink/ink1113.xml"/><Relationship Id="rId82" Type="http://schemas.openxmlformats.org/officeDocument/2006/relationships/image" Target="../media/image461.png"/><Relationship Id="rId385" Type="http://schemas.openxmlformats.org/officeDocument/2006/relationships/customXml" Target="../ink/ink1155.xml"/><Relationship Id="rId592" Type="http://schemas.openxmlformats.org/officeDocument/2006/relationships/customXml" Target="../ink/ink1260.xml"/><Relationship Id="rId606" Type="http://schemas.openxmlformats.org/officeDocument/2006/relationships/customXml" Target="../ink/ink1267.xml"/><Relationship Id="rId813" Type="http://schemas.openxmlformats.org/officeDocument/2006/relationships/customXml" Target="../ink/ink1371.xml"/><Relationship Id="rId245" Type="http://schemas.openxmlformats.org/officeDocument/2006/relationships/customXml" Target="../ink/ink1085.xml"/><Relationship Id="rId452" Type="http://schemas.openxmlformats.org/officeDocument/2006/relationships/image" Target="../media/image647.png"/><Relationship Id="rId105" Type="http://schemas.openxmlformats.org/officeDocument/2006/relationships/customXml" Target="../ink/ink1015.xml"/><Relationship Id="rId312" Type="http://schemas.openxmlformats.org/officeDocument/2006/relationships/image" Target="../media/image575.png"/><Relationship Id="rId757" Type="http://schemas.openxmlformats.org/officeDocument/2006/relationships/customXml" Target="../ink/ink1343.xml"/><Relationship Id="rId93" Type="http://schemas.openxmlformats.org/officeDocument/2006/relationships/customXml" Target="../ink/ink1009.xml"/><Relationship Id="rId189" Type="http://schemas.openxmlformats.org/officeDocument/2006/relationships/customXml" Target="../ink/ink1057.xml"/><Relationship Id="rId396" Type="http://schemas.openxmlformats.org/officeDocument/2006/relationships/image" Target="../media/image619.png"/><Relationship Id="rId617" Type="http://schemas.openxmlformats.org/officeDocument/2006/relationships/image" Target="../media/image728.png"/><Relationship Id="rId824" Type="http://schemas.openxmlformats.org/officeDocument/2006/relationships/image" Target="../media/image1031.png"/><Relationship Id="rId256" Type="http://schemas.openxmlformats.org/officeDocument/2006/relationships/image" Target="../media/image547.png"/><Relationship Id="rId463" Type="http://schemas.openxmlformats.org/officeDocument/2006/relationships/customXml" Target="../ink/ink1194.xml"/><Relationship Id="rId670" Type="http://schemas.openxmlformats.org/officeDocument/2006/relationships/customXml" Target="../ink/ink1299.xml"/><Relationship Id="rId116" Type="http://schemas.openxmlformats.org/officeDocument/2006/relationships/image" Target="../media/image477.png"/><Relationship Id="rId323" Type="http://schemas.openxmlformats.org/officeDocument/2006/relationships/customXml" Target="../ink/ink1124.xml"/><Relationship Id="rId530" Type="http://schemas.openxmlformats.org/officeDocument/2006/relationships/image" Target="../media/image685.png"/><Relationship Id="rId768" Type="http://schemas.openxmlformats.org/officeDocument/2006/relationships/image" Target="../media/image1003.png"/><Relationship Id="rId20" Type="http://schemas.openxmlformats.org/officeDocument/2006/relationships/image" Target="../media/image431.png"/><Relationship Id="rId628" Type="http://schemas.openxmlformats.org/officeDocument/2006/relationships/customXml" Target="../ink/ink1278.xml"/><Relationship Id="rId835" Type="http://schemas.openxmlformats.org/officeDocument/2006/relationships/customXml" Target="../ink/ink1382.xml"/><Relationship Id="rId267" Type="http://schemas.openxmlformats.org/officeDocument/2006/relationships/customXml" Target="../ink/ink1096.xml"/><Relationship Id="rId474" Type="http://schemas.openxmlformats.org/officeDocument/2006/relationships/customXml" Target="../ink/ink1200.xml"/><Relationship Id="rId127" Type="http://schemas.openxmlformats.org/officeDocument/2006/relationships/customXml" Target="../ink/ink1026.xml"/><Relationship Id="rId681" Type="http://schemas.openxmlformats.org/officeDocument/2006/relationships/image" Target="../media/image960.png"/><Relationship Id="rId779" Type="http://schemas.openxmlformats.org/officeDocument/2006/relationships/customXml" Target="../ink/ink1354.xml"/><Relationship Id="rId31" Type="http://schemas.openxmlformats.org/officeDocument/2006/relationships/customXml" Target="../ink/ink978.xml"/><Relationship Id="rId334" Type="http://schemas.openxmlformats.org/officeDocument/2006/relationships/image" Target="../media/image588.png"/><Relationship Id="rId541" Type="http://schemas.openxmlformats.org/officeDocument/2006/relationships/customXml" Target="../ink/ink1234.xml"/><Relationship Id="rId639" Type="http://schemas.openxmlformats.org/officeDocument/2006/relationships/image" Target="../media/image939.png"/><Relationship Id="rId180" Type="http://schemas.openxmlformats.org/officeDocument/2006/relationships/image" Target="../media/image509.png"/><Relationship Id="rId278" Type="http://schemas.openxmlformats.org/officeDocument/2006/relationships/image" Target="../media/image558.png"/><Relationship Id="rId401" Type="http://schemas.openxmlformats.org/officeDocument/2006/relationships/customXml" Target="../ink/ink1163.xml"/><Relationship Id="rId846" Type="http://schemas.openxmlformats.org/officeDocument/2006/relationships/image" Target="../media/image1042.png"/><Relationship Id="rId485" Type="http://schemas.openxmlformats.org/officeDocument/2006/relationships/image" Target="../media/image663.png"/><Relationship Id="rId692" Type="http://schemas.openxmlformats.org/officeDocument/2006/relationships/customXml" Target="../ink/ink1310.xml"/><Relationship Id="rId706" Type="http://schemas.openxmlformats.org/officeDocument/2006/relationships/customXml" Target="../ink/ink1317.xml"/><Relationship Id="rId42" Type="http://schemas.openxmlformats.org/officeDocument/2006/relationships/image" Target="../media/image441.png"/><Relationship Id="rId138" Type="http://schemas.openxmlformats.org/officeDocument/2006/relationships/image" Target="../media/image488.png"/><Relationship Id="rId345" Type="http://schemas.openxmlformats.org/officeDocument/2006/relationships/customXml" Target="../ink/ink1135.xml"/><Relationship Id="rId552" Type="http://schemas.openxmlformats.org/officeDocument/2006/relationships/image" Target="../media/image696.png"/><Relationship Id="rId191" Type="http://schemas.openxmlformats.org/officeDocument/2006/relationships/customXml" Target="../ink/ink1058.xml"/><Relationship Id="rId205" Type="http://schemas.openxmlformats.org/officeDocument/2006/relationships/customXml" Target="../ink/ink1065.xml"/><Relationship Id="rId412" Type="http://schemas.openxmlformats.org/officeDocument/2006/relationships/image" Target="../media/image627.png"/><Relationship Id="rId857" Type="http://schemas.openxmlformats.org/officeDocument/2006/relationships/customXml" Target="../ink/ink1393.xml"/><Relationship Id="rId289" Type="http://schemas.openxmlformats.org/officeDocument/2006/relationships/customXml" Target="../ink/ink1107.xml"/><Relationship Id="rId496" Type="http://schemas.openxmlformats.org/officeDocument/2006/relationships/customXml" Target="../ink/ink1211.xml"/><Relationship Id="rId717" Type="http://schemas.openxmlformats.org/officeDocument/2006/relationships/image" Target="../media/image978.png"/><Relationship Id="rId53" Type="http://schemas.openxmlformats.org/officeDocument/2006/relationships/customXml" Target="../ink/ink989.xml"/><Relationship Id="rId149" Type="http://schemas.openxmlformats.org/officeDocument/2006/relationships/customXml" Target="../ink/ink1037.xml"/><Relationship Id="rId356" Type="http://schemas.openxmlformats.org/officeDocument/2006/relationships/image" Target="../media/image599.png"/><Relationship Id="rId563" Type="http://schemas.openxmlformats.org/officeDocument/2006/relationships/customXml" Target="../ink/ink1245.xml"/><Relationship Id="rId770" Type="http://schemas.openxmlformats.org/officeDocument/2006/relationships/image" Target="../media/image1004.png"/><Relationship Id="rId216" Type="http://schemas.openxmlformats.org/officeDocument/2006/relationships/image" Target="../media/image527.png"/><Relationship Id="rId423" Type="http://schemas.openxmlformats.org/officeDocument/2006/relationships/customXml" Target="../ink/ink1174.xml"/><Relationship Id="rId868" Type="http://schemas.openxmlformats.org/officeDocument/2006/relationships/image" Target="../media/image1053.png"/><Relationship Id="rId630" Type="http://schemas.openxmlformats.org/officeDocument/2006/relationships/customXml" Target="../ink/ink1279.xml"/><Relationship Id="rId728" Type="http://schemas.openxmlformats.org/officeDocument/2006/relationships/customXml" Target="../ink/ink1328.xml"/><Relationship Id="rId64" Type="http://schemas.openxmlformats.org/officeDocument/2006/relationships/image" Target="../media/image452.png"/><Relationship Id="rId367" Type="http://schemas.openxmlformats.org/officeDocument/2006/relationships/customXml" Target="../ink/ink1146.xml"/><Relationship Id="rId574" Type="http://schemas.openxmlformats.org/officeDocument/2006/relationships/image" Target="../media/image707.png"/><Relationship Id="rId227" Type="http://schemas.openxmlformats.org/officeDocument/2006/relationships/customXml" Target="../ink/ink1076.xml"/><Relationship Id="rId781" Type="http://schemas.openxmlformats.org/officeDocument/2006/relationships/customXml" Target="../ink/ink1355.xml"/><Relationship Id="rId879" Type="http://schemas.openxmlformats.org/officeDocument/2006/relationships/customXml" Target="../ink/ink1404.xml"/><Relationship Id="rId434" Type="http://schemas.openxmlformats.org/officeDocument/2006/relationships/image" Target="../media/image638.png"/><Relationship Id="rId641" Type="http://schemas.openxmlformats.org/officeDocument/2006/relationships/image" Target="../media/image940.png"/><Relationship Id="rId739" Type="http://schemas.openxmlformats.org/officeDocument/2006/relationships/image" Target="../media/image989.png"/><Relationship Id="rId280" Type="http://schemas.openxmlformats.org/officeDocument/2006/relationships/image" Target="../media/image559.png"/><Relationship Id="rId501" Type="http://schemas.openxmlformats.org/officeDocument/2006/relationships/image" Target="../media/image671.png"/><Relationship Id="rId75" Type="http://schemas.openxmlformats.org/officeDocument/2006/relationships/customXml" Target="../ink/ink1000.xml"/><Relationship Id="rId140" Type="http://schemas.openxmlformats.org/officeDocument/2006/relationships/image" Target="../media/image489.png"/><Relationship Id="rId378" Type="http://schemas.openxmlformats.org/officeDocument/2006/relationships/image" Target="../media/image610.png"/><Relationship Id="rId585" Type="http://schemas.openxmlformats.org/officeDocument/2006/relationships/customXml" Target="../ink/ink1256.xml"/><Relationship Id="rId792" Type="http://schemas.openxmlformats.org/officeDocument/2006/relationships/image" Target="../media/image1015.png"/><Relationship Id="rId806" Type="http://schemas.openxmlformats.org/officeDocument/2006/relationships/image" Target="../media/image1022.png"/><Relationship Id="rId6" Type="http://schemas.openxmlformats.org/officeDocument/2006/relationships/image" Target="../media/image424.png"/><Relationship Id="rId238" Type="http://schemas.openxmlformats.org/officeDocument/2006/relationships/image" Target="../media/image538.png"/><Relationship Id="rId445" Type="http://schemas.openxmlformats.org/officeDocument/2006/relationships/customXml" Target="../ink/ink1185.xml"/><Relationship Id="rId652" Type="http://schemas.openxmlformats.org/officeDocument/2006/relationships/customXml" Target="../ink/ink1290.xml"/><Relationship Id="rId291" Type="http://schemas.openxmlformats.org/officeDocument/2006/relationships/customXml" Target="../ink/ink1108.xml"/><Relationship Id="rId305" Type="http://schemas.openxmlformats.org/officeDocument/2006/relationships/customXml" Target="../ink/ink1115.xml"/><Relationship Id="rId512" Type="http://schemas.openxmlformats.org/officeDocument/2006/relationships/customXml" Target="../ink/ink1219.xml"/><Relationship Id="rId86" Type="http://schemas.openxmlformats.org/officeDocument/2006/relationships/image" Target="../media/image463.png"/><Relationship Id="rId151" Type="http://schemas.openxmlformats.org/officeDocument/2006/relationships/customXml" Target="../ink/ink1038.xml"/><Relationship Id="rId389" Type="http://schemas.openxmlformats.org/officeDocument/2006/relationships/customXml" Target="../ink/ink1157.xml"/><Relationship Id="rId596" Type="http://schemas.openxmlformats.org/officeDocument/2006/relationships/customXml" Target="../ink/ink1262.xml"/><Relationship Id="rId817" Type="http://schemas.openxmlformats.org/officeDocument/2006/relationships/customXml" Target="../ink/ink1373.xml"/><Relationship Id="rId249" Type="http://schemas.openxmlformats.org/officeDocument/2006/relationships/customXml" Target="../ink/ink1087.xml"/><Relationship Id="rId456" Type="http://schemas.openxmlformats.org/officeDocument/2006/relationships/image" Target="../media/image649.png"/><Relationship Id="rId663" Type="http://schemas.openxmlformats.org/officeDocument/2006/relationships/image" Target="../media/image951.png"/><Relationship Id="rId870" Type="http://schemas.openxmlformats.org/officeDocument/2006/relationships/image" Target="../media/image1054.png"/><Relationship Id="rId13" Type="http://schemas.openxmlformats.org/officeDocument/2006/relationships/customXml" Target="../ink/ink969.xml"/><Relationship Id="rId109" Type="http://schemas.openxmlformats.org/officeDocument/2006/relationships/customXml" Target="../ink/ink1017.xml"/><Relationship Id="rId316" Type="http://schemas.openxmlformats.org/officeDocument/2006/relationships/image" Target="../media/image577.png"/><Relationship Id="rId523" Type="http://schemas.openxmlformats.org/officeDocument/2006/relationships/image" Target="../media/image682.png"/><Relationship Id="rId97" Type="http://schemas.openxmlformats.org/officeDocument/2006/relationships/customXml" Target="../ink/ink1011.xml"/><Relationship Id="rId730" Type="http://schemas.openxmlformats.org/officeDocument/2006/relationships/customXml" Target="../ink/ink1329.xml"/><Relationship Id="rId828" Type="http://schemas.openxmlformats.org/officeDocument/2006/relationships/image" Target="../media/image1033.png"/><Relationship Id="rId162" Type="http://schemas.openxmlformats.org/officeDocument/2006/relationships/image" Target="../media/image500.png"/><Relationship Id="rId467" Type="http://schemas.openxmlformats.org/officeDocument/2006/relationships/customXml" Target="../ink/ink1196.xml"/><Relationship Id="rId674" Type="http://schemas.openxmlformats.org/officeDocument/2006/relationships/customXml" Target="../ink/ink1301.xml"/><Relationship Id="rId881" Type="http://schemas.openxmlformats.org/officeDocument/2006/relationships/customXml" Target="../ink/ink1405.xml"/><Relationship Id="rId24" Type="http://schemas.openxmlformats.org/officeDocument/2006/relationships/image" Target="../media/image432.png"/><Relationship Id="rId327" Type="http://schemas.openxmlformats.org/officeDocument/2006/relationships/customXml" Target="../ink/ink1126.xml"/><Relationship Id="rId534" Type="http://schemas.openxmlformats.org/officeDocument/2006/relationships/image" Target="../media/image687.png"/><Relationship Id="rId741" Type="http://schemas.openxmlformats.org/officeDocument/2006/relationships/image" Target="../media/image990.png"/><Relationship Id="rId839" Type="http://schemas.openxmlformats.org/officeDocument/2006/relationships/customXml" Target="../ink/ink1384.xml"/><Relationship Id="rId173" Type="http://schemas.openxmlformats.org/officeDocument/2006/relationships/customXml" Target="../ink/ink1049.xml"/><Relationship Id="rId380" Type="http://schemas.openxmlformats.org/officeDocument/2006/relationships/image" Target="../media/image611.png"/><Relationship Id="rId601" Type="http://schemas.openxmlformats.org/officeDocument/2006/relationships/image" Target="../media/image720.png"/><Relationship Id="rId240" Type="http://schemas.openxmlformats.org/officeDocument/2006/relationships/image" Target="../media/image539.png"/><Relationship Id="rId478" Type="http://schemas.openxmlformats.org/officeDocument/2006/relationships/customXml" Target="../ink/ink1202.xml"/><Relationship Id="rId685" Type="http://schemas.openxmlformats.org/officeDocument/2006/relationships/image" Target="../media/image962.png"/><Relationship Id="rId35" Type="http://schemas.openxmlformats.org/officeDocument/2006/relationships/customXml" Target="../ink/ink980.xml"/><Relationship Id="rId100" Type="http://schemas.openxmlformats.org/officeDocument/2006/relationships/image" Target="../media/image470.png"/><Relationship Id="rId338" Type="http://schemas.openxmlformats.org/officeDocument/2006/relationships/image" Target="../media/image590.png"/><Relationship Id="rId545" Type="http://schemas.openxmlformats.org/officeDocument/2006/relationships/customXml" Target="../ink/ink1236.xml"/><Relationship Id="rId752" Type="http://schemas.openxmlformats.org/officeDocument/2006/relationships/customXml" Target="../ink/ink1340.xml"/><Relationship Id="rId184" Type="http://schemas.openxmlformats.org/officeDocument/2006/relationships/image" Target="../media/image511.png"/><Relationship Id="rId391" Type="http://schemas.openxmlformats.org/officeDocument/2006/relationships/customXml" Target="../ink/ink1158.xml"/><Relationship Id="rId405" Type="http://schemas.openxmlformats.org/officeDocument/2006/relationships/customXml" Target="../ink/ink1165.xml"/><Relationship Id="rId612" Type="http://schemas.openxmlformats.org/officeDocument/2006/relationships/customXml" Target="../ink/ink1270.xml"/><Relationship Id="rId251" Type="http://schemas.openxmlformats.org/officeDocument/2006/relationships/customXml" Target="../ink/ink1088.xml"/><Relationship Id="rId489" Type="http://schemas.openxmlformats.org/officeDocument/2006/relationships/image" Target="../media/image665.png"/><Relationship Id="rId696" Type="http://schemas.openxmlformats.org/officeDocument/2006/relationships/customXml" Target="../ink/ink1312.xml"/><Relationship Id="rId46" Type="http://schemas.openxmlformats.org/officeDocument/2006/relationships/image" Target="../media/image443.png"/><Relationship Id="rId349" Type="http://schemas.openxmlformats.org/officeDocument/2006/relationships/customXml" Target="../ink/ink1137.xml"/><Relationship Id="rId556" Type="http://schemas.openxmlformats.org/officeDocument/2006/relationships/image" Target="../media/image698.png"/><Relationship Id="rId763" Type="http://schemas.openxmlformats.org/officeDocument/2006/relationships/customXml" Target="../ink/ink1346.xml"/><Relationship Id="rId111" Type="http://schemas.openxmlformats.org/officeDocument/2006/relationships/customXml" Target="../ink/ink1018.xml"/><Relationship Id="rId195" Type="http://schemas.openxmlformats.org/officeDocument/2006/relationships/customXml" Target="../ink/ink1060.xml"/><Relationship Id="rId209" Type="http://schemas.openxmlformats.org/officeDocument/2006/relationships/customXml" Target="../ink/ink1067.xml"/><Relationship Id="rId416" Type="http://schemas.openxmlformats.org/officeDocument/2006/relationships/image" Target="../media/image629.png"/><Relationship Id="rId623" Type="http://schemas.openxmlformats.org/officeDocument/2006/relationships/image" Target="../media/image931.png"/><Relationship Id="rId830" Type="http://schemas.openxmlformats.org/officeDocument/2006/relationships/image" Target="../media/image1034.png"/><Relationship Id="rId15" Type="http://schemas.openxmlformats.org/officeDocument/2006/relationships/customXml" Target="../ink/ink970.xml"/><Relationship Id="rId57" Type="http://schemas.openxmlformats.org/officeDocument/2006/relationships/customXml" Target="../ink/ink991.xml"/><Relationship Id="rId262" Type="http://schemas.openxmlformats.org/officeDocument/2006/relationships/image" Target="../media/image550.png"/><Relationship Id="rId318" Type="http://schemas.openxmlformats.org/officeDocument/2006/relationships/image" Target="../media/image578.png"/><Relationship Id="rId525" Type="http://schemas.openxmlformats.org/officeDocument/2006/relationships/image" Target="../media/image683.png"/><Relationship Id="rId567" Type="http://schemas.openxmlformats.org/officeDocument/2006/relationships/customXml" Target="../ink/ink1247.xml"/><Relationship Id="rId732" Type="http://schemas.openxmlformats.org/officeDocument/2006/relationships/customXml" Target="../ink/ink1330.xml"/><Relationship Id="rId99" Type="http://schemas.openxmlformats.org/officeDocument/2006/relationships/customXml" Target="../ink/ink1012.xml"/><Relationship Id="rId122" Type="http://schemas.openxmlformats.org/officeDocument/2006/relationships/image" Target="../media/image480.png"/><Relationship Id="rId164" Type="http://schemas.openxmlformats.org/officeDocument/2006/relationships/image" Target="../media/image501.png"/><Relationship Id="rId371" Type="http://schemas.openxmlformats.org/officeDocument/2006/relationships/customXml" Target="../ink/ink1148.xml"/><Relationship Id="rId774" Type="http://schemas.openxmlformats.org/officeDocument/2006/relationships/image" Target="../media/image1006.png"/><Relationship Id="rId427" Type="http://schemas.openxmlformats.org/officeDocument/2006/relationships/customXml" Target="../ink/ink1176.xml"/><Relationship Id="rId469" Type="http://schemas.openxmlformats.org/officeDocument/2006/relationships/customXml" Target="../ink/ink1197.xml"/><Relationship Id="rId634" Type="http://schemas.openxmlformats.org/officeDocument/2006/relationships/customXml" Target="../ink/ink1281.xml"/><Relationship Id="rId676" Type="http://schemas.openxmlformats.org/officeDocument/2006/relationships/customXml" Target="../ink/ink1302.xml"/><Relationship Id="rId841" Type="http://schemas.openxmlformats.org/officeDocument/2006/relationships/customXml" Target="../ink/ink1385.xml"/><Relationship Id="rId26" Type="http://schemas.openxmlformats.org/officeDocument/2006/relationships/image" Target="../media/image433.png"/><Relationship Id="rId231" Type="http://schemas.openxmlformats.org/officeDocument/2006/relationships/customXml" Target="../ink/ink1078.xml"/><Relationship Id="rId273" Type="http://schemas.openxmlformats.org/officeDocument/2006/relationships/customXml" Target="../ink/ink1099.xml"/><Relationship Id="rId329" Type="http://schemas.openxmlformats.org/officeDocument/2006/relationships/customXml" Target="../ink/ink1127.xml"/><Relationship Id="rId480" Type="http://schemas.openxmlformats.org/officeDocument/2006/relationships/customXml" Target="../ink/ink1203.xml"/><Relationship Id="rId536" Type="http://schemas.openxmlformats.org/officeDocument/2006/relationships/image" Target="../media/image688.png"/><Relationship Id="rId701" Type="http://schemas.openxmlformats.org/officeDocument/2006/relationships/image" Target="../media/image970.png"/><Relationship Id="rId68" Type="http://schemas.openxmlformats.org/officeDocument/2006/relationships/image" Target="../media/image454.png"/><Relationship Id="rId133" Type="http://schemas.openxmlformats.org/officeDocument/2006/relationships/customXml" Target="../ink/ink1029.xml"/><Relationship Id="rId175" Type="http://schemas.openxmlformats.org/officeDocument/2006/relationships/customXml" Target="../ink/ink1050.xml"/><Relationship Id="rId340" Type="http://schemas.openxmlformats.org/officeDocument/2006/relationships/image" Target="../media/image591.png"/><Relationship Id="rId578" Type="http://schemas.openxmlformats.org/officeDocument/2006/relationships/image" Target="../media/image709.png"/><Relationship Id="rId743" Type="http://schemas.openxmlformats.org/officeDocument/2006/relationships/image" Target="../media/image991.png"/><Relationship Id="rId785" Type="http://schemas.openxmlformats.org/officeDocument/2006/relationships/customXml" Target="../ink/ink1357.xml"/><Relationship Id="rId200" Type="http://schemas.openxmlformats.org/officeDocument/2006/relationships/image" Target="../media/image519.png"/><Relationship Id="rId382" Type="http://schemas.openxmlformats.org/officeDocument/2006/relationships/image" Target="../media/image612.png"/><Relationship Id="rId438" Type="http://schemas.openxmlformats.org/officeDocument/2006/relationships/image" Target="../media/image640.png"/><Relationship Id="rId603" Type="http://schemas.openxmlformats.org/officeDocument/2006/relationships/image" Target="../media/image721.png"/><Relationship Id="rId645" Type="http://schemas.openxmlformats.org/officeDocument/2006/relationships/image" Target="../media/image942.png"/><Relationship Id="rId687" Type="http://schemas.openxmlformats.org/officeDocument/2006/relationships/image" Target="../media/image963.png"/><Relationship Id="rId810" Type="http://schemas.openxmlformats.org/officeDocument/2006/relationships/image" Target="../media/image1024.png"/><Relationship Id="rId852" Type="http://schemas.openxmlformats.org/officeDocument/2006/relationships/image" Target="../media/image1045.png"/><Relationship Id="rId242" Type="http://schemas.openxmlformats.org/officeDocument/2006/relationships/image" Target="../media/image540.png"/><Relationship Id="rId284" Type="http://schemas.openxmlformats.org/officeDocument/2006/relationships/image" Target="../media/image561.png"/><Relationship Id="rId491" Type="http://schemas.openxmlformats.org/officeDocument/2006/relationships/image" Target="../media/image666.png"/><Relationship Id="rId505" Type="http://schemas.openxmlformats.org/officeDocument/2006/relationships/image" Target="../media/image673.png"/><Relationship Id="rId712" Type="http://schemas.openxmlformats.org/officeDocument/2006/relationships/customXml" Target="../ink/ink1320.xml"/><Relationship Id="rId37" Type="http://schemas.openxmlformats.org/officeDocument/2006/relationships/customXml" Target="../ink/ink981.xml"/><Relationship Id="rId79" Type="http://schemas.openxmlformats.org/officeDocument/2006/relationships/customXml" Target="../ink/ink1002.xml"/><Relationship Id="rId102" Type="http://schemas.openxmlformats.org/officeDocument/2006/relationships/image" Target="../media/image471.png"/><Relationship Id="rId144" Type="http://schemas.openxmlformats.org/officeDocument/2006/relationships/image" Target="../media/image491.png"/><Relationship Id="rId547" Type="http://schemas.openxmlformats.org/officeDocument/2006/relationships/customXml" Target="../ink/ink1237.xml"/><Relationship Id="rId589" Type="http://schemas.openxmlformats.org/officeDocument/2006/relationships/image" Target="../media/image714.png"/><Relationship Id="rId754" Type="http://schemas.openxmlformats.org/officeDocument/2006/relationships/image" Target="../media/image996.png"/><Relationship Id="rId796" Type="http://schemas.openxmlformats.org/officeDocument/2006/relationships/image" Target="../media/image1017.png"/><Relationship Id="rId90" Type="http://schemas.openxmlformats.org/officeDocument/2006/relationships/image" Target="../media/image465.png"/><Relationship Id="rId186" Type="http://schemas.openxmlformats.org/officeDocument/2006/relationships/image" Target="../media/image512.png"/><Relationship Id="rId351" Type="http://schemas.openxmlformats.org/officeDocument/2006/relationships/customXml" Target="../ink/ink1138.xml"/><Relationship Id="rId393" Type="http://schemas.openxmlformats.org/officeDocument/2006/relationships/customXml" Target="../ink/ink1159.xml"/><Relationship Id="rId407" Type="http://schemas.openxmlformats.org/officeDocument/2006/relationships/customXml" Target="../ink/ink1166.xml"/><Relationship Id="rId449" Type="http://schemas.openxmlformats.org/officeDocument/2006/relationships/customXml" Target="../ink/ink1187.xml"/><Relationship Id="rId614" Type="http://schemas.openxmlformats.org/officeDocument/2006/relationships/customXml" Target="../ink/ink1271.xml"/><Relationship Id="rId656" Type="http://schemas.openxmlformats.org/officeDocument/2006/relationships/customXml" Target="../ink/ink1292.xml"/><Relationship Id="rId821" Type="http://schemas.openxmlformats.org/officeDocument/2006/relationships/customXml" Target="../ink/ink1375.xml"/><Relationship Id="rId863" Type="http://schemas.openxmlformats.org/officeDocument/2006/relationships/customXml" Target="../ink/ink1396.xml"/><Relationship Id="rId211" Type="http://schemas.openxmlformats.org/officeDocument/2006/relationships/customXml" Target="../ink/ink1068.xml"/><Relationship Id="rId253" Type="http://schemas.openxmlformats.org/officeDocument/2006/relationships/customXml" Target="../ink/ink1089.xml"/><Relationship Id="rId295" Type="http://schemas.openxmlformats.org/officeDocument/2006/relationships/customXml" Target="../ink/ink1110.xml"/><Relationship Id="rId309" Type="http://schemas.openxmlformats.org/officeDocument/2006/relationships/customXml" Target="../ink/ink1117.xml"/><Relationship Id="rId460" Type="http://schemas.openxmlformats.org/officeDocument/2006/relationships/image" Target="../media/image651.png"/><Relationship Id="rId516" Type="http://schemas.openxmlformats.org/officeDocument/2006/relationships/customXml" Target="../ink/ink1221.xml"/><Relationship Id="rId698" Type="http://schemas.openxmlformats.org/officeDocument/2006/relationships/customXml" Target="../ink/ink1313.xml"/><Relationship Id="rId48" Type="http://schemas.openxmlformats.org/officeDocument/2006/relationships/image" Target="../media/image444.png"/><Relationship Id="rId113" Type="http://schemas.openxmlformats.org/officeDocument/2006/relationships/customXml" Target="../ink/ink1019.xml"/><Relationship Id="rId320" Type="http://schemas.openxmlformats.org/officeDocument/2006/relationships/image" Target="../media/image579.png"/><Relationship Id="rId558" Type="http://schemas.openxmlformats.org/officeDocument/2006/relationships/image" Target="../media/image699.png"/><Relationship Id="rId723" Type="http://schemas.openxmlformats.org/officeDocument/2006/relationships/image" Target="../media/image981.png"/><Relationship Id="rId765" Type="http://schemas.openxmlformats.org/officeDocument/2006/relationships/customXml" Target="../ink/ink1347.xml"/><Relationship Id="rId155" Type="http://schemas.openxmlformats.org/officeDocument/2006/relationships/customXml" Target="../ink/ink1040.xml"/><Relationship Id="rId197" Type="http://schemas.openxmlformats.org/officeDocument/2006/relationships/customXml" Target="../ink/ink1061.xml"/><Relationship Id="rId362" Type="http://schemas.openxmlformats.org/officeDocument/2006/relationships/image" Target="../media/image602.png"/><Relationship Id="rId418" Type="http://schemas.openxmlformats.org/officeDocument/2006/relationships/image" Target="../media/image630.png"/><Relationship Id="rId625" Type="http://schemas.openxmlformats.org/officeDocument/2006/relationships/image" Target="../media/image932.png"/><Relationship Id="rId832" Type="http://schemas.openxmlformats.org/officeDocument/2006/relationships/image" Target="../media/image1035.png"/><Relationship Id="rId222" Type="http://schemas.openxmlformats.org/officeDocument/2006/relationships/image" Target="../media/image530.png"/><Relationship Id="rId264" Type="http://schemas.openxmlformats.org/officeDocument/2006/relationships/image" Target="../media/image551.png"/><Relationship Id="rId471" Type="http://schemas.openxmlformats.org/officeDocument/2006/relationships/customXml" Target="../ink/ink1198.xml"/><Relationship Id="rId667" Type="http://schemas.openxmlformats.org/officeDocument/2006/relationships/image" Target="../media/image953.png"/><Relationship Id="rId874" Type="http://schemas.openxmlformats.org/officeDocument/2006/relationships/image" Target="../media/image1056.png"/><Relationship Id="rId17" Type="http://schemas.openxmlformats.org/officeDocument/2006/relationships/customXml" Target="../ink/ink971.xml"/><Relationship Id="rId59" Type="http://schemas.openxmlformats.org/officeDocument/2006/relationships/customXml" Target="../ink/ink992.xml"/><Relationship Id="rId124" Type="http://schemas.openxmlformats.org/officeDocument/2006/relationships/image" Target="../media/image481.png"/><Relationship Id="rId527" Type="http://schemas.openxmlformats.org/officeDocument/2006/relationships/image" Target="../media/image684.png"/><Relationship Id="rId569" Type="http://schemas.openxmlformats.org/officeDocument/2006/relationships/customXml" Target="../ink/ink1248.xml"/><Relationship Id="rId734" Type="http://schemas.openxmlformats.org/officeDocument/2006/relationships/customXml" Target="../ink/ink1331.xml"/><Relationship Id="rId776" Type="http://schemas.openxmlformats.org/officeDocument/2006/relationships/image" Target="../media/image1007.png"/><Relationship Id="rId70" Type="http://schemas.openxmlformats.org/officeDocument/2006/relationships/image" Target="../media/image455.png"/><Relationship Id="rId166" Type="http://schemas.openxmlformats.org/officeDocument/2006/relationships/image" Target="../media/image502.png"/><Relationship Id="rId331" Type="http://schemas.openxmlformats.org/officeDocument/2006/relationships/customXml" Target="../ink/ink1128.xml"/><Relationship Id="rId373" Type="http://schemas.openxmlformats.org/officeDocument/2006/relationships/customXml" Target="../ink/ink1149.xml"/><Relationship Id="rId429" Type="http://schemas.openxmlformats.org/officeDocument/2006/relationships/customXml" Target="../ink/ink1177.xml"/><Relationship Id="rId580" Type="http://schemas.openxmlformats.org/officeDocument/2006/relationships/image" Target="../media/image710.png"/><Relationship Id="rId636" Type="http://schemas.openxmlformats.org/officeDocument/2006/relationships/customXml" Target="../ink/ink1282.xml"/><Relationship Id="rId801" Type="http://schemas.openxmlformats.org/officeDocument/2006/relationships/customXml" Target="../ink/ink1365.xml"/><Relationship Id="rId1" Type="http://schemas.openxmlformats.org/officeDocument/2006/relationships/slideLayout" Target="../slideLayouts/slideLayout1.xml"/><Relationship Id="rId233" Type="http://schemas.openxmlformats.org/officeDocument/2006/relationships/customXml" Target="../ink/ink1079.xml"/><Relationship Id="rId440" Type="http://schemas.openxmlformats.org/officeDocument/2006/relationships/image" Target="../media/image641.png"/><Relationship Id="rId678" Type="http://schemas.openxmlformats.org/officeDocument/2006/relationships/customXml" Target="../ink/ink1303.xml"/><Relationship Id="rId843" Type="http://schemas.openxmlformats.org/officeDocument/2006/relationships/customXml" Target="../ink/ink1386.xml"/><Relationship Id="rId28" Type="http://schemas.openxmlformats.org/officeDocument/2006/relationships/image" Target="../media/image434.png"/><Relationship Id="rId275" Type="http://schemas.openxmlformats.org/officeDocument/2006/relationships/customXml" Target="../ink/ink1100.xml"/><Relationship Id="rId300" Type="http://schemas.openxmlformats.org/officeDocument/2006/relationships/image" Target="../media/image569.png"/><Relationship Id="rId482" Type="http://schemas.openxmlformats.org/officeDocument/2006/relationships/customXml" Target="../ink/ink1204.xml"/><Relationship Id="rId538" Type="http://schemas.openxmlformats.org/officeDocument/2006/relationships/image" Target="../media/image689.png"/><Relationship Id="rId703" Type="http://schemas.openxmlformats.org/officeDocument/2006/relationships/image" Target="../media/image971.png"/><Relationship Id="rId745" Type="http://schemas.openxmlformats.org/officeDocument/2006/relationships/image" Target="../media/image992.png"/><Relationship Id="rId81" Type="http://schemas.openxmlformats.org/officeDocument/2006/relationships/customXml" Target="../ink/ink1003.xml"/><Relationship Id="rId135" Type="http://schemas.openxmlformats.org/officeDocument/2006/relationships/customXml" Target="../ink/ink1030.xml"/><Relationship Id="rId177" Type="http://schemas.openxmlformats.org/officeDocument/2006/relationships/customXml" Target="../ink/ink1051.xml"/><Relationship Id="rId342" Type="http://schemas.openxmlformats.org/officeDocument/2006/relationships/image" Target="../media/image592.png"/><Relationship Id="rId384" Type="http://schemas.openxmlformats.org/officeDocument/2006/relationships/image" Target="../media/image613.png"/><Relationship Id="rId591" Type="http://schemas.openxmlformats.org/officeDocument/2006/relationships/image" Target="../media/image715.png"/><Relationship Id="rId605" Type="http://schemas.openxmlformats.org/officeDocument/2006/relationships/image" Target="../media/image722.png"/><Relationship Id="rId787" Type="http://schemas.openxmlformats.org/officeDocument/2006/relationships/customXml" Target="../ink/ink1358.xml"/><Relationship Id="rId812" Type="http://schemas.openxmlformats.org/officeDocument/2006/relationships/image" Target="../media/image1025.png"/><Relationship Id="rId202" Type="http://schemas.openxmlformats.org/officeDocument/2006/relationships/image" Target="../media/image520.png"/><Relationship Id="rId244" Type="http://schemas.openxmlformats.org/officeDocument/2006/relationships/image" Target="../media/image541.png"/><Relationship Id="rId647" Type="http://schemas.openxmlformats.org/officeDocument/2006/relationships/image" Target="../media/image943.png"/><Relationship Id="rId689" Type="http://schemas.openxmlformats.org/officeDocument/2006/relationships/image" Target="../media/image964.png"/><Relationship Id="rId854" Type="http://schemas.openxmlformats.org/officeDocument/2006/relationships/image" Target="../media/image1046.png"/><Relationship Id="rId39" Type="http://schemas.openxmlformats.org/officeDocument/2006/relationships/customXml" Target="../ink/ink982.xml"/><Relationship Id="rId286" Type="http://schemas.openxmlformats.org/officeDocument/2006/relationships/image" Target="../media/image562.png"/><Relationship Id="rId451" Type="http://schemas.openxmlformats.org/officeDocument/2006/relationships/customXml" Target="../ink/ink1188.xml"/><Relationship Id="rId493" Type="http://schemas.openxmlformats.org/officeDocument/2006/relationships/image" Target="../media/image667.png"/><Relationship Id="rId507" Type="http://schemas.openxmlformats.org/officeDocument/2006/relationships/image" Target="../media/image674.png"/><Relationship Id="rId549" Type="http://schemas.openxmlformats.org/officeDocument/2006/relationships/customXml" Target="../ink/ink1238.xml"/><Relationship Id="rId714" Type="http://schemas.openxmlformats.org/officeDocument/2006/relationships/customXml" Target="../ink/ink1321.xml"/><Relationship Id="rId756" Type="http://schemas.openxmlformats.org/officeDocument/2006/relationships/image" Target="../media/image997.png"/><Relationship Id="rId50" Type="http://schemas.openxmlformats.org/officeDocument/2006/relationships/image" Target="../media/image445.png"/><Relationship Id="rId104" Type="http://schemas.openxmlformats.org/officeDocument/2006/relationships/image" Target="../media/image472.png"/><Relationship Id="rId146" Type="http://schemas.openxmlformats.org/officeDocument/2006/relationships/image" Target="../media/image492.png"/><Relationship Id="rId188" Type="http://schemas.openxmlformats.org/officeDocument/2006/relationships/image" Target="../media/image513.png"/><Relationship Id="rId311" Type="http://schemas.openxmlformats.org/officeDocument/2006/relationships/customXml" Target="../ink/ink1118.xml"/><Relationship Id="rId353" Type="http://schemas.openxmlformats.org/officeDocument/2006/relationships/customXml" Target="../ink/ink1139.xml"/><Relationship Id="rId395" Type="http://schemas.openxmlformats.org/officeDocument/2006/relationships/customXml" Target="../ink/ink1160.xml"/><Relationship Id="rId409" Type="http://schemas.openxmlformats.org/officeDocument/2006/relationships/customXml" Target="../ink/ink1167.xml"/><Relationship Id="rId560" Type="http://schemas.openxmlformats.org/officeDocument/2006/relationships/image" Target="../media/image700.png"/><Relationship Id="rId798" Type="http://schemas.openxmlformats.org/officeDocument/2006/relationships/image" Target="../media/image1018.png"/><Relationship Id="rId92" Type="http://schemas.openxmlformats.org/officeDocument/2006/relationships/image" Target="../media/image466.png"/><Relationship Id="rId213" Type="http://schemas.openxmlformats.org/officeDocument/2006/relationships/customXml" Target="../ink/ink1069.xml"/><Relationship Id="rId420" Type="http://schemas.openxmlformats.org/officeDocument/2006/relationships/image" Target="../media/image631.png"/><Relationship Id="rId616" Type="http://schemas.openxmlformats.org/officeDocument/2006/relationships/customXml" Target="../ink/ink1272.xml"/><Relationship Id="rId658" Type="http://schemas.openxmlformats.org/officeDocument/2006/relationships/customXml" Target="../ink/ink1293.xml"/><Relationship Id="rId823" Type="http://schemas.openxmlformats.org/officeDocument/2006/relationships/customXml" Target="../ink/ink1376.xml"/><Relationship Id="rId865" Type="http://schemas.openxmlformats.org/officeDocument/2006/relationships/customXml" Target="../ink/ink1397.xml"/><Relationship Id="rId255" Type="http://schemas.openxmlformats.org/officeDocument/2006/relationships/customXml" Target="../ink/ink1090.xml"/><Relationship Id="rId297" Type="http://schemas.openxmlformats.org/officeDocument/2006/relationships/customXml" Target="../ink/ink1111.xml"/><Relationship Id="rId462" Type="http://schemas.openxmlformats.org/officeDocument/2006/relationships/image" Target="../media/image652.png"/><Relationship Id="rId518" Type="http://schemas.openxmlformats.org/officeDocument/2006/relationships/customXml" Target="../ink/ink1222.xml"/><Relationship Id="rId725" Type="http://schemas.openxmlformats.org/officeDocument/2006/relationships/image" Target="../media/image982.png"/><Relationship Id="rId115" Type="http://schemas.openxmlformats.org/officeDocument/2006/relationships/customXml" Target="../ink/ink1020.xml"/><Relationship Id="rId157" Type="http://schemas.openxmlformats.org/officeDocument/2006/relationships/customXml" Target="../ink/ink1041.xml"/><Relationship Id="rId322" Type="http://schemas.openxmlformats.org/officeDocument/2006/relationships/image" Target="../media/image580.png"/><Relationship Id="rId364" Type="http://schemas.openxmlformats.org/officeDocument/2006/relationships/image" Target="../media/image603.png"/><Relationship Id="rId767" Type="http://schemas.openxmlformats.org/officeDocument/2006/relationships/customXml" Target="../ink/ink1348.xml"/><Relationship Id="rId61" Type="http://schemas.openxmlformats.org/officeDocument/2006/relationships/customXml" Target="../ink/ink993.xml"/><Relationship Id="rId199" Type="http://schemas.openxmlformats.org/officeDocument/2006/relationships/customXml" Target="../ink/ink1062.xml"/><Relationship Id="rId571" Type="http://schemas.openxmlformats.org/officeDocument/2006/relationships/customXml" Target="../ink/ink1249.xml"/><Relationship Id="rId627" Type="http://schemas.openxmlformats.org/officeDocument/2006/relationships/image" Target="../media/image933.png"/><Relationship Id="rId669" Type="http://schemas.openxmlformats.org/officeDocument/2006/relationships/image" Target="../media/image954.png"/><Relationship Id="rId834" Type="http://schemas.openxmlformats.org/officeDocument/2006/relationships/image" Target="../media/image1036.png"/><Relationship Id="rId876" Type="http://schemas.openxmlformats.org/officeDocument/2006/relationships/image" Target="../media/image1057.png"/><Relationship Id="rId19" Type="http://schemas.openxmlformats.org/officeDocument/2006/relationships/customXml" Target="../ink/ink972.xml"/><Relationship Id="rId224" Type="http://schemas.openxmlformats.org/officeDocument/2006/relationships/image" Target="../media/image531.png"/><Relationship Id="rId266" Type="http://schemas.openxmlformats.org/officeDocument/2006/relationships/image" Target="../media/image552.png"/><Relationship Id="rId431" Type="http://schemas.openxmlformats.org/officeDocument/2006/relationships/customXml" Target="../ink/ink1178.xml"/><Relationship Id="rId473" Type="http://schemas.openxmlformats.org/officeDocument/2006/relationships/image" Target="../media/image657.png"/><Relationship Id="rId529" Type="http://schemas.openxmlformats.org/officeDocument/2006/relationships/customXml" Target="../ink/ink1228.xml"/><Relationship Id="rId680" Type="http://schemas.openxmlformats.org/officeDocument/2006/relationships/customXml" Target="../ink/ink1304.xml"/><Relationship Id="rId736" Type="http://schemas.openxmlformats.org/officeDocument/2006/relationships/customXml" Target="../ink/ink1332.xml"/><Relationship Id="rId30" Type="http://schemas.openxmlformats.org/officeDocument/2006/relationships/image" Target="../media/image435.png"/><Relationship Id="rId126" Type="http://schemas.openxmlformats.org/officeDocument/2006/relationships/image" Target="../media/image482.png"/><Relationship Id="rId168" Type="http://schemas.openxmlformats.org/officeDocument/2006/relationships/image" Target="../media/image503.png"/><Relationship Id="rId333" Type="http://schemas.openxmlformats.org/officeDocument/2006/relationships/customXml" Target="../ink/ink1129.xml"/><Relationship Id="rId540" Type="http://schemas.openxmlformats.org/officeDocument/2006/relationships/image" Target="../media/image690.png"/><Relationship Id="rId778" Type="http://schemas.openxmlformats.org/officeDocument/2006/relationships/image" Target="../media/image1008.png"/><Relationship Id="rId72" Type="http://schemas.openxmlformats.org/officeDocument/2006/relationships/image" Target="../media/image456.png"/><Relationship Id="rId375" Type="http://schemas.openxmlformats.org/officeDocument/2006/relationships/customXml" Target="../ink/ink1150.xml"/><Relationship Id="rId582" Type="http://schemas.openxmlformats.org/officeDocument/2006/relationships/image" Target="../media/image711.png"/><Relationship Id="rId638" Type="http://schemas.openxmlformats.org/officeDocument/2006/relationships/customXml" Target="../ink/ink1283.xml"/><Relationship Id="rId803" Type="http://schemas.openxmlformats.org/officeDocument/2006/relationships/customXml" Target="../ink/ink1366.xml"/><Relationship Id="rId845" Type="http://schemas.openxmlformats.org/officeDocument/2006/relationships/customXml" Target="../ink/ink1387.xml"/><Relationship Id="rId3" Type="http://schemas.openxmlformats.org/officeDocument/2006/relationships/customXml" Target="../ink/ink964.xml"/><Relationship Id="rId235" Type="http://schemas.openxmlformats.org/officeDocument/2006/relationships/customXml" Target="../ink/ink1080.xml"/><Relationship Id="rId277" Type="http://schemas.openxmlformats.org/officeDocument/2006/relationships/customXml" Target="../ink/ink1101.xml"/><Relationship Id="rId400" Type="http://schemas.openxmlformats.org/officeDocument/2006/relationships/image" Target="../media/image621.png"/><Relationship Id="rId442" Type="http://schemas.openxmlformats.org/officeDocument/2006/relationships/image" Target="../media/image642.png"/><Relationship Id="rId484" Type="http://schemas.openxmlformats.org/officeDocument/2006/relationships/customXml" Target="../ink/ink1205.xml"/><Relationship Id="rId705" Type="http://schemas.openxmlformats.org/officeDocument/2006/relationships/image" Target="../media/image972.png"/><Relationship Id="rId137" Type="http://schemas.openxmlformats.org/officeDocument/2006/relationships/customXml" Target="../ink/ink1031.xml"/><Relationship Id="rId302" Type="http://schemas.openxmlformats.org/officeDocument/2006/relationships/image" Target="../media/image570.png"/><Relationship Id="rId344" Type="http://schemas.openxmlformats.org/officeDocument/2006/relationships/image" Target="../media/image593.png"/><Relationship Id="rId691" Type="http://schemas.openxmlformats.org/officeDocument/2006/relationships/image" Target="../media/image965.png"/><Relationship Id="rId747" Type="http://schemas.openxmlformats.org/officeDocument/2006/relationships/image" Target="../media/image993.png"/><Relationship Id="rId789" Type="http://schemas.openxmlformats.org/officeDocument/2006/relationships/customXml" Target="../ink/ink1359.xml"/><Relationship Id="rId41" Type="http://schemas.openxmlformats.org/officeDocument/2006/relationships/customXml" Target="../ink/ink983.xml"/><Relationship Id="rId83" Type="http://schemas.openxmlformats.org/officeDocument/2006/relationships/customXml" Target="../ink/ink1004.xml"/><Relationship Id="rId179" Type="http://schemas.openxmlformats.org/officeDocument/2006/relationships/customXml" Target="../ink/ink1052.xml"/><Relationship Id="rId386" Type="http://schemas.openxmlformats.org/officeDocument/2006/relationships/image" Target="../media/image614.png"/><Relationship Id="rId551" Type="http://schemas.openxmlformats.org/officeDocument/2006/relationships/customXml" Target="../ink/ink1239.xml"/><Relationship Id="rId593" Type="http://schemas.openxmlformats.org/officeDocument/2006/relationships/image" Target="../media/image716.png"/><Relationship Id="rId607" Type="http://schemas.openxmlformats.org/officeDocument/2006/relationships/image" Target="../media/image723.png"/><Relationship Id="rId649" Type="http://schemas.openxmlformats.org/officeDocument/2006/relationships/image" Target="../media/image944.png"/><Relationship Id="rId814" Type="http://schemas.openxmlformats.org/officeDocument/2006/relationships/image" Target="../media/image1026.png"/><Relationship Id="rId856" Type="http://schemas.openxmlformats.org/officeDocument/2006/relationships/image" Target="../media/image1047.png"/><Relationship Id="rId190" Type="http://schemas.openxmlformats.org/officeDocument/2006/relationships/image" Target="../media/image514.png"/><Relationship Id="rId204" Type="http://schemas.openxmlformats.org/officeDocument/2006/relationships/image" Target="../media/image521.png"/><Relationship Id="rId246" Type="http://schemas.openxmlformats.org/officeDocument/2006/relationships/image" Target="../media/image542.png"/><Relationship Id="rId288" Type="http://schemas.openxmlformats.org/officeDocument/2006/relationships/image" Target="../media/image563.png"/><Relationship Id="rId411" Type="http://schemas.openxmlformats.org/officeDocument/2006/relationships/customXml" Target="../ink/ink1168.xml"/><Relationship Id="rId453" Type="http://schemas.openxmlformats.org/officeDocument/2006/relationships/customXml" Target="../ink/ink1189.xml"/><Relationship Id="rId509" Type="http://schemas.openxmlformats.org/officeDocument/2006/relationships/image" Target="../media/image675.png"/><Relationship Id="rId660" Type="http://schemas.openxmlformats.org/officeDocument/2006/relationships/customXml" Target="../ink/ink1294.xml"/><Relationship Id="rId106" Type="http://schemas.openxmlformats.org/officeDocument/2006/relationships/image" Target="../media/image473.png"/><Relationship Id="rId313" Type="http://schemas.openxmlformats.org/officeDocument/2006/relationships/customXml" Target="../ink/ink1119.xml"/><Relationship Id="rId495" Type="http://schemas.openxmlformats.org/officeDocument/2006/relationships/image" Target="../media/image668.png"/><Relationship Id="rId716" Type="http://schemas.openxmlformats.org/officeDocument/2006/relationships/customXml" Target="../ink/ink1322.xml"/><Relationship Id="rId758" Type="http://schemas.openxmlformats.org/officeDocument/2006/relationships/image" Target="../media/image998.png"/><Relationship Id="rId10" Type="http://schemas.openxmlformats.org/officeDocument/2006/relationships/image" Target="../media/image426.png"/><Relationship Id="rId52" Type="http://schemas.openxmlformats.org/officeDocument/2006/relationships/image" Target="../media/image446.png"/><Relationship Id="rId94" Type="http://schemas.openxmlformats.org/officeDocument/2006/relationships/image" Target="../media/image467.png"/><Relationship Id="rId148" Type="http://schemas.openxmlformats.org/officeDocument/2006/relationships/image" Target="../media/image493.png"/><Relationship Id="rId355" Type="http://schemas.openxmlformats.org/officeDocument/2006/relationships/customXml" Target="../ink/ink1140.xml"/><Relationship Id="rId397" Type="http://schemas.openxmlformats.org/officeDocument/2006/relationships/customXml" Target="../ink/ink1161.xml"/><Relationship Id="rId520" Type="http://schemas.openxmlformats.org/officeDocument/2006/relationships/customXml" Target="../ink/ink1223.xml"/><Relationship Id="rId562" Type="http://schemas.openxmlformats.org/officeDocument/2006/relationships/image" Target="../media/image701.png"/><Relationship Id="rId618" Type="http://schemas.openxmlformats.org/officeDocument/2006/relationships/customXml" Target="../ink/ink1273.xml"/><Relationship Id="rId825" Type="http://schemas.openxmlformats.org/officeDocument/2006/relationships/customXml" Target="../ink/ink1377.xml"/><Relationship Id="rId215" Type="http://schemas.openxmlformats.org/officeDocument/2006/relationships/customXml" Target="../ink/ink1070.xml"/><Relationship Id="rId257" Type="http://schemas.openxmlformats.org/officeDocument/2006/relationships/customXml" Target="../ink/ink1091.xml"/><Relationship Id="rId422" Type="http://schemas.openxmlformats.org/officeDocument/2006/relationships/image" Target="../media/image632.png"/><Relationship Id="rId464" Type="http://schemas.openxmlformats.org/officeDocument/2006/relationships/image" Target="../media/image653.png"/><Relationship Id="rId867" Type="http://schemas.openxmlformats.org/officeDocument/2006/relationships/customXml" Target="../ink/ink1398.xml"/><Relationship Id="rId299" Type="http://schemas.openxmlformats.org/officeDocument/2006/relationships/customXml" Target="../ink/ink1112.xml"/><Relationship Id="rId727" Type="http://schemas.openxmlformats.org/officeDocument/2006/relationships/image" Target="../media/image983.png"/><Relationship Id="rId63" Type="http://schemas.openxmlformats.org/officeDocument/2006/relationships/customXml" Target="../ink/ink994.xml"/><Relationship Id="rId159" Type="http://schemas.openxmlformats.org/officeDocument/2006/relationships/customXml" Target="../ink/ink1042.xml"/><Relationship Id="rId366" Type="http://schemas.openxmlformats.org/officeDocument/2006/relationships/image" Target="../media/image604.png"/><Relationship Id="rId573" Type="http://schemas.openxmlformats.org/officeDocument/2006/relationships/customXml" Target="../ink/ink1250.xml"/><Relationship Id="rId780" Type="http://schemas.openxmlformats.org/officeDocument/2006/relationships/image" Target="../media/image1009.png"/><Relationship Id="rId226" Type="http://schemas.openxmlformats.org/officeDocument/2006/relationships/image" Target="../media/image532.png"/><Relationship Id="rId433" Type="http://schemas.openxmlformats.org/officeDocument/2006/relationships/customXml" Target="../ink/ink1179.xml"/><Relationship Id="rId878" Type="http://schemas.openxmlformats.org/officeDocument/2006/relationships/image" Target="../media/image1058.png"/><Relationship Id="rId640" Type="http://schemas.openxmlformats.org/officeDocument/2006/relationships/customXml" Target="../ink/ink1284.xml"/><Relationship Id="rId738" Type="http://schemas.openxmlformats.org/officeDocument/2006/relationships/customXml" Target="../ink/ink1333.xml"/><Relationship Id="rId74" Type="http://schemas.openxmlformats.org/officeDocument/2006/relationships/image" Target="../media/image457.png"/><Relationship Id="rId377" Type="http://schemas.openxmlformats.org/officeDocument/2006/relationships/customXml" Target="../ink/ink1151.xml"/><Relationship Id="rId500" Type="http://schemas.openxmlformats.org/officeDocument/2006/relationships/customXml" Target="../ink/ink1213.xml"/><Relationship Id="rId584" Type="http://schemas.openxmlformats.org/officeDocument/2006/relationships/image" Target="../media/image712.png"/><Relationship Id="rId805" Type="http://schemas.openxmlformats.org/officeDocument/2006/relationships/customXml" Target="../ink/ink1367.xml"/><Relationship Id="rId5" Type="http://schemas.openxmlformats.org/officeDocument/2006/relationships/customXml" Target="../ink/ink965.xml"/><Relationship Id="rId237" Type="http://schemas.openxmlformats.org/officeDocument/2006/relationships/customXml" Target="../ink/ink1081.xml"/><Relationship Id="rId791" Type="http://schemas.openxmlformats.org/officeDocument/2006/relationships/customXml" Target="../ink/ink1360.xml"/><Relationship Id="rId444" Type="http://schemas.openxmlformats.org/officeDocument/2006/relationships/image" Target="../media/image643.png"/><Relationship Id="rId651" Type="http://schemas.openxmlformats.org/officeDocument/2006/relationships/image" Target="../media/image945.png"/><Relationship Id="rId749" Type="http://schemas.openxmlformats.org/officeDocument/2006/relationships/image" Target="../media/image994.png"/><Relationship Id="rId290" Type="http://schemas.openxmlformats.org/officeDocument/2006/relationships/image" Target="../media/image564.png"/><Relationship Id="rId304" Type="http://schemas.openxmlformats.org/officeDocument/2006/relationships/image" Target="../media/image571.png"/><Relationship Id="rId388" Type="http://schemas.openxmlformats.org/officeDocument/2006/relationships/image" Target="../media/image615.png"/><Relationship Id="rId511" Type="http://schemas.openxmlformats.org/officeDocument/2006/relationships/image" Target="../media/image676.png"/><Relationship Id="rId609" Type="http://schemas.openxmlformats.org/officeDocument/2006/relationships/image" Target="../media/image724.png"/><Relationship Id="rId85" Type="http://schemas.openxmlformats.org/officeDocument/2006/relationships/customXml" Target="../ink/ink1005.xml"/><Relationship Id="rId150" Type="http://schemas.openxmlformats.org/officeDocument/2006/relationships/image" Target="../media/image494.png"/><Relationship Id="rId595" Type="http://schemas.openxmlformats.org/officeDocument/2006/relationships/image" Target="../media/image717.png"/><Relationship Id="rId816" Type="http://schemas.openxmlformats.org/officeDocument/2006/relationships/image" Target="../media/image1027.png"/><Relationship Id="rId248" Type="http://schemas.openxmlformats.org/officeDocument/2006/relationships/image" Target="../media/image543.png"/><Relationship Id="rId455" Type="http://schemas.openxmlformats.org/officeDocument/2006/relationships/customXml" Target="../ink/ink1190.xml"/><Relationship Id="rId662" Type="http://schemas.openxmlformats.org/officeDocument/2006/relationships/customXml" Target="../ink/ink1295.xml"/><Relationship Id="rId12" Type="http://schemas.openxmlformats.org/officeDocument/2006/relationships/image" Target="../media/image427.png"/><Relationship Id="rId108" Type="http://schemas.openxmlformats.org/officeDocument/2006/relationships/image" Target="../media/image474.png"/><Relationship Id="rId315" Type="http://schemas.openxmlformats.org/officeDocument/2006/relationships/customXml" Target="../ink/ink1120.xml"/><Relationship Id="rId522" Type="http://schemas.openxmlformats.org/officeDocument/2006/relationships/customXml" Target="../ink/ink1224.xml"/><Relationship Id="rId96" Type="http://schemas.openxmlformats.org/officeDocument/2006/relationships/image" Target="../media/image468.png"/><Relationship Id="rId161" Type="http://schemas.openxmlformats.org/officeDocument/2006/relationships/customXml" Target="../ink/ink1043.xml"/><Relationship Id="rId399" Type="http://schemas.openxmlformats.org/officeDocument/2006/relationships/customXml" Target="../ink/ink1162.xml"/><Relationship Id="rId827" Type="http://schemas.openxmlformats.org/officeDocument/2006/relationships/customXml" Target="../ink/ink1378.xml"/><Relationship Id="rId259" Type="http://schemas.openxmlformats.org/officeDocument/2006/relationships/customXml" Target="../ink/ink1092.xml"/><Relationship Id="rId466" Type="http://schemas.openxmlformats.org/officeDocument/2006/relationships/image" Target="../media/image654.png"/><Relationship Id="rId673" Type="http://schemas.openxmlformats.org/officeDocument/2006/relationships/image" Target="../media/image956.png"/><Relationship Id="rId880" Type="http://schemas.openxmlformats.org/officeDocument/2006/relationships/image" Target="../media/image1059.png"/><Relationship Id="rId23" Type="http://schemas.openxmlformats.org/officeDocument/2006/relationships/customXml" Target="../ink/ink974.xml"/><Relationship Id="rId119" Type="http://schemas.openxmlformats.org/officeDocument/2006/relationships/customXml" Target="../ink/ink1022.xml"/><Relationship Id="rId326" Type="http://schemas.openxmlformats.org/officeDocument/2006/relationships/image" Target="../media/image583.png"/><Relationship Id="rId533" Type="http://schemas.openxmlformats.org/officeDocument/2006/relationships/customXml" Target="../ink/ink1230.xml"/><Relationship Id="rId740" Type="http://schemas.openxmlformats.org/officeDocument/2006/relationships/customXml" Target="../ink/ink1334.xml"/><Relationship Id="rId838" Type="http://schemas.openxmlformats.org/officeDocument/2006/relationships/image" Target="../media/image1038.png"/><Relationship Id="rId172" Type="http://schemas.openxmlformats.org/officeDocument/2006/relationships/image" Target="../media/image505.png"/><Relationship Id="rId477" Type="http://schemas.openxmlformats.org/officeDocument/2006/relationships/image" Target="../media/image659.png"/><Relationship Id="rId600" Type="http://schemas.openxmlformats.org/officeDocument/2006/relationships/customXml" Target="../ink/ink1264.xml"/><Relationship Id="rId684" Type="http://schemas.openxmlformats.org/officeDocument/2006/relationships/customXml" Target="../ink/ink1306.xml"/><Relationship Id="rId337" Type="http://schemas.openxmlformats.org/officeDocument/2006/relationships/customXml" Target="../ink/ink1131.xml"/><Relationship Id="rId34" Type="http://schemas.openxmlformats.org/officeDocument/2006/relationships/image" Target="../media/image437.png"/><Relationship Id="rId544" Type="http://schemas.openxmlformats.org/officeDocument/2006/relationships/image" Target="../media/image692.png"/><Relationship Id="rId751" Type="http://schemas.openxmlformats.org/officeDocument/2006/relationships/image" Target="../media/image995.png"/><Relationship Id="rId849" Type="http://schemas.openxmlformats.org/officeDocument/2006/relationships/customXml" Target="../ink/ink1389.xml"/><Relationship Id="rId183" Type="http://schemas.openxmlformats.org/officeDocument/2006/relationships/customXml" Target="../ink/ink1054.xml"/><Relationship Id="rId390" Type="http://schemas.openxmlformats.org/officeDocument/2006/relationships/image" Target="../media/image616.png"/><Relationship Id="rId404" Type="http://schemas.openxmlformats.org/officeDocument/2006/relationships/image" Target="../media/image623.png"/><Relationship Id="rId611" Type="http://schemas.openxmlformats.org/officeDocument/2006/relationships/image" Target="../media/image725.png"/><Relationship Id="rId250" Type="http://schemas.openxmlformats.org/officeDocument/2006/relationships/image" Target="../media/image544.png"/><Relationship Id="rId488" Type="http://schemas.openxmlformats.org/officeDocument/2006/relationships/customXml" Target="../ink/ink1207.xml"/><Relationship Id="rId695" Type="http://schemas.openxmlformats.org/officeDocument/2006/relationships/image" Target="../media/image967.png"/><Relationship Id="rId709" Type="http://schemas.openxmlformats.org/officeDocument/2006/relationships/image" Target="../media/image974.png"/><Relationship Id="rId45" Type="http://schemas.openxmlformats.org/officeDocument/2006/relationships/customXml" Target="../ink/ink985.xml"/><Relationship Id="rId110" Type="http://schemas.openxmlformats.org/officeDocument/2006/relationships/image" Target="../media/image475.png"/><Relationship Id="rId348" Type="http://schemas.openxmlformats.org/officeDocument/2006/relationships/image" Target="../media/image595.png"/><Relationship Id="rId555" Type="http://schemas.openxmlformats.org/officeDocument/2006/relationships/customXml" Target="../ink/ink1241.xml"/><Relationship Id="rId762" Type="http://schemas.openxmlformats.org/officeDocument/2006/relationships/image" Target="../media/image1000.png"/><Relationship Id="rId194" Type="http://schemas.openxmlformats.org/officeDocument/2006/relationships/image" Target="../media/image516.png"/><Relationship Id="rId208" Type="http://schemas.openxmlformats.org/officeDocument/2006/relationships/image" Target="../media/image523.png"/><Relationship Id="rId415" Type="http://schemas.openxmlformats.org/officeDocument/2006/relationships/customXml" Target="../ink/ink1170.xml"/><Relationship Id="rId622" Type="http://schemas.openxmlformats.org/officeDocument/2006/relationships/customXml" Target="../ink/ink1275.xml"/><Relationship Id="rId261" Type="http://schemas.openxmlformats.org/officeDocument/2006/relationships/customXml" Target="../ink/ink1093.xml"/><Relationship Id="rId499" Type="http://schemas.openxmlformats.org/officeDocument/2006/relationships/image" Target="../media/image670.png"/><Relationship Id="rId56" Type="http://schemas.openxmlformats.org/officeDocument/2006/relationships/image" Target="../media/image448.png"/><Relationship Id="rId359" Type="http://schemas.openxmlformats.org/officeDocument/2006/relationships/customXml" Target="../ink/ink1142.xml"/><Relationship Id="rId566" Type="http://schemas.openxmlformats.org/officeDocument/2006/relationships/image" Target="../media/image703.png"/><Relationship Id="rId773" Type="http://schemas.openxmlformats.org/officeDocument/2006/relationships/customXml" Target="../ink/ink1351.xml"/><Relationship Id="rId121" Type="http://schemas.openxmlformats.org/officeDocument/2006/relationships/customXml" Target="../ink/ink1023.xml"/><Relationship Id="rId219" Type="http://schemas.openxmlformats.org/officeDocument/2006/relationships/customXml" Target="../ink/ink1072.xml"/><Relationship Id="rId426" Type="http://schemas.openxmlformats.org/officeDocument/2006/relationships/image" Target="../media/image634.png"/><Relationship Id="rId633" Type="http://schemas.openxmlformats.org/officeDocument/2006/relationships/image" Target="../media/image936.png"/><Relationship Id="rId840" Type="http://schemas.openxmlformats.org/officeDocument/2006/relationships/image" Target="../media/image1039.png"/><Relationship Id="rId67" Type="http://schemas.openxmlformats.org/officeDocument/2006/relationships/customXml" Target="../ink/ink996.xml"/><Relationship Id="rId272" Type="http://schemas.openxmlformats.org/officeDocument/2006/relationships/image" Target="../media/image555.png"/><Relationship Id="rId577" Type="http://schemas.openxmlformats.org/officeDocument/2006/relationships/customXml" Target="../ink/ink1252.xml"/><Relationship Id="rId700" Type="http://schemas.openxmlformats.org/officeDocument/2006/relationships/customXml" Target="../ink/ink1314.xml"/><Relationship Id="rId132" Type="http://schemas.openxmlformats.org/officeDocument/2006/relationships/image" Target="../media/image485.png"/><Relationship Id="rId784" Type="http://schemas.openxmlformats.org/officeDocument/2006/relationships/image" Target="../media/image1011.png"/><Relationship Id="rId437" Type="http://schemas.openxmlformats.org/officeDocument/2006/relationships/customXml" Target="../ink/ink1181.xml"/><Relationship Id="rId644" Type="http://schemas.openxmlformats.org/officeDocument/2006/relationships/customXml" Target="../ink/ink1286.xml"/><Relationship Id="rId851" Type="http://schemas.openxmlformats.org/officeDocument/2006/relationships/customXml" Target="../ink/ink1390.xml"/><Relationship Id="rId283" Type="http://schemas.openxmlformats.org/officeDocument/2006/relationships/customXml" Target="../ink/ink1104.xml"/><Relationship Id="rId490" Type="http://schemas.openxmlformats.org/officeDocument/2006/relationships/customXml" Target="../ink/ink1208.xml"/><Relationship Id="rId504" Type="http://schemas.openxmlformats.org/officeDocument/2006/relationships/customXml" Target="../ink/ink1215.xml"/><Relationship Id="rId711" Type="http://schemas.openxmlformats.org/officeDocument/2006/relationships/image" Target="../media/image975.png"/><Relationship Id="rId78" Type="http://schemas.openxmlformats.org/officeDocument/2006/relationships/image" Target="../media/image459.png"/><Relationship Id="rId143" Type="http://schemas.openxmlformats.org/officeDocument/2006/relationships/customXml" Target="../ink/ink1034.xml"/><Relationship Id="rId350" Type="http://schemas.openxmlformats.org/officeDocument/2006/relationships/image" Target="../media/image596.png"/><Relationship Id="rId588" Type="http://schemas.openxmlformats.org/officeDocument/2006/relationships/customXml" Target="../ink/ink1258.xml"/><Relationship Id="rId795" Type="http://schemas.openxmlformats.org/officeDocument/2006/relationships/customXml" Target="../ink/ink1362.xml"/><Relationship Id="rId809" Type="http://schemas.openxmlformats.org/officeDocument/2006/relationships/customXml" Target="../ink/ink1369.xml"/><Relationship Id="rId9" Type="http://schemas.openxmlformats.org/officeDocument/2006/relationships/customXml" Target="../ink/ink967.xml"/><Relationship Id="rId210" Type="http://schemas.openxmlformats.org/officeDocument/2006/relationships/image" Target="../media/image524.png"/><Relationship Id="rId448" Type="http://schemas.openxmlformats.org/officeDocument/2006/relationships/image" Target="../media/image645.png"/><Relationship Id="rId655" Type="http://schemas.openxmlformats.org/officeDocument/2006/relationships/image" Target="../media/image947.png"/><Relationship Id="rId862" Type="http://schemas.openxmlformats.org/officeDocument/2006/relationships/image" Target="../media/image1050.png"/><Relationship Id="rId294" Type="http://schemas.openxmlformats.org/officeDocument/2006/relationships/image" Target="../media/image566.png"/><Relationship Id="rId308" Type="http://schemas.openxmlformats.org/officeDocument/2006/relationships/image" Target="../media/image573.png"/><Relationship Id="rId515" Type="http://schemas.openxmlformats.org/officeDocument/2006/relationships/image" Target="../media/image678.png"/><Relationship Id="rId722" Type="http://schemas.openxmlformats.org/officeDocument/2006/relationships/customXml" Target="../ink/ink1325.xml"/><Relationship Id="rId89" Type="http://schemas.openxmlformats.org/officeDocument/2006/relationships/customXml" Target="../ink/ink1007.xml"/><Relationship Id="rId154" Type="http://schemas.openxmlformats.org/officeDocument/2006/relationships/image" Target="../media/image496.png"/><Relationship Id="rId361" Type="http://schemas.openxmlformats.org/officeDocument/2006/relationships/customXml" Target="../ink/ink1143.xml"/><Relationship Id="rId599" Type="http://schemas.openxmlformats.org/officeDocument/2006/relationships/image" Target="../media/image719.png"/><Relationship Id="rId459" Type="http://schemas.openxmlformats.org/officeDocument/2006/relationships/customXml" Target="../ink/ink1192.xml"/><Relationship Id="rId666" Type="http://schemas.openxmlformats.org/officeDocument/2006/relationships/customXml" Target="../ink/ink1297.xml"/><Relationship Id="rId873" Type="http://schemas.openxmlformats.org/officeDocument/2006/relationships/customXml" Target="../ink/ink1401.xml"/><Relationship Id="rId16" Type="http://schemas.openxmlformats.org/officeDocument/2006/relationships/image" Target="../media/image429.png"/><Relationship Id="rId221" Type="http://schemas.openxmlformats.org/officeDocument/2006/relationships/customXml" Target="../ink/ink1073.xml"/><Relationship Id="rId319" Type="http://schemas.openxmlformats.org/officeDocument/2006/relationships/customXml" Target="../ink/ink1122.xml"/><Relationship Id="rId526" Type="http://schemas.openxmlformats.org/officeDocument/2006/relationships/customXml" Target="../ink/ink1226.xml"/><Relationship Id="rId733" Type="http://schemas.openxmlformats.org/officeDocument/2006/relationships/image" Target="../media/image986.png"/><Relationship Id="rId165" Type="http://schemas.openxmlformats.org/officeDocument/2006/relationships/customXml" Target="../ink/ink1045.xml"/><Relationship Id="rId372" Type="http://schemas.openxmlformats.org/officeDocument/2006/relationships/image" Target="../media/image607.png"/><Relationship Id="rId677" Type="http://schemas.openxmlformats.org/officeDocument/2006/relationships/image" Target="../media/image958.png"/><Relationship Id="rId800" Type="http://schemas.openxmlformats.org/officeDocument/2006/relationships/image" Target="../media/image1019.png"/><Relationship Id="rId232" Type="http://schemas.openxmlformats.org/officeDocument/2006/relationships/image" Target="../media/image535.png"/><Relationship Id="rId27" Type="http://schemas.openxmlformats.org/officeDocument/2006/relationships/customXml" Target="../ink/ink976.xml"/><Relationship Id="rId537" Type="http://schemas.openxmlformats.org/officeDocument/2006/relationships/customXml" Target="../ink/ink1232.xml"/><Relationship Id="rId744" Type="http://schemas.openxmlformats.org/officeDocument/2006/relationships/customXml" Target="../ink/ink1336.xml"/><Relationship Id="rId80" Type="http://schemas.openxmlformats.org/officeDocument/2006/relationships/image" Target="../media/image460.png"/><Relationship Id="rId176" Type="http://schemas.openxmlformats.org/officeDocument/2006/relationships/image" Target="../media/image507.png"/><Relationship Id="rId383" Type="http://schemas.openxmlformats.org/officeDocument/2006/relationships/customXml" Target="../ink/ink1154.xml"/><Relationship Id="rId590" Type="http://schemas.openxmlformats.org/officeDocument/2006/relationships/customXml" Target="../ink/ink1259.xml"/><Relationship Id="rId604" Type="http://schemas.openxmlformats.org/officeDocument/2006/relationships/customXml" Target="../ink/ink1266.xml"/><Relationship Id="rId811" Type="http://schemas.openxmlformats.org/officeDocument/2006/relationships/customXml" Target="../ink/ink1370.xml"/><Relationship Id="rId243" Type="http://schemas.openxmlformats.org/officeDocument/2006/relationships/customXml" Target="../ink/ink1084.xml"/><Relationship Id="rId450" Type="http://schemas.openxmlformats.org/officeDocument/2006/relationships/image" Target="../media/image646.png"/><Relationship Id="rId688" Type="http://schemas.openxmlformats.org/officeDocument/2006/relationships/customXml" Target="../ink/ink1308.xml"/><Relationship Id="rId38" Type="http://schemas.openxmlformats.org/officeDocument/2006/relationships/image" Target="../media/image439.png"/><Relationship Id="rId103" Type="http://schemas.openxmlformats.org/officeDocument/2006/relationships/customXml" Target="../ink/ink1014.xml"/><Relationship Id="rId310" Type="http://schemas.openxmlformats.org/officeDocument/2006/relationships/image" Target="../media/image574.png"/><Relationship Id="rId548" Type="http://schemas.openxmlformats.org/officeDocument/2006/relationships/image" Target="../media/image694.png"/><Relationship Id="rId755" Type="http://schemas.openxmlformats.org/officeDocument/2006/relationships/customXml" Target="../ink/ink1342.xml"/><Relationship Id="rId91" Type="http://schemas.openxmlformats.org/officeDocument/2006/relationships/customXml" Target="../ink/ink1008.xml"/><Relationship Id="rId187" Type="http://schemas.openxmlformats.org/officeDocument/2006/relationships/customXml" Target="../ink/ink1056.xml"/><Relationship Id="rId394" Type="http://schemas.openxmlformats.org/officeDocument/2006/relationships/image" Target="../media/image618.png"/><Relationship Id="rId408" Type="http://schemas.openxmlformats.org/officeDocument/2006/relationships/image" Target="../media/image625.png"/><Relationship Id="rId615" Type="http://schemas.openxmlformats.org/officeDocument/2006/relationships/image" Target="../media/image727.png"/><Relationship Id="rId822" Type="http://schemas.openxmlformats.org/officeDocument/2006/relationships/image" Target="../media/image1030.png"/><Relationship Id="rId254" Type="http://schemas.openxmlformats.org/officeDocument/2006/relationships/image" Target="../media/image546.png"/><Relationship Id="rId699" Type="http://schemas.openxmlformats.org/officeDocument/2006/relationships/image" Target="../media/image969.png"/><Relationship Id="rId49" Type="http://schemas.openxmlformats.org/officeDocument/2006/relationships/customXml" Target="../ink/ink987.xml"/><Relationship Id="rId114" Type="http://schemas.openxmlformats.org/officeDocument/2006/relationships/image" Target="../media/image476.png"/><Relationship Id="rId461" Type="http://schemas.openxmlformats.org/officeDocument/2006/relationships/customXml" Target="../ink/ink1193.xml"/><Relationship Id="rId559" Type="http://schemas.openxmlformats.org/officeDocument/2006/relationships/customXml" Target="../ink/ink1243.xml"/><Relationship Id="rId766" Type="http://schemas.openxmlformats.org/officeDocument/2006/relationships/image" Target="../media/image1002.png"/><Relationship Id="rId198" Type="http://schemas.openxmlformats.org/officeDocument/2006/relationships/image" Target="../media/image518.png"/><Relationship Id="rId321" Type="http://schemas.openxmlformats.org/officeDocument/2006/relationships/customXml" Target="../ink/ink1123.xml"/><Relationship Id="rId419" Type="http://schemas.openxmlformats.org/officeDocument/2006/relationships/customXml" Target="../ink/ink1172.xml"/><Relationship Id="rId626" Type="http://schemas.openxmlformats.org/officeDocument/2006/relationships/customXml" Target="../ink/ink1277.xml"/><Relationship Id="rId833" Type="http://schemas.openxmlformats.org/officeDocument/2006/relationships/customXml" Target="../ink/ink1381.xml"/><Relationship Id="rId265" Type="http://schemas.openxmlformats.org/officeDocument/2006/relationships/customXml" Target="../ink/ink1095.xml"/><Relationship Id="rId472" Type="http://schemas.openxmlformats.org/officeDocument/2006/relationships/customXml" Target="../ink/ink1199.xml"/><Relationship Id="rId125" Type="http://schemas.openxmlformats.org/officeDocument/2006/relationships/customXml" Target="../ink/ink1025.xml"/><Relationship Id="rId332" Type="http://schemas.openxmlformats.org/officeDocument/2006/relationships/image" Target="../media/image587.png"/><Relationship Id="rId777" Type="http://schemas.openxmlformats.org/officeDocument/2006/relationships/customXml" Target="../ink/ink1353.xml"/><Relationship Id="rId637" Type="http://schemas.openxmlformats.org/officeDocument/2006/relationships/image" Target="../media/image938.png"/><Relationship Id="rId844" Type="http://schemas.openxmlformats.org/officeDocument/2006/relationships/image" Target="../media/image1041.png"/><Relationship Id="rId276" Type="http://schemas.openxmlformats.org/officeDocument/2006/relationships/image" Target="../media/image557.png"/><Relationship Id="rId483" Type="http://schemas.openxmlformats.org/officeDocument/2006/relationships/image" Target="../media/image662.png"/><Relationship Id="rId690" Type="http://schemas.openxmlformats.org/officeDocument/2006/relationships/customXml" Target="../ink/ink1309.xml"/><Relationship Id="rId704" Type="http://schemas.openxmlformats.org/officeDocument/2006/relationships/customXml" Target="../ink/ink1316.xml"/><Relationship Id="rId40" Type="http://schemas.openxmlformats.org/officeDocument/2006/relationships/image" Target="../media/image440.png"/><Relationship Id="rId136" Type="http://schemas.openxmlformats.org/officeDocument/2006/relationships/image" Target="../media/image487.png"/><Relationship Id="rId343" Type="http://schemas.openxmlformats.org/officeDocument/2006/relationships/customXml" Target="../ink/ink1134.xml"/><Relationship Id="rId550" Type="http://schemas.openxmlformats.org/officeDocument/2006/relationships/image" Target="../media/image695.png"/><Relationship Id="rId788" Type="http://schemas.openxmlformats.org/officeDocument/2006/relationships/image" Target="../media/image1013.png"/><Relationship Id="rId203" Type="http://schemas.openxmlformats.org/officeDocument/2006/relationships/customXml" Target="../ink/ink1064.xml"/><Relationship Id="rId648" Type="http://schemas.openxmlformats.org/officeDocument/2006/relationships/customXml" Target="../ink/ink1288.xml"/><Relationship Id="rId855" Type="http://schemas.openxmlformats.org/officeDocument/2006/relationships/customXml" Target="../ink/ink1392.xml"/><Relationship Id="rId287" Type="http://schemas.openxmlformats.org/officeDocument/2006/relationships/customXml" Target="../ink/ink1106.xml"/><Relationship Id="rId410" Type="http://schemas.openxmlformats.org/officeDocument/2006/relationships/image" Target="../media/image626.png"/><Relationship Id="rId494" Type="http://schemas.openxmlformats.org/officeDocument/2006/relationships/customXml" Target="../ink/ink1210.xml"/><Relationship Id="rId508" Type="http://schemas.openxmlformats.org/officeDocument/2006/relationships/customXml" Target="../ink/ink1217.xml"/><Relationship Id="rId715" Type="http://schemas.openxmlformats.org/officeDocument/2006/relationships/image" Target="../media/image977.png"/><Relationship Id="rId147" Type="http://schemas.openxmlformats.org/officeDocument/2006/relationships/customXml" Target="../ink/ink1036.xml"/><Relationship Id="rId354" Type="http://schemas.openxmlformats.org/officeDocument/2006/relationships/image" Target="../media/image598.png"/><Relationship Id="rId799" Type="http://schemas.openxmlformats.org/officeDocument/2006/relationships/customXml" Target="../ink/ink1364.xml"/><Relationship Id="rId51" Type="http://schemas.openxmlformats.org/officeDocument/2006/relationships/customXml" Target="../ink/ink988.xml"/><Relationship Id="rId561" Type="http://schemas.openxmlformats.org/officeDocument/2006/relationships/customXml" Target="../ink/ink1244.xml"/><Relationship Id="rId659" Type="http://schemas.openxmlformats.org/officeDocument/2006/relationships/image" Target="../media/image949.png"/><Relationship Id="rId866" Type="http://schemas.openxmlformats.org/officeDocument/2006/relationships/image" Target="../media/image1052.png"/><Relationship Id="rId214" Type="http://schemas.openxmlformats.org/officeDocument/2006/relationships/image" Target="../media/image526.png"/><Relationship Id="rId298" Type="http://schemas.openxmlformats.org/officeDocument/2006/relationships/image" Target="../media/image568.png"/><Relationship Id="rId421" Type="http://schemas.openxmlformats.org/officeDocument/2006/relationships/customXml" Target="../ink/ink1173.xml"/><Relationship Id="rId519" Type="http://schemas.openxmlformats.org/officeDocument/2006/relationships/image" Target="../media/image680.png"/><Relationship Id="rId158" Type="http://schemas.openxmlformats.org/officeDocument/2006/relationships/image" Target="../media/image498.png"/><Relationship Id="rId726" Type="http://schemas.openxmlformats.org/officeDocument/2006/relationships/customXml" Target="../ink/ink1327.xml"/><Relationship Id="rId62" Type="http://schemas.openxmlformats.org/officeDocument/2006/relationships/image" Target="../media/image451.png"/><Relationship Id="rId365" Type="http://schemas.openxmlformats.org/officeDocument/2006/relationships/customXml" Target="../ink/ink1145.xml"/><Relationship Id="rId572" Type="http://schemas.openxmlformats.org/officeDocument/2006/relationships/image" Target="../media/image706.png"/><Relationship Id="rId225" Type="http://schemas.openxmlformats.org/officeDocument/2006/relationships/customXml" Target="../ink/ink1075.xml"/><Relationship Id="rId432" Type="http://schemas.openxmlformats.org/officeDocument/2006/relationships/image" Target="../media/image637.png"/><Relationship Id="rId877" Type="http://schemas.openxmlformats.org/officeDocument/2006/relationships/customXml" Target="../ink/ink1403.xml"/><Relationship Id="rId737" Type="http://schemas.openxmlformats.org/officeDocument/2006/relationships/image" Target="../media/image988.png"/><Relationship Id="rId73" Type="http://schemas.openxmlformats.org/officeDocument/2006/relationships/customXml" Target="../ink/ink999.xml"/><Relationship Id="rId169" Type="http://schemas.openxmlformats.org/officeDocument/2006/relationships/customXml" Target="../ink/ink1047.xml"/><Relationship Id="rId376" Type="http://schemas.openxmlformats.org/officeDocument/2006/relationships/image" Target="../media/image609.png"/><Relationship Id="rId583" Type="http://schemas.openxmlformats.org/officeDocument/2006/relationships/customXml" Target="../ink/ink1255.xml"/><Relationship Id="rId790" Type="http://schemas.openxmlformats.org/officeDocument/2006/relationships/image" Target="../media/image1014.png"/><Relationship Id="rId804" Type="http://schemas.openxmlformats.org/officeDocument/2006/relationships/image" Target="../media/image1021.png"/><Relationship Id="rId4" Type="http://schemas.openxmlformats.org/officeDocument/2006/relationships/image" Target="../media/image423.png"/><Relationship Id="rId236" Type="http://schemas.openxmlformats.org/officeDocument/2006/relationships/image" Target="../media/image537.png"/><Relationship Id="rId443" Type="http://schemas.openxmlformats.org/officeDocument/2006/relationships/customXml" Target="../ink/ink1184.xml"/><Relationship Id="rId650" Type="http://schemas.openxmlformats.org/officeDocument/2006/relationships/customXml" Target="../ink/ink1289.xml"/><Relationship Id="rId303" Type="http://schemas.openxmlformats.org/officeDocument/2006/relationships/customXml" Target="../ink/ink1114.xml"/><Relationship Id="rId748" Type="http://schemas.openxmlformats.org/officeDocument/2006/relationships/customXml" Target="../ink/ink1338.xml"/><Relationship Id="rId84" Type="http://schemas.openxmlformats.org/officeDocument/2006/relationships/image" Target="../media/image462.png"/><Relationship Id="rId387" Type="http://schemas.openxmlformats.org/officeDocument/2006/relationships/customXml" Target="../ink/ink1156.xml"/><Relationship Id="rId510" Type="http://schemas.openxmlformats.org/officeDocument/2006/relationships/customXml" Target="../ink/ink1218.xml"/><Relationship Id="rId594" Type="http://schemas.openxmlformats.org/officeDocument/2006/relationships/customXml" Target="../ink/ink1261.xml"/><Relationship Id="rId608" Type="http://schemas.openxmlformats.org/officeDocument/2006/relationships/customXml" Target="../ink/ink1268.xml"/><Relationship Id="rId815" Type="http://schemas.openxmlformats.org/officeDocument/2006/relationships/customXml" Target="../ink/ink1372.xml"/><Relationship Id="rId247" Type="http://schemas.openxmlformats.org/officeDocument/2006/relationships/customXml" Target="../ink/ink1086.xml"/><Relationship Id="rId107" Type="http://schemas.openxmlformats.org/officeDocument/2006/relationships/customXml" Target="../ink/ink1016.xml"/><Relationship Id="rId454" Type="http://schemas.openxmlformats.org/officeDocument/2006/relationships/image" Target="../media/image648.png"/><Relationship Id="rId661" Type="http://schemas.openxmlformats.org/officeDocument/2006/relationships/image" Target="../media/image950.png"/><Relationship Id="rId759" Type="http://schemas.openxmlformats.org/officeDocument/2006/relationships/customXml" Target="../ink/ink1344.xml"/><Relationship Id="rId11" Type="http://schemas.openxmlformats.org/officeDocument/2006/relationships/customXml" Target="../ink/ink968.xml"/><Relationship Id="rId314" Type="http://schemas.openxmlformats.org/officeDocument/2006/relationships/image" Target="../media/image576.png"/><Relationship Id="rId398" Type="http://schemas.openxmlformats.org/officeDocument/2006/relationships/image" Target="../media/image620.png"/><Relationship Id="rId521" Type="http://schemas.openxmlformats.org/officeDocument/2006/relationships/image" Target="../media/image681.png"/><Relationship Id="rId619" Type="http://schemas.openxmlformats.org/officeDocument/2006/relationships/image" Target="../media/image729.png"/><Relationship Id="rId95" Type="http://schemas.openxmlformats.org/officeDocument/2006/relationships/customXml" Target="../ink/ink1010.xml"/><Relationship Id="rId160" Type="http://schemas.openxmlformats.org/officeDocument/2006/relationships/image" Target="../media/image499.png"/><Relationship Id="rId826" Type="http://schemas.openxmlformats.org/officeDocument/2006/relationships/image" Target="../media/image1032.png"/><Relationship Id="rId258" Type="http://schemas.openxmlformats.org/officeDocument/2006/relationships/image" Target="../media/image548.png"/><Relationship Id="rId465" Type="http://schemas.openxmlformats.org/officeDocument/2006/relationships/customXml" Target="../ink/ink1195.xml"/><Relationship Id="rId672" Type="http://schemas.openxmlformats.org/officeDocument/2006/relationships/customXml" Target="../ink/ink1300.xml"/><Relationship Id="rId22" Type="http://schemas.openxmlformats.org/officeDocument/2006/relationships/image" Target="../media/image57.png"/><Relationship Id="rId118" Type="http://schemas.openxmlformats.org/officeDocument/2006/relationships/image" Target="../media/image478.png"/><Relationship Id="rId325" Type="http://schemas.openxmlformats.org/officeDocument/2006/relationships/customXml" Target="../ink/ink1125.xml"/><Relationship Id="rId532" Type="http://schemas.openxmlformats.org/officeDocument/2006/relationships/image" Target="../media/image686.png"/><Relationship Id="rId171" Type="http://schemas.openxmlformats.org/officeDocument/2006/relationships/customXml" Target="../ink/ink1048.xml"/><Relationship Id="rId837" Type="http://schemas.openxmlformats.org/officeDocument/2006/relationships/customXml" Target="../ink/ink1383.xml"/><Relationship Id="rId269" Type="http://schemas.openxmlformats.org/officeDocument/2006/relationships/customXml" Target="../ink/ink1097.xml"/><Relationship Id="rId476" Type="http://schemas.openxmlformats.org/officeDocument/2006/relationships/customXml" Target="../ink/ink1201.xml"/><Relationship Id="rId683" Type="http://schemas.openxmlformats.org/officeDocument/2006/relationships/image" Target="../media/image961.png"/><Relationship Id="rId33" Type="http://schemas.openxmlformats.org/officeDocument/2006/relationships/customXml" Target="../ink/ink979.xml"/><Relationship Id="rId129" Type="http://schemas.openxmlformats.org/officeDocument/2006/relationships/customXml" Target="../ink/ink1027.xml"/><Relationship Id="rId336" Type="http://schemas.openxmlformats.org/officeDocument/2006/relationships/image" Target="../media/image589.png"/><Relationship Id="rId543" Type="http://schemas.openxmlformats.org/officeDocument/2006/relationships/customXml" Target="../ink/ink1235.xml"/><Relationship Id="rId182" Type="http://schemas.openxmlformats.org/officeDocument/2006/relationships/image" Target="../media/image510.png"/><Relationship Id="rId403" Type="http://schemas.openxmlformats.org/officeDocument/2006/relationships/customXml" Target="../ink/ink1164.xml"/><Relationship Id="rId750" Type="http://schemas.openxmlformats.org/officeDocument/2006/relationships/customXml" Target="../ink/ink1339.xml"/><Relationship Id="rId848" Type="http://schemas.openxmlformats.org/officeDocument/2006/relationships/image" Target="../media/image1043.png"/><Relationship Id="rId487" Type="http://schemas.openxmlformats.org/officeDocument/2006/relationships/image" Target="../media/image664.png"/><Relationship Id="rId610" Type="http://schemas.openxmlformats.org/officeDocument/2006/relationships/customXml" Target="../ink/ink1269.xml"/><Relationship Id="rId694" Type="http://schemas.openxmlformats.org/officeDocument/2006/relationships/customXml" Target="../ink/ink1311.xml"/><Relationship Id="rId708" Type="http://schemas.openxmlformats.org/officeDocument/2006/relationships/customXml" Target="../ink/ink1318.xml"/><Relationship Id="rId347" Type="http://schemas.openxmlformats.org/officeDocument/2006/relationships/customXml" Target="../ink/ink1136.xml"/><Relationship Id="rId44" Type="http://schemas.openxmlformats.org/officeDocument/2006/relationships/image" Target="../media/image442.png"/><Relationship Id="rId554" Type="http://schemas.openxmlformats.org/officeDocument/2006/relationships/image" Target="../media/image697.png"/><Relationship Id="rId761" Type="http://schemas.openxmlformats.org/officeDocument/2006/relationships/customXml" Target="../ink/ink1345.xml"/><Relationship Id="rId859" Type="http://schemas.openxmlformats.org/officeDocument/2006/relationships/customXml" Target="../ink/ink1394.xml"/><Relationship Id="rId193" Type="http://schemas.openxmlformats.org/officeDocument/2006/relationships/customXml" Target="../ink/ink1059.xml"/><Relationship Id="rId207" Type="http://schemas.openxmlformats.org/officeDocument/2006/relationships/customXml" Target="../ink/ink1066.xml"/><Relationship Id="rId414" Type="http://schemas.openxmlformats.org/officeDocument/2006/relationships/image" Target="../media/image628.png"/><Relationship Id="rId498" Type="http://schemas.openxmlformats.org/officeDocument/2006/relationships/customXml" Target="../ink/ink1212.xml"/><Relationship Id="rId621" Type="http://schemas.openxmlformats.org/officeDocument/2006/relationships/image" Target="../media/image930.png"/><Relationship Id="rId260" Type="http://schemas.openxmlformats.org/officeDocument/2006/relationships/image" Target="../media/image549.png"/><Relationship Id="rId719" Type="http://schemas.openxmlformats.org/officeDocument/2006/relationships/image" Target="../media/image979.png"/><Relationship Id="rId55" Type="http://schemas.openxmlformats.org/officeDocument/2006/relationships/customXml" Target="../ink/ink990.xml"/><Relationship Id="rId120" Type="http://schemas.openxmlformats.org/officeDocument/2006/relationships/image" Target="../media/image479.png"/><Relationship Id="rId358" Type="http://schemas.openxmlformats.org/officeDocument/2006/relationships/image" Target="../media/image600.png"/><Relationship Id="rId565" Type="http://schemas.openxmlformats.org/officeDocument/2006/relationships/customXml" Target="../ink/ink1246.xml"/><Relationship Id="rId772" Type="http://schemas.openxmlformats.org/officeDocument/2006/relationships/image" Target="../media/image1005.png"/><Relationship Id="rId218" Type="http://schemas.openxmlformats.org/officeDocument/2006/relationships/image" Target="../media/image528.png"/><Relationship Id="rId425" Type="http://schemas.openxmlformats.org/officeDocument/2006/relationships/customXml" Target="../ink/ink1175.xml"/><Relationship Id="rId632" Type="http://schemas.openxmlformats.org/officeDocument/2006/relationships/customXml" Target="../ink/ink1280.xml"/><Relationship Id="rId271" Type="http://schemas.openxmlformats.org/officeDocument/2006/relationships/customXml" Target="../ink/ink1098.xml"/><Relationship Id="rId66" Type="http://schemas.openxmlformats.org/officeDocument/2006/relationships/image" Target="../media/image453.png"/><Relationship Id="rId131" Type="http://schemas.openxmlformats.org/officeDocument/2006/relationships/customXml" Target="../ink/ink1028.xml"/><Relationship Id="rId369" Type="http://schemas.openxmlformats.org/officeDocument/2006/relationships/customXml" Target="../ink/ink1147.xml"/><Relationship Id="rId576" Type="http://schemas.openxmlformats.org/officeDocument/2006/relationships/image" Target="../media/image708.png"/><Relationship Id="rId783" Type="http://schemas.openxmlformats.org/officeDocument/2006/relationships/customXml" Target="../ink/ink1356.xml"/><Relationship Id="rId229" Type="http://schemas.openxmlformats.org/officeDocument/2006/relationships/customXml" Target="../ink/ink1077.xml"/><Relationship Id="rId436" Type="http://schemas.openxmlformats.org/officeDocument/2006/relationships/image" Target="../media/image639.png"/><Relationship Id="rId643" Type="http://schemas.openxmlformats.org/officeDocument/2006/relationships/image" Target="../media/image941.png"/><Relationship Id="rId850" Type="http://schemas.openxmlformats.org/officeDocument/2006/relationships/image" Target="../media/image1044.png"/><Relationship Id="rId77" Type="http://schemas.openxmlformats.org/officeDocument/2006/relationships/customXml" Target="../ink/ink1001.xml"/><Relationship Id="rId282" Type="http://schemas.openxmlformats.org/officeDocument/2006/relationships/image" Target="../media/image560.png"/><Relationship Id="rId503" Type="http://schemas.openxmlformats.org/officeDocument/2006/relationships/image" Target="../media/image672.png"/><Relationship Id="rId587" Type="http://schemas.openxmlformats.org/officeDocument/2006/relationships/image" Target="../media/image713.png"/><Relationship Id="rId710" Type="http://schemas.openxmlformats.org/officeDocument/2006/relationships/customXml" Target="../ink/ink1319.xml"/><Relationship Id="rId808" Type="http://schemas.openxmlformats.org/officeDocument/2006/relationships/image" Target="../media/image1023.png"/><Relationship Id="rId8" Type="http://schemas.openxmlformats.org/officeDocument/2006/relationships/image" Target="../media/image425.png"/><Relationship Id="rId142" Type="http://schemas.openxmlformats.org/officeDocument/2006/relationships/image" Target="../media/image490.png"/><Relationship Id="rId447" Type="http://schemas.openxmlformats.org/officeDocument/2006/relationships/customXml" Target="../ink/ink1186.xml"/><Relationship Id="rId794" Type="http://schemas.openxmlformats.org/officeDocument/2006/relationships/image" Target="../media/image1016.png"/><Relationship Id="rId654" Type="http://schemas.openxmlformats.org/officeDocument/2006/relationships/customXml" Target="../ink/ink1291.xml"/><Relationship Id="rId861" Type="http://schemas.openxmlformats.org/officeDocument/2006/relationships/customXml" Target="../ink/ink1395.xml"/><Relationship Id="rId293" Type="http://schemas.openxmlformats.org/officeDocument/2006/relationships/customXml" Target="../ink/ink1109.xml"/><Relationship Id="rId307" Type="http://schemas.openxmlformats.org/officeDocument/2006/relationships/customXml" Target="../ink/ink1116.xml"/><Relationship Id="rId514" Type="http://schemas.openxmlformats.org/officeDocument/2006/relationships/customXml" Target="../ink/ink1220.xml"/><Relationship Id="rId721" Type="http://schemas.openxmlformats.org/officeDocument/2006/relationships/image" Target="../media/image980.png"/><Relationship Id="rId88" Type="http://schemas.openxmlformats.org/officeDocument/2006/relationships/image" Target="../media/image464.png"/><Relationship Id="rId153" Type="http://schemas.openxmlformats.org/officeDocument/2006/relationships/customXml" Target="../ink/ink1039.xml"/><Relationship Id="rId360" Type="http://schemas.openxmlformats.org/officeDocument/2006/relationships/image" Target="../media/image601.png"/><Relationship Id="rId598" Type="http://schemas.openxmlformats.org/officeDocument/2006/relationships/customXml" Target="../ink/ink1263.xml"/><Relationship Id="rId819" Type="http://schemas.openxmlformats.org/officeDocument/2006/relationships/customXml" Target="../ink/ink1374.xml"/><Relationship Id="rId220" Type="http://schemas.openxmlformats.org/officeDocument/2006/relationships/image" Target="../media/image529.png"/><Relationship Id="rId458" Type="http://schemas.openxmlformats.org/officeDocument/2006/relationships/image" Target="../media/image650.png"/><Relationship Id="rId665" Type="http://schemas.openxmlformats.org/officeDocument/2006/relationships/image" Target="../media/image952.png"/><Relationship Id="rId872" Type="http://schemas.openxmlformats.org/officeDocument/2006/relationships/image" Target="../media/image10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0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2.png"/><Relationship Id="rId5" Type="http://schemas.openxmlformats.org/officeDocument/2006/relationships/customXml" Target="../ink/ink1407.xml"/><Relationship Id="rId4" Type="http://schemas.openxmlformats.org/officeDocument/2006/relationships/image" Target="../media/image10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3692318" y="50494"/>
            <a:ext cx="5522863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Private Bereitstellung öffentlicher Güter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53C6D68-4AF8-419E-985A-33DE40224F26}"/>
              </a:ext>
            </a:extLst>
          </p:cNvPr>
          <p:cNvGraphicFramePr>
            <a:graphicFrameLocks noGrp="1"/>
          </p:cNvGraphicFramePr>
          <p:nvPr/>
        </p:nvGraphicFramePr>
        <p:xfrm>
          <a:off x="1627630" y="1355941"/>
          <a:ext cx="7964423" cy="2688336"/>
        </p:xfrm>
        <a:graphic>
          <a:graphicData uri="http://schemas.openxmlformats.org/drawingml/2006/table">
            <a:tbl>
              <a:tblPr/>
              <a:tblGrid>
                <a:gridCol w="2342477">
                  <a:extLst>
                    <a:ext uri="{9D8B030D-6E8A-4147-A177-3AD203B41FA5}">
                      <a16:colId xmlns:a16="http://schemas.microsoft.com/office/drawing/2014/main" val="932862767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4104949968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3008034983"/>
                    </a:ext>
                  </a:extLst>
                </a:gridCol>
                <a:gridCol w="1873982">
                  <a:extLst>
                    <a:ext uri="{9D8B030D-6E8A-4147-A177-3AD203B41FA5}">
                      <a16:colId xmlns:a16="http://schemas.microsoft.com/office/drawing/2014/main" val="1869618123"/>
                    </a:ext>
                  </a:extLst>
                </a:gridCol>
              </a:tblGrid>
              <a:tr h="67208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Auszahlung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991224"/>
                  </a:ext>
                </a:extLst>
              </a:tr>
              <a:tr h="672084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 nicht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755131"/>
                  </a:ext>
                </a:extLst>
              </a:tr>
              <a:tr h="6720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1;1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-1;3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832090"/>
                  </a:ext>
                </a:extLst>
              </a:tr>
              <a:tr h="67208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zahlt nicht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3;-1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0;0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350439"/>
                  </a:ext>
                </a:extLst>
              </a:tr>
            </a:tbl>
          </a:graphicData>
        </a:graphic>
      </p:graphicFrame>
      <p:sp>
        <p:nvSpPr>
          <p:cNvPr id="7" name="Freihandform 2">
            <a:extLst>
              <a:ext uri="{FF2B5EF4-FFF2-40B4-BE49-F238E27FC236}">
                <a16:creationId xmlns:a16="http://schemas.microsoft.com/office/drawing/2014/main" id="{9F241527-9942-425D-A0D0-E76F7DE2E473}"/>
              </a:ext>
            </a:extLst>
          </p:cNvPr>
          <p:cNvSpPr/>
          <p:nvPr/>
        </p:nvSpPr>
        <p:spPr>
          <a:xfrm>
            <a:off x="77061" y="4188240"/>
            <a:ext cx="11790063" cy="202414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Egal was Haushalt B macht, nicht zahlen ergibt für A immer eine höhere Auszahlung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→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zahlen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ist dominante Strategie für A</a:t>
            </a:r>
          </a:p>
          <a:p>
            <a:pPr marL="342900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Genauso ergibt nicht zahlen für B immer eine höhere Auszahlung, egal was A macht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→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zahlen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ist dominante Strategie für B</a:t>
            </a:r>
          </a:p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Spielen beide ihre dominante Strategie, so wird das öffentliche Gut nicht bereitgestellt, obwohl beide bei einer Teilung der Kosten sich mit einem Netto-Nutzen von </a:t>
            </a:r>
            <a:r>
              <a:rPr lang="de-DE" sz="2000" b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jeweils 1 besser </a:t>
            </a: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könnten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/>
              <p:cNvSpPr/>
              <p:nvPr/>
            </p:nvSpPr>
            <p:spPr>
              <a:xfrm>
                <a:off x="0" y="502180"/>
                <a:ext cx="11867124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Der Nutzen aus der Bereitstellung eines öffentlichen Gutes sei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=3=</m:t>
                    </m:r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d>
                      <m:dPr>
                        <m:ctrlP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</m:oMath>
                </a14:m>
                <a:endParaRPr lang="de-DE" sz="2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Die Kosten der Bereitstellung sind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d>
                      <m:dPr>
                        <m:ctrlPr>
                          <a:rPr lang="de-DE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𝐺</m:t>
                        </m:r>
                        <m:r>
                          <a:rPr lang="de-DE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e>
                    </m:d>
                    <m:r>
                      <a:rPr lang="de-DE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endParaRPr lang="de-DE" sz="2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</p:txBody>
          </p:sp>
        </mc:Choice>
        <mc:Fallback xmlns="">
          <p:sp>
            <p:nvSpPr>
              <p:cNvPr id="3" name="Rechteck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2180"/>
                <a:ext cx="11867124" cy="707886"/>
              </a:xfrm>
              <a:prstGeom prst="rect">
                <a:avLst/>
              </a:prstGeom>
              <a:blipFill>
                <a:blip r:embed="rId3"/>
                <a:stretch>
                  <a:fillRect l="-462" t="-4274" b="-1367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8C61A7C2-6E0C-4379-ACE8-5C4938595201}"/>
                  </a:ext>
                </a:extLst>
              </p14:cNvPr>
              <p14:cNvContentPartPr/>
              <p14:nvPr/>
            </p14:nvContentPartPr>
            <p14:xfrm>
              <a:off x="6890147" y="847147"/>
              <a:ext cx="3042000" cy="4068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8C61A7C2-6E0C-4379-ACE8-5C493859520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85827" y="842827"/>
                <a:ext cx="3050640" cy="4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415BCC4C-354B-4F83-B2C2-D4D3D06E3D07}"/>
                  </a:ext>
                </a:extLst>
              </p14:cNvPr>
              <p14:cNvContentPartPr/>
              <p14:nvPr/>
            </p14:nvContentPartPr>
            <p14:xfrm>
              <a:off x="3958307" y="1080787"/>
              <a:ext cx="1634040" cy="12780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415BCC4C-354B-4F83-B2C2-D4D3D06E3D0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53987" y="1076467"/>
                <a:ext cx="164268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F186C517-A64D-4CFD-827D-5B479C9D73D9}"/>
                  </a:ext>
                </a:extLst>
              </p14:cNvPr>
              <p14:cNvContentPartPr/>
              <p14:nvPr/>
            </p14:nvContentPartPr>
            <p14:xfrm>
              <a:off x="5185547" y="795667"/>
              <a:ext cx="328680" cy="49464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F186C517-A64D-4CFD-827D-5B479C9D73D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81227" y="791347"/>
                <a:ext cx="337320" cy="50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DAA44DE7-E04C-4EE9-9B6A-722D66F8BBCD}"/>
                  </a:ext>
                </a:extLst>
              </p14:cNvPr>
              <p14:cNvContentPartPr/>
              <p14:nvPr/>
            </p14:nvContentPartPr>
            <p14:xfrm>
              <a:off x="8082107" y="511987"/>
              <a:ext cx="370440" cy="422640"/>
            </p14:xfrm>
          </p:contentPart>
        </mc:Choice>
        <mc:Fallback xmlns=""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DAA44DE7-E04C-4EE9-9B6A-722D66F8BBCD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077787" y="507667"/>
                <a:ext cx="379080" cy="43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77" name="Freihand 276">
                <a:extLst>
                  <a:ext uri="{FF2B5EF4-FFF2-40B4-BE49-F238E27FC236}">
                    <a16:creationId xmlns:a16="http://schemas.microsoft.com/office/drawing/2014/main" id="{1C2B714D-808B-4F3B-AC0D-4BD9AC1323FE}"/>
                  </a:ext>
                </a:extLst>
              </p14:cNvPr>
              <p14:cNvContentPartPr/>
              <p14:nvPr/>
            </p14:nvContentPartPr>
            <p14:xfrm>
              <a:off x="4612787" y="3170227"/>
              <a:ext cx="529200" cy="141840"/>
            </p14:xfrm>
          </p:contentPart>
        </mc:Choice>
        <mc:Fallback xmlns="">
          <p:pic>
            <p:nvPicPr>
              <p:cNvPr id="277" name="Freihand 276">
                <a:extLst>
                  <a:ext uri="{FF2B5EF4-FFF2-40B4-BE49-F238E27FC236}">
                    <a16:creationId xmlns:a16="http://schemas.microsoft.com/office/drawing/2014/main" id="{1C2B714D-808B-4F3B-AC0D-4BD9AC1323F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08467" y="3165907"/>
                <a:ext cx="53784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78" name="Freihand 277">
                <a:extLst>
                  <a:ext uri="{FF2B5EF4-FFF2-40B4-BE49-F238E27FC236}">
                    <a16:creationId xmlns:a16="http://schemas.microsoft.com/office/drawing/2014/main" id="{ECBE44B3-9D59-4C48-AFDE-1893CDF4EA1A}"/>
                  </a:ext>
                </a:extLst>
              </p14:cNvPr>
              <p14:cNvContentPartPr/>
              <p14:nvPr/>
            </p14:nvContentPartPr>
            <p14:xfrm>
              <a:off x="4609907" y="3208747"/>
              <a:ext cx="428040" cy="97200"/>
            </p14:xfrm>
          </p:contentPart>
        </mc:Choice>
        <mc:Fallback xmlns="">
          <p:pic>
            <p:nvPicPr>
              <p:cNvPr id="278" name="Freihand 277">
                <a:extLst>
                  <a:ext uri="{FF2B5EF4-FFF2-40B4-BE49-F238E27FC236}">
                    <a16:creationId xmlns:a16="http://schemas.microsoft.com/office/drawing/2014/main" id="{ECBE44B3-9D59-4C48-AFDE-1893CDF4EA1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605587" y="3204427"/>
                <a:ext cx="436680" cy="10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79" name="Freihand 278">
                <a:extLst>
                  <a:ext uri="{FF2B5EF4-FFF2-40B4-BE49-F238E27FC236}">
                    <a16:creationId xmlns:a16="http://schemas.microsoft.com/office/drawing/2014/main" id="{84F6CA1A-DC08-4F54-9AF3-FA1D0C324C64}"/>
                  </a:ext>
                </a:extLst>
              </p14:cNvPr>
              <p14:cNvContentPartPr/>
              <p14:nvPr/>
            </p14:nvContentPartPr>
            <p14:xfrm>
              <a:off x="8119187" y="482107"/>
              <a:ext cx="365400" cy="369720"/>
            </p14:xfrm>
          </p:contentPart>
        </mc:Choice>
        <mc:Fallback xmlns="">
          <p:pic>
            <p:nvPicPr>
              <p:cNvPr id="279" name="Freihand 278">
                <a:extLst>
                  <a:ext uri="{FF2B5EF4-FFF2-40B4-BE49-F238E27FC236}">
                    <a16:creationId xmlns:a16="http://schemas.microsoft.com/office/drawing/2014/main" id="{84F6CA1A-DC08-4F54-9AF3-FA1D0C324C6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114867" y="477787"/>
                <a:ext cx="37404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5878657B-1027-4D74-9F14-79BE94E1B630}"/>
                  </a:ext>
                </a:extLst>
              </p14:cNvPr>
              <p14:cNvContentPartPr/>
              <p14:nvPr/>
            </p14:nvContentPartPr>
            <p14:xfrm>
              <a:off x="8708147" y="3150067"/>
              <a:ext cx="155160" cy="30240"/>
            </p14:xfrm>
          </p:contentPart>
        </mc:Choice>
        <mc:Fallback xmlns=""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5878657B-1027-4D74-9F14-79BE94E1B630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703827" y="3145747"/>
                <a:ext cx="163800" cy="3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83" name="Freihand 282">
                <a:extLst>
                  <a:ext uri="{FF2B5EF4-FFF2-40B4-BE49-F238E27FC236}">
                    <a16:creationId xmlns:a16="http://schemas.microsoft.com/office/drawing/2014/main" id="{D7E9E632-C854-4DCE-8199-8A1A8FE430B1}"/>
                  </a:ext>
                </a:extLst>
              </p14:cNvPr>
              <p14:cNvContentPartPr/>
              <p14:nvPr/>
            </p14:nvContentPartPr>
            <p14:xfrm>
              <a:off x="8468387" y="3177427"/>
              <a:ext cx="159120" cy="46080"/>
            </p14:xfrm>
          </p:contentPart>
        </mc:Choice>
        <mc:Fallback xmlns="">
          <p:pic>
            <p:nvPicPr>
              <p:cNvPr id="283" name="Freihand 282">
                <a:extLst>
                  <a:ext uri="{FF2B5EF4-FFF2-40B4-BE49-F238E27FC236}">
                    <a16:creationId xmlns:a16="http://schemas.microsoft.com/office/drawing/2014/main" id="{D7E9E632-C854-4DCE-8199-8A1A8FE430B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464067" y="3173107"/>
                <a:ext cx="16776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85" name="Freihand 284">
                <a:extLst>
                  <a:ext uri="{FF2B5EF4-FFF2-40B4-BE49-F238E27FC236}">
                    <a16:creationId xmlns:a16="http://schemas.microsoft.com/office/drawing/2014/main" id="{0CF23EE7-3E14-475A-90A6-6B852E62C25D}"/>
                  </a:ext>
                </a:extLst>
              </p14:cNvPr>
              <p14:cNvContentPartPr/>
              <p14:nvPr/>
            </p14:nvContentPartPr>
            <p14:xfrm>
              <a:off x="6467867" y="2500267"/>
              <a:ext cx="591120" cy="44280"/>
            </p14:xfrm>
          </p:contentPart>
        </mc:Choice>
        <mc:Fallback xmlns="">
          <p:pic>
            <p:nvPicPr>
              <p:cNvPr id="285" name="Freihand 284">
                <a:extLst>
                  <a:ext uri="{FF2B5EF4-FFF2-40B4-BE49-F238E27FC236}">
                    <a16:creationId xmlns:a16="http://schemas.microsoft.com/office/drawing/2014/main" id="{0CF23EE7-3E14-475A-90A6-6B852E62C25D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463547" y="2495947"/>
                <a:ext cx="59976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07" name="Freihand 306">
                <a:extLst>
                  <a:ext uri="{FF2B5EF4-FFF2-40B4-BE49-F238E27FC236}">
                    <a16:creationId xmlns:a16="http://schemas.microsoft.com/office/drawing/2014/main" id="{AD29608E-0C0F-4A38-9A91-CB2A74232B61}"/>
                  </a:ext>
                </a:extLst>
              </p14:cNvPr>
              <p14:cNvContentPartPr/>
              <p14:nvPr/>
            </p14:nvContentPartPr>
            <p14:xfrm>
              <a:off x="8129627" y="473467"/>
              <a:ext cx="372600" cy="552600"/>
            </p14:xfrm>
          </p:contentPart>
        </mc:Choice>
        <mc:Fallback xmlns="">
          <p:pic>
            <p:nvPicPr>
              <p:cNvPr id="307" name="Freihand 306">
                <a:extLst>
                  <a:ext uri="{FF2B5EF4-FFF2-40B4-BE49-F238E27FC236}">
                    <a16:creationId xmlns:a16="http://schemas.microsoft.com/office/drawing/2014/main" id="{AD29608E-0C0F-4A38-9A91-CB2A74232B6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125307" y="469147"/>
                <a:ext cx="381240" cy="56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2D82F0A0-9A68-49FB-897D-F3B438C77B9C}"/>
                  </a:ext>
                </a:extLst>
              </p14:cNvPr>
              <p14:cNvContentPartPr/>
              <p14:nvPr/>
            </p14:nvContentPartPr>
            <p14:xfrm>
              <a:off x="8118827" y="430267"/>
              <a:ext cx="566280" cy="570960"/>
            </p14:xfrm>
          </p:contentPart>
        </mc:Choice>
        <mc:Fallback xmlns=""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2D82F0A0-9A68-49FB-897D-F3B438C77B9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114507" y="425947"/>
                <a:ext cx="574920" cy="57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42" name="Freihand 341">
                <a:extLst>
                  <a:ext uri="{FF2B5EF4-FFF2-40B4-BE49-F238E27FC236}">
                    <a16:creationId xmlns:a16="http://schemas.microsoft.com/office/drawing/2014/main" id="{88F06C06-259C-4D1E-8035-FC84059024F4}"/>
                  </a:ext>
                </a:extLst>
              </p14:cNvPr>
              <p14:cNvContentPartPr/>
              <p14:nvPr/>
            </p14:nvContentPartPr>
            <p14:xfrm>
              <a:off x="2594987" y="3569827"/>
              <a:ext cx="362160" cy="79560"/>
            </p14:xfrm>
          </p:contentPart>
        </mc:Choice>
        <mc:Fallback xmlns="">
          <p:pic>
            <p:nvPicPr>
              <p:cNvPr id="342" name="Freihand 341">
                <a:extLst>
                  <a:ext uri="{FF2B5EF4-FFF2-40B4-BE49-F238E27FC236}">
                    <a16:creationId xmlns:a16="http://schemas.microsoft.com/office/drawing/2014/main" id="{88F06C06-259C-4D1E-8035-FC84059024F4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590667" y="3565507"/>
                <a:ext cx="37080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51" name="Freihand 350">
                <a:extLst>
                  <a:ext uri="{FF2B5EF4-FFF2-40B4-BE49-F238E27FC236}">
                    <a16:creationId xmlns:a16="http://schemas.microsoft.com/office/drawing/2014/main" id="{1B3FC780-F738-4C60-BC2E-B3A556246450}"/>
                  </a:ext>
                </a:extLst>
              </p14:cNvPr>
              <p14:cNvContentPartPr/>
              <p14:nvPr/>
            </p14:nvContentPartPr>
            <p14:xfrm>
              <a:off x="4593707" y="3223147"/>
              <a:ext cx="533880" cy="75600"/>
            </p14:xfrm>
          </p:contentPart>
        </mc:Choice>
        <mc:Fallback xmlns="">
          <p:pic>
            <p:nvPicPr>
              <p:cNvPr id="351" name="Freihand 350">
                <a:extLst>
                  <a:ext uri="{FF2B5EF4-FFF2-40B4-BE49-F238E27FC236}">
                    <a16:creationId xmlns:a16="http://schemas.microsoft.com/office/drawing/2014/main" id="{1B3FC780-F738-4C60-BC2E-B3A55624645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589387" y="3218827"/>
                <a:ext cx="54252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352" name="Freihand 351">
                <a:extLst>
                  <a:ext uri="{FF2B5EF4-FFF2-40B4-BE49-F238E27FC236}">
                    <a16:creationId xmlns:a16="http://schemas.microsoft.com/office/drawing/2014/main" id="{B2C0CCF2-C800-4504-88CE-A1F67DA748E9}"/>
                  </a:ext>
                </a:extLst>
              </p14:cNvPr>
              <p14:cNvContentPartPr/>
              <p14:nvPr/>
            </p14:nvContentPartPr>
            <p14:xfrm>
              <a:off x="4323347" y="3864667"/>
              <a:ext cx="1173240" cy="24120"/>
            </p14:xfrm>
          </p:contentPart>
        </mc:Choice>
        <mc:Fallback xmlns="">
          <p:pic>
            <p:nvPicPr>
              <p:cNvPr id="352" name="Freihand 351">
                <a:extLst>
                  <a:ext uri="{FF2B5EF4-FFF2-40B4-BE49-F238E27FC236}">
                    <a16:creationId xmlns:a16="http://schemas.microsoft.com/office/drawing/2014/main" id="{B2C0CCF2-C800-4504-88CE-A1F67DA748E9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319027" y="3860347"/>
                <a:ext cx="11818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356" name="Freihand 355">
                <a:extLst>
                  <a:ext uri="{FF2B5EF4-FFF2-40B4-BE49-F238E27FC236}">
                    <a16:creationId xmlns:a16="http://schemas.microsoft.com/office/drawing/2014/main" id="{53CED4B7-6F42-4881-A782-0C6A6CB9B7EE}"/>
                  </a:ext>
                </a:extLst>
              </p14:cNvPr>
              <p14:cNvContentPartPr/>
              <p14:nvPr/>
            </p14:nvContentPartPr>
            <p14:xfrm>
              <a:off x="6499907" y="3868267"/>
              <a:ext cx="185040" cy="29880"/>
            </p14:xfrm>
          </p:contentPart>
        </mc:Choice>
        <mc:Fallback xmlns="">
          <p:pic>
            <p:nvPicPr>
              <p:cNvPr id="356" name="Freihand 355">
                <a:extLst>
                  <a:ext uri="{FF2B5EF4-FFF2-40B4-BE49-F238E27FC236}">
                    <a16:creationId xmlns:a16="http://schemas.microsoft.com/office/drawing/2014/main" id="{53CED4B7-6F42-4881-A782-0C6A6CB9B7EE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6495587" y="3863947"/>
                <a:ext cx="19368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365" name="Freihand 364">
                <a:extLst>
                  <a:ext uri="{FF2B5EF4-FFF2-40B4-BE49-F238E27FC236}">
                    <a16:creationId xmlns:a16="http://schemas.microsoft.com/office/drawing/2014/main" id="{1CE9DBCF-C7C5-4596-91E1-921A4C760007}"/>
                  </a:ext>
                </a:extLst>
              </p14:cNvPr>
              <p14:cNvContentPartPr/>
              <p14:nvPr/>
            </p14:nvContentPartPr>
            <p14:xfrm>
              <a:off x="2663747" y="3561907"/>
              <a:ext cx="219240" cy="45000"/>
            </p14:xfrm>
          </p:contentPart>
        </mc:Choice>
        <mc:Fallback xmlns="">
          <p:pic>
            <p:nvPicPr>
              <p:cNvPr id="365" name="Freihand 364">
                <a:extLst>
                  <a:ext uri="{FF2B5EF4-FFF2-40B4-BE49-F238E27FC236}">
                    <a16:creationId xmlns:a16="http://schemas.microsoft.com/office/drawing/2014/main" id="{1CE9DBCF-C7C5-4596-91E1-921A4C760007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2659427" y="3557587"/>
                <a:ext cx="227880" cy="5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69" name="Gruppieren 368">
            <a:extLst>
              <a:ext uri="{FF2B5EF4-FFF2-40B4-BE49-F238E27FC236}">
                <a16:creationId xmlns:a16="http://schemas.microsoft.com/office/drawing/2014/main" id="{E70B9D83-B01C-44EA-B469-DE4CA5CD0ABE}"/>
              </a:ext>
            </a:extLst>
          </p:cNvPr>
          <p:cNvGrpSpPr/>
          <p:nvPr/>
        </p:nvGrpSpPr>
        <p:grpSpPr>
          <a:xfrm>
            <a:off x="8502227" y="1419907"/>
            <a:ext cx="452520" cy="789840"/>
            <a:chOff x="8502227" y="1419907"/>
            <a:chExt cx="452520" cy="789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F4BEB7BE-C53F-4BC4-95AC-3651BF741361}"/>
                    </a:ext>
                  </a:extLst>
                </p14:cNvPr>
                <p14:cNvContentPartPr/>
                <p14:nvPr/>
              </p14:nvContentPartPr>
              <p14:xfrm>
                <a:off x="8658467" y="1675147"/>
                <a:ext cx="42480" cy="42264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F4BEB7BE-C53F-4BC4-95AC-3651BF741361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654147" y="1670827"/>
                  <a:ext cx="51120" cy="43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E9E99860-5261-4EA4-8883-B6D43C639CE2}"/>
                    </a:ext>
                  </a:extLst>
                </p14:cNvPr>
                <p14:cNvContentPartPr/>
                <p14:nvPr/>
              </p14:nvContentPartPr>
              <p14:xfrm>
                <a:off x="8579267" y="1946947"/>
                <a:ext cx="180000" cy="2628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E9E99860-5261-4EA4-8883-B6D43C639CE2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574947" y="1942627"/>
                  <a:ext cx="18864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79AC4431-0DB6-4560-91F8-2EB4204ECA94}"/>
                    </a:ext>
                  </a:extLst>
                </p14:cNvPr>
                <p14:cNvContentPartPr/>
                <p14:nvPr/>
              </p14:nvContentPartPr>
              <p14:xfrm>
                <a:off x="8502227" y="1419907"/>
                <a:ext cx="97200" cy="238680"/>
              </p14:xfrm>
            </p:contentPart>
          </mc:Choice>
          <mc:Fallback xmlns=""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79AC4431-0DB6-4560-91F8-2EB4204ECA94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497907" y="1415587"/>
                  <a:ext cx="10584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05C73DF5-8696-4F4E-8AF7-E54810898A4A}"/>
                    </a:ext>
                  </a:extLst>
                </p14:cNvPr>
                <p14:cNvContentPartPr/>
                <p14:nvPr/>
              </p14:nvContentPartPr>
              <p14:xfrm>
                <a:off x="8611667" y="1502347"/>
                <a:ext cx="124200" cy="10944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05C73DF5-8696-4F4E-8AF7-E54810898A4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607347" y="1498027"/>
                  <a:ext cx="13284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D0F6233C-4E3F-41F3-8C5F-F6CDBCCD39F5}"/>
                    </a:ext>
                  </a:extLst>
                </p14:cNvPr>
                <p14:cNvContentPartPr/>
                <p14:nvPr/>
              </p14:nvContentPartPr>
              <p14:xfrm>
                <a:off x="8703467" y="1500547"/>
                <a:ext cx="106920" cy="12960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D0F6233C-4E3F-41F3-8C5F-F6CDBCCD39F5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8699147" y="1496227"/>
                  <a:ext cx="11556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9D8EC02B-7829-4868-8F8D-8268F817FA2C}"/>
                    </a:ext>
                  </a:extLst>
                </p14:cNvPr>
                <p14:cNvContentPartPr/>
                <p14:nvPr/>
              </p14:nvContentPartPr>
              <p14:xfrm>
                <a:off x="8790587" y="1428187"/>
                <a:ext cx="164160" cy="19368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9D8EC02B-7829-4868-8F8D-8268F817FA2C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8786267" y="1423867"/>
                  <a:ext cx="1728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2D75B588-6C77-4AEA-889A-9F84F7041E54}"/>
                    </a:ext>
                  </a:extLst>
                </p14:cNvPr>
                <p14:cNvContentPartPr/>
                <p14:nvPr/>
              </p14:nvContentPartPr>
              <p14:xfrm>
                <a:off x="8616347" y="1661467"/>
                <a:ext cx="90000" cy="46116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2D75B588-6C77-4AEA-889A-9F84F7041E54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8612027" y="1657147"/>
                  <a:ext cx="98640" cy="46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2CA5DD60-3791-4D3A-99BC-A3BA85F48B64}"/>
                    </a:ext>
                  </a:extLst>
                </p14:cNvPr>
                <p14:cNvContentPartPr/>
                <p14:nvPr/>
              </p14:nvContentPartPr>
              <p14:xfrm>
                <a:off x="8531747" y="1885747"/>
                <a:ext cx="243360" cy="26676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2CA5DD60-3791-4D3A-99BC-A3BA85F48B6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8527427" y="1881427"/>
                  <a:ext cx="25200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22667A8B-C7FC-4F5F-8CAA-BCB164C92A7A}"/>
                    </a:ext>
                  </a:extLst>
                </p14:cNvPr>
                <p14:cNvContentPartPr/>
                <p14:nvPr/>
              </p14:nvContentPartPr>
              <p14:xfrm>
                <a:off x="8529587" y="1949467"/>
                <a:ext cx="265320" cy="23472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22667A8B-C7FC-4F5F-8CAA-BCB164C92A7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8525267" y="1945147"/>
                  <a:ext cx="273960" cy="243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6338C0AF-952B-4243-A471-4E5DBE150398}"/>
              </a:ext>
            </a:extLst>
          </p:cNvPr>
          <p:cNvGrpSpPr/>
          <p:nvPr/>
        </p:nvGrpSpPr>
        <p:grpSpPr>
          <a:xfrm>
            <a:off x="6548867" y="1385707"/>
            <a:ext cx="455760" cy="743760"/>
            <a:chOff x="6548867" y="1385707"/>
            <a:chExt cx="455760" cy="74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327A8A29-A464-42F2-B495-B3C9715DA852}"/>
                    </a:ext>
                  </a:extLst>
                </p14:cNvPr>
                <p14:cNvContentPartPr/>
                <p14:nvPr/>
              </p14:nvContentPartPr>
              <p14:xfrm>
                <a:off x="6833267" y="1633387"/>
                <a:ext cx="39960" cy="34524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327A8A29-A464-42F2-B495-B3C9715DA85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828947" y="1629067"/>
                  <a:ext cx="4860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2776CBBE-7FD1-4C4B-B723-6E32FA4F4942}"/>
                    </a:ext>
                  </a:extLst>
                </p14:cNvPr>
                <p14:cNvContentPartPr/>
                <p14:nvPr/>
              </p14:nvContentPartPr>
              <p14:xfrm>
                <a:off x="6775667" y="1900867"/>
                <a:ext cx="160920" cy="21960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2776CBBE-7FD1-4C4B-B723-6E32FA4F4942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771347" y="1896547"/>
                  <a:ext cx="1695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CDC6B1C3-B858-4DDC-86FC-F9891EF1109B}"/>
                    </a:ext>
                  </a:extLst>
                </p14:cNvPr>
                <p14:cNvContentPartPr/>
                <p14:nvPr/>
              </p14:nvContentPartPr>
              <p14:xfrm>
                <a:off x="6548867" y="1385707"/>
                <a:ext cx="101520" cy="22392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CDC6B1C3-B858-4DDC-86FC-F9891EF1109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544547" y="1381387"/>
                  <a:ext cx="11016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0FF52077-8338-4917-B53E-852883F3FC70}"/>
                    </a:ext>
                  </a:extLst>
                </p14:cNvPr>
                <p14:cNvContentPartPr/>
                <p14:nvPr/>
              </p14:nvContentPartPr>
              <p14:xfrm>
                <a:off x="6658667" y="1466347"/>
                <a:ext cx="96120" cy="8244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0FF52077-8338-4917-B53E-852883F3FC70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654347" y="1462027"/>
                  <a:ext cx="10476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B1E38853-C187-47C6-9A33-D09AB2FD563E}"/>
                    </a:ext>
                  </a:extLst>
                </p14:cNvPr>
                <p14:cNvContentPartPr/>
                <p14:nvPr/>
              </p14:nvContentPartPr>
              <p14:xfrm>
                <a:off x="6740747" y="1450507"/>
                <a:ext cx="113400" cy="13140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B1E38853-C187-47C6-9A33-D09AB2FD563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736427" y="1446187"/>
                  <a:ext cx="122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AC15D817-8E0D-4D50-883D-1197FC6AE926}"/>
                    </a:ext>
                  </a:extLst>
                </p14:cNvPr>
                <p14:cNvContentPartPr/>
                <p14:nvPr/>
              </p14:nvContentPartPr>
              <p14:xfrm>
                <a:off x="6846587" y="1389307"/>
                <a:ext cx="158040" cy="16884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AC15D817-8E0D-4D50-883D-1197FC6AE926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6842267" y="1384987"/>
                  <a:ext cx="16668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CD43CBC-57EC-41F2-84A9-30B8DC614ACE}"/>
                    </a:ext>
                  </a:extLst>
                </p14:cNvPr>
                <p14:cNvContentPartPr/>
                <p14:nvPr/>
              </p14:nvContentPartPr>
              <p14:xfrm>
                <a:off x="6814187" y="1666507"/>
                <a:ext cx="50400" cy="38952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CD43CBC-57EC-41F2-84A9-30B8DC614AC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809867" y="1662187"/>
                  <a:ext cx="59040" cy="39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A81EE42F-68DE-467A-A2DD-51560101F141}"/>
                    </a:ext>
                  </a:extLst>
                </p14:cNvPr>
                <p14:cNvContentPartPr/>
                <p14:nvPr/>
              </p14:nvContentPartPr>
              <p14:xfrm>
                <a:off x="6749027" y="1883947"/>
                <a:ext cx="204840" cy="24552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A81EE42F-68DE-467A-A2DD-51560101F14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44707" y="1879627"/>
                  <a:ext cx="21348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26ECD401-19B6-4952-96B3-02AE5BD1D894}"/>
                    </a:ext>
                  </a:extLst>
                </p14:cNvPr>
                <p14:cNvContentPartPr/>
                <p14:nvPr/>
              </p14:nvContentPartPr>
              <p14:xfrm>
                <a:off x="6811667" y="1655707"/>
                <a:ext cx="53280" cy="38088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26ECD401-19B6-4952-96B3-02AE5BD1D89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807347" y="1651387"/>
                  <a:ext cx="61920" cy="389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372" name="Freihand 371">
                <a:extLst>
                  <a:ext uri="{FF2B5EF4-FFF2-40B4-BE49-F238E27FC236}">
                    <a16:creationId xmlns:a16="http://schemas.microsoft.com/office/drawing/2014/main" id="{8F5066D6-125B-4A0E-A781-6FCDA2DBAB91}"/>
                  </a:ext>
                </a:extLst>
              </p14:cNvPr>
              <p14:cNvContentPartPr/>
              <p14:nvPr/>
            </p14:nvContentPartPr>
            <p14:xfrm>
              <a:off x="8425187" y="3873667"/>
              <a:ext cx="151920" cy="20160"/>
            </p14:xfrm>
          </p:contentPart>
        </mc:Choice>
        <mc:Fallback xmlns="">
          <p:pic>
            <p:nvPicPr>
              <p:cNvPr id="372" name="Freihand 371">
                <a:extLst>
                  <a:ext uri="{FF2B5EF4-FFF2-40B4-BE49-F238E27FC236}">
                    <a16:creationId xmlns:a16="http://schemas.microsoft.com/office/drawing/2014/main" id="{8F5066D6-125B-4A0E-A781-6FCDA2DBAB91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8420867" y="3869347"/>
                <a:ext cx="160560" cy="2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373" name="Freihand 372">
                <a:extLst>
                  <a:ext uri="{FF2B5EF4-FFF2-40B4-BE49-F238E27FC236}">
                    <a16:creationId xmlns:a16="http://schemas.microsoft.com/office/drawing/2014/main" id="{A40A9EEB-5239-4795-9795-32B7142B8D2E}"/>
                  </a:ext>
                </a:extLst>
              </p14:cNvPr>
              <p14:cNvContentPartPr/>
              <p14:nvPr/>
            </p14:nvContentPartPr>
            <p14:xfrm>
              <a:off x="7538867" y="1893307"/>
              <a:ext cx="294480" cy="27360"/>
            </p14:xfrm>
          </p:contentPart>
        </mc:Choice>
        <mc:Fallback xmlns="">
          <p:pic>
            <p:nvPicPr>
              <p:cNvPr id="373" name="Freihand 372">
                <a:extLst>
                  <a:ext uri="{FF2B5EF4-FFF2-40B4-BE49-F238E27FC236}">
                    <a16:creationId xmlns:a16="http://schemas.microsoft.com/office/drawing/2014/main" id="{A40A9EEB-5239-4795-9795-32B7142B8D2E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7534547" y="1888987"/>
                <a:ext cx="30312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0" name="Gruppieren 379">
            <a:extLst>
              <a:ext uri="{FF2B5EF4-FFF2-40B4-BE49-F238E27FC236}">
                <a16:creationId xmlns:a16="http://schemas.microsoft.com/office/drawing/2014/main" id="{78998895-1E74-40C8-A764-A89C4087F9EF}"/>
              </a:ext>
            </a:extLst>
          </p:cNvPr>
          <p:cNvGrpSpPr/>
          <p:nvPr/>
        </p:nvGrpSpPr>
        <p:grpSpPr>
          <a:xfrm>
            <a:off x="3388427" y="2980507"/>
            <a:ext cx="897120" cy="250200"/>
            <a:chOff x="3388427" y="2980507"/>
            <a:chExt cx="897120" cy="250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0CC478A9-4399-47E2-B6DF-D6E2E904060E}"/>
                    </a:ext>
                  </a:extLst>
                </p14:cNvPr>
                <p14:cNvContentPartPr/>
                <p14:nvPr/>
              </p14:nvContentPartPr>
              <p14:xfrm>
                <a:off x="3789467" y="3095347"/>
                <a:ext cx="296640" cy="2160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0CC478A9-4399-47E2-B6DF-D6E2E904060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785147" y="3091027"/>
                  <a:ext cx="3052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9F2554CB-F339-4D20-86BD-4FD75FFCBE92}"/>
                    </a:ext>
                  </a:extLst>
                </p14:cNvPr>
                <p14:cNvContentPartPr/>
                <p14:nvPr/>
              </p14:nvContentPartPr>
              <p14:xfrm>
                <a:off x="4000427" y="3002107"/>
                <a:ext cx="285120" cy="18072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9F2554CB-F339-4D20-86BD-4FD75FFCBE92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996107" y="2997787"/>
                  <a:ext cx="29376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A5B6DFBA-A843-42F3-8F60-A6ACEB524392}"/>
                    </a:ext>
                  </a:extLst>
                </p14:cNvPr>
                <p14:cNvContentPartPr/>
                <p14:nvPr/>
              </p14:nvContentPartPr>
              <p14:xfrm>
                <a:off x="3388427" y="2999227"/>
                <a:ext cx="158760" cy="23148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A5B6DFBA-A843-42F3-8F60-A6ACEB524392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3384107" y="2994907"/>
                  <a:ext cx="16740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D4039B01-D2E3-4C6F-B672-18CAE1558F82}"/>
                    </a:ext>
                  </a:extLst>
                </p14:cNvPr>
                <p14:cNvContentPartPr/>
                <p14:nvPr/>
              </p14:nvContentPartPr>
              <p14:xfrm>
                <a:off x="3520907" y="3070147"/>
                <a:ext cx="96840" cy="9720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D4039B01-D2E3-4C6F-B672-18CAE1558F8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3516587" y="3065827"/>
                  <a:ext cx="10548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177EE0FA-0E95-463B-9A6A-48694A68E8E6}"/>
                    </a:ext>
                  </a:extLst>
                </p14:cNvPr>
                <p14:cNvContentPartPr/>
                <p14:nvPr/>
              </p14:nvContentPartPr>
              <p14:xfrm>
                <a:off x="3606587" y="2980507"/>
                <a:ext cx="144360" cy="16200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177EE0FA-0E95-463B-9A6A-48694A68E8E6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3602267" y="2976187"/>
                  <a:ext cx="153000" cy="170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381" name="Freihand 380">
                <a:extLst>
                  <a:ext uri="{FF2B5EF4-FFF2-40B4-BE49-F238E27FC236}">
                    <a16:creationId xmlns:a16="http://schemas.microsoft.com/office/drawing/2014/main" id="{2251C0FC-2899-44B4-977E-3B0402F18AF1}"/>
                  </a:ext>
                </a:extLst>
              </p14:cNvPr>
              <p14:cNvContentPartPr/>
              <p14:nvPr/>
            </p14:nvContentPartPr>
            <p14:xfrm>
              <a:off x="8714627" y="3150787"/>
              <a:ext cx="242640" cy="48960"/>
            </p14:xfrm>
          </p:contentPart>
        </mc:Choice>
        <mc:Fallback xmlns="">
          <p:pic>
            <p:nvPicPr>
              <p:cNvPr id="381" name="Freihand 380">
                <a:extLst>
                  <a:ext uri="{FF2B5EF4-FFF2-40B4-BE49-F238E27FC236}">
                    <a16:creationId xmlns:a16="http://schemas.microsoft.com/office/drawing/2014/main" id="{2251C0FC-2899-44B4-977E-3B0402F18AF1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710307" y="3146467"/>
                <a:ext cx="251280" cy="57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6" name="Gruppieren 385">
            <a:extLst>
              <a:ext uri="{FF2B5EF4-FFF2-40B4-BE49-F238E27FC236}">
                <a16:creationId xmlns:a16="http://schemas.microsoft.com/office/drawing/2014/main" id="{CBF5CE4A-0531-4C6F-9E96-F35F35DA3AAF}"/>
              </a:ext>
            </a:extLst>
          </p:cNvPr>
          <p:cNvGrpSpPr/>
          <p:nvPr/>
        </p:nvGrpSpPr>
        <p:grpSpPr>
          <a:xfrm>
            <a:off x="3252347" y="3600787"/>
            <a:ext cx="913680" cy="263520"/>
            <a:chOff x="3252347" y="3600787"/>
            <a:chExt cx="913680" cy="26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83609481-3D58-4976-9233-8938610FDE08}"/>
                    </a:ext>
                  </a:extLst>
                </p14:cNvPr>
                <p14:cNvContentPartPr/>
                <p14:nvPr/>
              </p14:nvContentPartPr>
              <p14:xfrm>
                <a:off x="3698387" y="3717067"/>
                <a:ext cx="356040" cy="334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83609481-3D58-4976-9233-8938610FDE0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3694067" y="3712747"/>
                  <a:ext cx="3646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F833C69A-DF3D-4123-A903-4118777669A0}"/>
                    </a:ext>
                  </a:extLst>
                </p14:cNvPr>
                <p14:cNvContentPartPr/>
                <p14:nvPr/>
              </p14:nvContentPartPr>
              <p14:xfrm>
                <a:off x="3995747" y="3648307"/>
                <a:ext cx="170280" cy="17172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F833C69A-DF3D-4123-A903-4118777669A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3991427" y="3643987"/>
                  <a:ext cx="1789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7AD77E9F-4647-47DD-B9E6-D7043B75EA0A}"/>
                    </a:ext>
                  </a:extLst>
                </p14:cNvPr>
                <p14:cNvContentPartPr/>
                <p14:nvPr/>
              </p14:nvContentPartPr>
              <p14:xfrm>
                <a:off x="3252347" y="3613387"/>
                <a:ext cx="222120" cy="25092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7AD77E9F-4647-47DD-B9E6-D7043B75EA0A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3248027" y="3609067"/>
                  <a:ext cx="2307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C217F7EB-D3D8-4157-B116-19D3BE9EACFC}"/>
                    </a:ext>
                  </a:extLst>
                </p14:cNvPr>
                <p14:cNvContentPartPr/>
                <p14:nvPr/>
              </p14:nvContentPartPr>
              <p14:xfrm>
                <a:off x="3449987" y="3600787"/>
                <a:ext cx="213120" cy="20952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C217F7EB-D3D8-4157-B116-19D3BE9EACFC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3445667" y="3596467"/>
                  <a:ext cx="221760" cy="218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387" name="Freihand 386">
                <a:extLst>
                  <a:ext uri="{FF2B5EF4-FFF2-40B4-BE49-F238E27FC236}">
                    <a16:creationId xmlns:a16="http://schemas.microsoft.com/office/drawing/2014/main" id="{3CC5E003-C0AE-4656-9D9B-620589FBAE02}"/>
                  </a:ext>
                </a:extLst>
              </p14:cNvPr>
              <p14:cNvContentPartPr/>
              <p14:nvPr/>
            </p14:nvContentPartPr>
            <p14:xfrm>
              <a:off x="8681147" y="3853507"/>
              <a:ext cx="186840" cy="20880"/>
            </p14:xfrm>
          </p:contentPart>
        </mc:Choice>
        <mc:Fallback xmlns="">
          <p:pic>
            <p:nvPicPr>
              <p:cNvPr id="387" name="Freihand 386">
                <a:extLst>
                  <a:ext uri="{FF2B5EF4-FFF2-40B4-BE49-F238E27FC236}">
                    <a16:creationId xmlns:a16="http://schemas.microsoft.com/office/drawing/2014/main" id="{3CC5E003-C0AE-4656-9D9B-620589FBAE02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676827" y="3849187"/>
                <a:ext cx="19548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430" name="Freihand 429">
                <a:extLst>
                  <a:ext uri="{FF2B5EF4-FFF2-40B4-BE49-F238E27FC236}">
                    <a16:creationId xmlns:a16="http://schemas.microsoft.com/office/drawing/2014/main" id="{90A62AE7-857E-4DB5-AFCA-1A306796E8AC}"/>
                  </a:ext>
                </a:extLst>
              </p14:cNvPr>
              <p14:cNvContentPartPr/>
              <p14:nvPr/>
            </p14:nvContentPartPr>
            <p14:xfrm>
              <a:off x="2683547" y="4803547"/>
              <a:ext cx="2678040" cy="78120"/>
            </p14:xfrm>
          </p:contentPart>
        </mc:Choice>
        <mc:Fallback xmlns="">
          <p:pic>
            <p:nvPicPr>
              <p:cNvPr id="430" name="Freihand 429">
                <a:extLst>
                  <a:ext uri="{FF2B5EF4-FFF2-40B4-BE49-F238E27FC236}">
                    <a16:creationId xmlns:a16="http://schemas.microsoft.com/office/drawing/2014/main" id="{90A62AE7-857E-4DB5-AFCA-1A306796E8AC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2679227" y="4799227"/>
                <a:ext cx="268668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431" name="Freihand 430">
                <a:extLst>
                  <a:ext uri="{FF2B5EF4-FFF2-40B4-BE49-F238E27FC236}">
                    <a16:creationId xmlns:a16="http://schemas.microsoft.com/office/drawing/2014/main" id="{4D7D8602-080C-4F84-9678-6183C8081B76}"/>
                  </a:ext>
                </a:extLst>
              </p14:cNvPr>
              <p14:cNvContentPartPr/>
              <p14:nvPr/>
            </p14:nvContentPartPr>
            <p14:xfrm>
              <a:off x="2807027" y="5409787"/>
              <a:ext cx="2413800" cy="114480"/>
            </p14:xfrm>
          </p:contentPart>
        </mc:Choice>
        <mc:Fallback xmlns="">
          <p:pic>
            <p:nvPicPr>
              <p:cNvPr id="431" name="Freihand 430">
                <a:extLst>
                  <a:ext uri="{FF2B5EF4-FFF2-40B4-BE49-F238E27FC236}">
                    <a16:creationId xmlns:a16="http://schemas.microsoft.com/office/drawing/2014/main" id="{4D7D8602-080C-4F84-9678-6183C8081B76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2802707" y="5405467"/>
                <a:ext cx="242244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457" name="Freihand 456">
                <a:extLst>
                  <a:ext uri="{FF2B5EF4-FFF2-40B4-BE49-F238E27FC236}">
                    <a16:creationId xmlns:a16="http://schemas.microsoft.com/office/drawing/2014/main" id="{6A561AF1-C27A-45F1-A19C-21AC456D0DD3}"/>
                  </a:ext>
                </a:extLst>
              </p14:cNvPr>
              <p14:cNvContentPartPr/>
              <p14:nvPr/>
            </p14:nvContentPartPr>
            <p14:xfrm>
              <a:off x="7511507" y="3150067"/>
              <a:ext cx="599400" cy="451440"/>
            </p14:xfrm>
          </p:contentPart>
        </mc:Choice>
        <mc:Fallback xmlns="">
          <p:pic>
            <p:nvPicPr>
              <p:cNvPr id="457" name="Freihand 456">
                <a:extLst>
                  <a:ext uri="{FF2B5EF4-FFF2-40B4-BE49-F238E27FC236}">
                    <a16:creationId xmlns:a16="http://schemas.microsoft.com/office/drawing/2014/main" id="{6A561AF1-C27A-45F1-A19C-21AC456D0DD3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7507187" y="3145747"/>
                <a:ext cx="608040" cy="46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489" name="Freihand 488">
                <a:extLst>
                  <a:ext uri="{FF2B5EF4-FFF2-40B4-BE49-F238E27FC236}">
                    <a16:creationId xmlns:a16="http://schemas.microsoft.com/office/drawing/2014/main" id="{43C76E58-69E0-490A-89A8-9CA55F0FE7B6}"/>
                  </a:ext>
                </a:extLst>
              </p14:cNvPr>
              <p14:cNvContentPartPr/>
              <p14:nvPr/>
            </p14:nvContentPartPr>
            <p14:xfrm>
              <a:off x="6313067" y="2731747"/>
              <a:ext cx="810000" cy="539280"/>
            </p14:xfrm>
          </p:contentPart>
        </mc:Choice>
        <mc:Fallback xmlns="">
          <p:pic>
            <p:nvPicPr>
              <p:cNvPr id="489" name="Freihand 488">
                <a:extLst>
                  <a:ext uri="{FF2B5EF4-FFF2-40B4-BE49-F238E27FC236}">
                    <a16:creationId xmlns:a16="http://schemas.microsoft.com/office/drawing/2014/main" id="{43C76E58-69E0-490A-89A8-9CA55F0FE7B6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6308747" y="2727427"/>
                <a:ext cx="818640" cy="54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D1AAB76D-0592-4304-A45C-CA7765A91D60}"/>
                  </a:ext>
                </a:extLst>
              </p14:cNvPr>
              <p14:cNvContentPartPr/>
              <p14:nvPr/>
            </p14:nvContentPartPr>
            <p14:xfrm>
              <a:off x="6494507" y="3905707"/>
              <a:ext cx="81720" cy="117360"/>
            </p14:xfrm>
          </p:contentPart>
        </mc:Choice>
        <mc:Fallback xmlns=""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D1AAB76D-0592-4304-A45C-CA7765A91D60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6490187" y="3901387"/>
                <a:ext cx="9036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57880685-F56F-4F11-909B-8CC6CDE05D36}"/>
                  </a:ext>
                </a:extLst>
              </p14:cNvPr>
              <p14:cNvContentPartPr/>
              <p14:nvPr/>
            </p14:nvContentPartPr>
            <p14:xfrm>
              <a:off x="6542747" y="3951787"/>
              <a:ext cx="70920" cy="16920"/>
            </p14:xfrm>
          </p:contentPart>
        </mc:Choice>
        <mc:Fallback xmlns=""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57880685-F56F-4F11-909B-8CC6CDE05D36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6538427" y="3947467"/>
                <a:ext cx="7956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C377F3AE-D0BE-4C82-83B0-5D956EB92A7C}"/>
                  </a:ext>
                </a:extLst>
              </p14:cNvPr>
              <p14:cNvContentPartPr/>
              <p14:nvPr/>
            </p14:nvContentPartPr>
            <p14:xfrm>
              <a:off x="6914987" y="3935587"/>
              <a:ext cx="16560" cy="92880"/>
            </p14:xfrm>
          </p:contentPart>
        </mc:Choice>
        <mc:Fallback xmlns=""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C377F3AE-D0BE-4C82-83B0-5D956EB92A7C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6910667" y="3931267"/>
                <a:ext cx="2520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FF9376C2-835E-4ACA-805E-03D5A919B156}"/>
                  </a:ext>
                </a:extLst>
              </p14:cNvPr>
              <p14:cNvContentPartPr/>
              <p14:nvPr/>
            </p14:nvContentPartPr>
            <p14:xfrm>
              <a:off x="6862787" y="3920827"/>
              <a:ext cx="125280" cy="130320"/>
            </p14:xfrm>
          </p:contentPart>
        </mc:Choice>
        <mc:Fallback xmlns=""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FF9376C2-835E-4ACA-805E-03D5A919B156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6858467" y="3916507"/>
                <a:ext cx="13392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264" name="Freihand 263">
                <a:extLst>
                  <a:ext uri="{FF2B5EF4-FFF2-40B4-BE49-F238E27FC236}">
                    <a16:creationId xmlns:a16="http://schemas.microsoft.com/office/drawing/2014/main" id="{D2BD1811-8BD1-45F5-9872-4F8F03CF14A4}"/>
                  </a:ext>
                </a:extLst>
              </p14:cNvPr>
              <p14:cNvContentPartPr/>
              <p14:nvPr/>
            </p14:nvContentPartPr>
            <p14:xfrm>
              <a:off x="4624307" y="3192907"/>
              <a:ext cx="628920" cy="33840"/>
            </p14:xfrm>
          </p:contentPart>
        </mc:Choice>
        <mc:Fallback xmlns="">
          <p:pic>
            <p:nvPicPr>
              <p:cNvPr id="264" name="Freihand 263">
                <a:extLst>
                  <a:ext uri="{FF2B5EF4-FFF2-40B4-BE49-F238E27FC236}">
                    <a16:creationId xmlns:a16="http://schemas.microsoft.com/office/drawing/2014/main" id="{D2BD1811-8BD1-45F5-9872-4F8F03CF14A4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4619987" y="3188587"/>
                <a:ext cx="637560" cy="4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3D31DF86-65D2-4F47-B2C2-432B47F87D41}"/>
                  </a:ext>
                </a:extLst>
              </p14:cNvPr>
              <p14:cNvContentPartPr/>
              <p14:nvPr/>
            </p14:nvContentPartPr>
            <p14:xfrm>
              <a:off x="4298507" y="3849187"/>
              <a:ext cx="1378440" cy="27720"/>
            </p14:xfrm>
          </p:contentPart>
        </mc:Choice>
        <mc:Fallback xmlns=""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3D31DF86-65D2-4F47-B2C2-432B47F87D41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4294187" y="3844867"/>
                <a:ext cx="138708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42ED96E2-F6A4-4997-B8E1-7E2FA0AA5790}"/>
                  </a:ext>
                </a:extLst>
              </p14:cNvPr>
              <p14:cNvContentPartPr/>
              <p14:nvPr/>
            </p14:nvContentPartPr>
            <p14:xfrm>
              <a:off x="4541147" y="845347"/>
              <a:ext cx="2216520" cy="4968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42ED96E2-F6A4-4997-B8E1-7E2FA0AA5790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4536827" y="841027"/>
                <a:ext cx="222516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1EE5DFB-0C60-4E77-87DC-5154DB804213}"/>
                  </a:ext>
                </a:extLst>
              </p14:cNvPr>
              <p14:cNvContentPartPr/>
              <p14:nvPr/>
            </p14:nvContentPartPr>
            <p14:xfrm>
              <a:off x="4865147" y="448627"/>
              <a:ext cx="126720" cy="13968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1EE5DFB-0C60-4E77-87DC-5154DB80421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860827" y="444307"/>
                <a:ext cx="13536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7EF2D628-304C-4469-8208-594D44797260}"/>
                  </a:ext>
                </a:extLst>
              </p14:cNvPr>
              <p14:cNvContentPartPr/>
              <p14:nvPr/>
            </p14:nvContentPartPr>
            <p14:xfrm>
              <a:off x="4888547" y="532507"/>
              <a:ext cx="205920" cy="3132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7EF2D628-304C-4469-8208-594D44797260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4884227" y="528187"/>
                <a:ext cx="21456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C5EF7F42-718C-4D89-AC57-F76109B78B9F}"/>
                  </a:ext>
                </a:extLst>
              </p14:cNvPr>
              <p14:cNvContentPartPr/>
              <p14:nvPr/>
            </p14:nvContentPartPr>
            <p14:xfrm>
              <a:off x="5199587" y="461947"/>
              <a:ext cx="16200" cy="8208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C5EF7F42-718C-4D89-AC57-F76109B78B9F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5195267" y="457627"/>
                <a:ext cx="2484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5352714F-8709-4271-AC31-322D29857FC5}"/>
                  </a:ext>
                </a:extLst>
              </p14:cNvPr>
              <p14:cNvContentPartPr/>
              <p14:nvPr/>
            </p14:nvContentPartPr>
            <p14:xfrm>
              <a:off x="5094467" y="405427"/>
              <a:ext cx="192600" cy="21060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5352714F-8709-4271-AC31-322D29857FC5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5090147" y="401107"/>
                <a:ext cx="20124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5A994E37-AE23-4ECC-9744-8B761F62F0BF}"/>
                  </a:ext>
                </a:extLst>
              </p14:cNvPr>
              <p14:cNvContentPartPr/>
              <p14:nvPr/>
            </p14:nvContentPartPr>
            <p14:xfrm>
              <a:off x="5347547" y="566347"/>
              <a:ext cx="7200" cy="1440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5A994E37-AE23-4ECC-9744-8B761F62F0BF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5343227" y="562027"/>
                <a:ext cx="1584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B389A43D-1D88-4599-9E86-674AC81B624A}"/>
                  </a:ext>
                </a:extLst>
              </p14:cNvPr>
              <p14:cNvContentPartPr/>
              <p14:nvPr/>
            </p14:nvContentPartPr>
            <p14:xfrm>
              <a:off x="5505227" y="453307"/>
              <a:ext cx="36000" cy="1476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B389A43D-1D88-4599-9E86-674AC81B624A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5500907" y="448987"/>
                <a:ext cx="4464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AB90179-84C0-40A3-B3CC-BBB78ADF4181}"/>
                  </a:ext>
                </a:extLst>
              </p14:cNvPr>
              <p14:cNvContentPartPr/>
              <p14:nvPr/>
            </p14:nvContentPartPr>
            <p14:xfrm>
              <a:off x="5461667" y="412627"/>
              <a:ext cx="135000" cy="15264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AB90179-84C0-40A3-B3CC-BBB78ADF4181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5457347" y="408307"/>
                <a:ext cx="143640" cy="1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9B98D63E-2C29-49E3-BAE9-76628F96C0BC}"/>
                  </a:ext>
                </a:extLst>
              </p14:cNvPr>
              <p14:cNvContentPartPr/>
              <p14:nvPr/>
            </p14:nvContentPartPr>
            <p14:xfrm>
              <a:off x="5636987" y="375547"/>
              <a:ext cx="231840" cy="17532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9B98D63E-2C29-49E3-BAE9-76628F96C0BC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5632667" y="371227"/>
                <a:ext cx="24048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7D69BCCB-0B38-478F-BB73-281898CFE1A7}"/>
                  </a:ext>
                </a:extLst>
              </p14:cNvPr>
              <p14:cNvContentPartPr/>
              <p14:nvPr/>
            </p14:nvContentPartPr>
            <p14:xfrm>
              <a:off x="5827787" y="406507"/>
              <a:ext cx="262080" cy="26064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7D69BCCB-0B38-478F-BB73-281898CFE1A7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5823467" y="402187"/>
                <a:ext cx="27072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FD926525-DF1F-4AEA-9949-3FE19395BF60}"/>
                  </a:ext>
                </a:extLst>
              </p14:cNvPr>
              <p14:cNvContentPartPr/>
              <p14:nvPr/>
            </p14:nvContentPartPr>
            <p14:xfrm>
              <a:off x="6100667" y="475987"/>
              <a:ext cx="164160" cy="9612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FD926525-DF1F-4AEA-9949-3FE19395BF60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6096347" y="471667"/>
                <a:ext cx="17280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3B5C66B7-991D-4543-AA0D-A6A727951CEC}"/>
                  </a:ext>
                </a:extLst>
              </p14:cNvPr>
              <p14:cNvContentPartPr/>
              <p14:nvPr/>
            </p14:nvContentPartPr>
            <p14:xfrm>
              <a:off x="6358427" y="483907"/>
              <a:ext cx="246600" cy="10008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3B5C66B7-991D-4543-AA0D-A6A727951CEC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6354107" y="479587"/>
                <a:ext cx="25524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4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9A792F66-676B-4399-A057-A2C862FF2BE5}"/>
                  </a:ext>
                </a:extLst>
              </p14:cNvPr>
              <p14:cNvContentPartPr/>
              <p14:nvPr/>
            </p14:nvContentPartPr>
            <p14:xfrm>
              <a:off x="6554267" y="425587"/>
              <a:ext cx="41760" cy="2808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9A792F66-676B-4399-A057-A2C862FF2BE5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6549947" y="421267"/>
                <a:ext cx="5040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35999E0A-A936-496C-A569-3EBB8C94A1BD}"/>
                  </a:ext>
                </a:extLst>
              </p14:cNvPr>
              <p14:cNvContentPartPr/>
              <p14:nvPr/>
            </p14:nvContentPartPr>
            <p14:xfrm>
              <a:off x="6775307" y="418747"/>
              <a:ext cx="12600" cy="13032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35999E0A-A936-496C-A569-3EBB8C94A1BD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6770987" y="414427"/>
                <a:ext cx="2124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C3A82879-408D-4EEA-B6FA-B44D6B77A601}"/>
                  </a:ext>
                </a:extLst>
              </p14:cNvPr>
              <p14:cNvContentPartPr/>
              <p14:nvPr/>
            </p14:nvContentPartPr>
            <p14:xfrm>
              <a:off x="6666587" y="411187"/>
              <a:ext cx="170640" cy="12888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C3A82879-408D-4EEA-B6FA-B44D6B77A601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6662267" y="406867"/>
                <a:ext cx="17928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B130FAA5-30AE-4903-8E3D-BDF8E49CEBF9}"/>
                  </a:ext>
                </a:extLst>
              </p14:cNvPr>
              <p14:cNvContentPartPr/>
              <p14:nvPr/>
            </p14:nvContentPartPr>
            <p14:xfrm>
              <a:off x="6810587" y="405787"/>
              <a:ext cx="341640" cy="24804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B130FAA5-30AE-4903-8E3D-BDF8E49CEBF9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6806267" y="401467"/>
                <a:ext cx="35028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BD7FD0C0-8723-4EB2-85C8-020526C8109E}"/>
                  </a:ext>
                </a:extLst>
              </p14:cNvPr>
              <p14:cNvContentPartPr/>
              <p14:nvPr/>
            </p14:nvContentPartPr>
            <p14:xfrm>
              <a:off x="5807627" y="1067827"/>
              <a:ext cx="179640" cy="1440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BD7FD0C0-8723-4EB2-85C8-020526C8109E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5803307" y="1063507"/>
                <a:ext cx="18828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6062EA95-73AB-4E3D-B72A-7F32AA26366C}"/>
                  </a:ext>
                </a:extLst>
              </p14:cNvPr>
              <p14:cNvContentPartPr/>
              <p14:nvPr/>
            </p14:nvContentPartPr>
            <p14:xfrm>
              <a:off x="5961707" y="997267"/>
              <a:ext cx="156960" cy="15984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6062EA95-73AB-4E3D-B72A-7F32AA26366C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5957387" y="992947"/>
                <a:ext cx="16560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6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D984130E-D20F-4A0B-861D-7809E32BE8FB}"/>
                  </a:ext>
                </a:extLst>
              </p14:cNvPr>
              <p14:cNvContentPartPr/>
              <p14:nvPr/>
            </p14:nvContentPartPr>
            <p14:xfrm>
              <a:off x="6280307" y="974227"/>
              <a:ext cx="232560" cy="16452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D984130E-D20F-4A0B-861D-7809E32BE8FB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6275987" y="969907"/>
                <a:ext cx="241200" cy="17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8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5BEB30DF-6638-47B3-B92E-EAD346F497DA}"/>
                  </a:ext>
                </a:extLst>
              </p14:cNvPr>
              <p14:cNvContentPartPr/>
              <p14:nvPr/>
            </p14:nvContentPartPr>
            <p14:xfrm>
              <a:off x="6541307" y="1021027"/>
              <a:ext cx="227520" cy="10008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5BEB30DF-6638-47B3-B92E-EAD346F497DA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6536987" y="1016707"/>
                <a:ext cx="23616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0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835D050A-9A8B-47E8-976C-CB9D053445AC}"/>
                  </a:ext>
                </a:extLst>
              </p14:cNvPr>
              <p14:cNvContentPartPr/>
              <p14:nvPr/>
            </p14:nvContentPartPr>
            <p14:xfrm>
              <a:off x="6800507" y="1053067"/>
              <a:ext cx="75960" cy="4176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835D050A-9A8B-47E8-976C-CB9D053445AC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6796187" y="1048747"/>
                <a:ext cx="8460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2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F40B39CA-CBEE-42AB-A7D8-D7694F714709}"/>
                  </a:ext>
                </a:extLst>
              </p14:cNvPr>
              <p14:cNvContentPartPr/>
              <p14:nvPr/>
            </p14:nvContentPartPr>
            <p14:xfrm>
              <a:off x="7074467" y="964867"/>
              <a:ext cx="74520" cy="15048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F40B39CA-CBEE-42AB-A7D8-D7694F714709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070147" y="960547"/>
                <a:ext cx="8316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4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6D4352E9-E9C8-4579-BB63-276B27F72466}"/>
                  </a:ext>
                </a:extLst>
              </p14:cNvPr>
              <p14:cNvContentPartPr/>
              <p14:nvPr/>
            </p14:nvContentPartPr>
            <p14:xfrm>
              <a:off x="7211987" y="1008787"/>
              <a:ext cx="116640" cy="8316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6D4352E9-E9C8-4579-BB63-276B27F72466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207667" y="1004467"/>
                <a:ext cx="12528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328ADB3A-BA46-4EFE-BBEA-A53CFFFBFEE5}"/>
                  </a:ext>
                </a:extLst>
              </p14:cNvPr>
              <p14:cNvContentPartPr/>
              <p14:nvPr/>
            </p14:nvContentPartPr>
            <p14:xfrm>
              <a:off x="7330067" y="945067"/>
              <a:ext cx="22680" cy="37080"/>
            </p14:xfrm>
          </p:contentPart>
        </mc:Choice>
        <mc:Fallback xmlns=""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328ADB3A-BA46-4EFE-BBEA-A53CFFFBFEE5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325747" y="940747"/>
                <a:ext cx="3132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8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00678950-3728-4FA7-A9B5-AD21F27FD28D}"/>
                  </a:ext>
                </a:extLst>
              </p14:cNvPr>
              <p14:cNvContentPartPr/>
              <p14:nvPr/>
            </p14:nvContentPartPr>
            <p14:xfrm>
              <a:off x="7390907" y="941467"/>
              <a:ext cx="128520" cy="153000"/>
            </p14:xfrm>
          </p:contentPart>
        </mc:Choice>
        <mc:Fallback xmlns=""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00678950-3728-4FA7-A9B5-AD21F27FD28D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7386587" y="937147"/>
                <a:ext cx="13716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0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C73A42AC-11D0-4604-89FE-E8CBE0A5AD8B}"/>
                  </a:ext>
                </a:extLst>
              </p14:cNvPr>
              <p14:cNvContentPartPr/>
              <p14:nvPr/>
            </p14:nvContentPartPr>
            <p14:xfrm>
              <a:off x="7534907" y="974947"/>
              <a:ext cx="77400" cy="8892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C73A42AC-11D0-4604-89FE-E8CBE0A5AD8B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7530587" y="970627"/>
                <a:ext cx="8604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609ECE1B-424F-4FA1-9BCF-BDD765AC397A}"/>
                  </a:ext>
                </a:extLst>
              </p14:cNvPr>
              <p14:cNvContentPartPr/>
              <p14:nvPr/>
            </p14:nvContentPartPr>
            <p14:xfrm>
              <a:off x="7828307" y="1010947"/>
              <a:ext cx="95760" cy="17388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609ECE1B-424F-4FA1-9BCF-BDD765AC397A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7823987" y="1006627"/>
                <a:ext cx="10440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C80AD4D5-2B27-448A-8B2A-4539F31A8190}"/>
                  </a:ext>
                </a:extLst>
              </p14:cNvPr>
              <p14:cNvContentPartPr/>
              <p14:nvPr/>
            </p14:nvContentPartPr>
            <p14:xfrm>
              <a:off x="7940267" y="989347"/>
              <a:ext cx="102960" cy="71280"/>
            </p14:xfrm>
          </p:contentPart>
        </mc:Choice>
        <mc:Fallback xmlns=""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C80AD4D5-2B27-448A-8B2A-4539F31A8190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7935947" y="985027"/>
                <a:ext cx="11160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91A50A7E-E51B-43A3-889F-278A962DF0C4}"/>
                  </a:ext>
                </a:extLst>
              </p14:cNvPr>
              <p14:cNvContentPartPr/>
              <p14:nvPr/>
            </p14:nvContentPartPr>
            <p14:xfrm>
              <a:off x="7953227" y="909067"/>
              <a:ext cx="360" cy="36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91A50A7E-E51B-43A3-889F-278A962DF0C4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7948907" y="9047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9FE7CD4D-C03F-4E20-8608-CDD01C4003BA}"/>
                  </a:ext>
                </a:extLst>
              </p14:cNvPr>
              <p14:cNvContentPartPr/>
              <p14:nvPr/>
            </p14:nvContentPartPr>
            <p14:xfrm>
              <a:off x="8272907" y="982147"/>
              <a:ext cx="77400" cy="95040"/>
            </p14:xfrm>
          </p:contentPart>
        </mc:Choice>
        <mc:Fallback xmlns=""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9FE7CD4D-C03F-4E20-8608-CDD01C4003BA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8268587" y="977827"/>
                <a:ext cx="860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0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4B55389D-F79F-48B4-86AF-5668B7418976}"/>
                  </a:ext>
                </a:extLst>
              </p14:cNvPr>
              <p14:cNvContentPartPr/>
              <p14:nvPr/>
            </p14:nvContentPartPr>
            <p14:xfrm>
              <a:off x="8403587" y="1008427"/>
              <a:ext cx="99360" cy="5796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4B55389D-F79F-48B4-86AF-5668B7418976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8399267" y="1004107"/>
                <a:ext cx="108000" cy="6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858820C8-5A4B-400B-BC41-72D5F445E67F}"/>
                  </a:ext>
                </a:extLst>
              </p14:cNvPr>
              <p14:cNvContentPartPr/>
              <p14:nvPr/>
            </p14:nvContentPartPr>
            <p14:xfrm>
              <a:off x="8516987" y="960907"/>
              <a:ext cx="333360" cy="18576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858820C8-5A4B-400B-BC41-72D5F445E67F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8512667" y="956587"/>
                <a:ext cx="342000" cy="19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9042C6EF-1D29-472A-9BE1-0F802E25F840}"/>
                  </a:ext>
                </a:extLst>
              </p14:cNvPr>
              <p14:cNvContentPartPr/>
              <p14:nvPr/>
            </p14:nvContentPartPr>
            <p14:xfrm>
              <a:off x="9095147" y="977107"/>
              <a:ext cx="437760" cy="86760"/>
            </p14:xfrm>
          </p:contentPart>
        </mc:Choice>
        <mc:Fallback xmlns=""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9042C6EF-1D29-472A-9BE1-0F802E25F840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9090827" y="972787"/>
                <a:ext cx="44640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6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984B6E80-75FD-4313-8E2B-57FFB145CB6E}"/>
                  </a:ext>
                </a:extLst>
              </p14:cNvPr>
              <p14:cNvContentPartPr/>
              <p14:nvPr/>
            </p14:nvContentPartPr>
            <p14:xfrm>
              <a:off x="9564587" y="897187"/>
              <a:ext cx="140400" cy="125280"/>
            </p14:xfrm>
          </p:contentPart>
        </mc:Choice>
        <mc:Fallback xmlns=""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984B6E80-75FD-4313-8E2B-57FFB145CB6E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9560267" y="892867"/>
                <a:ext cx="1490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A69143D9-24AF-4969-A060-C47C42AF9184}"/>
                  </a:ext>
                </a:extLst>
              </p14:cNvPr>
              <p14:cNvContentPartPr/>
              <p14:nvPr/>
            </p14:nvContentPartPr>
            <p14:xfrm>
              <a:off x="9726947" y="952627"/>
              <a:ext cx="203760" cy="6156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A69143D9-24AF-4969-A060-C47C42AF9184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9722627" y="948307"/>
                <a:ext cx="21240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3836A77F-ACC3-4505-8386-19E1B012BE15}"/>
                  </a:ext>
                </a:extLst>
              </p14:cNvPr>
              <p14:cNvContentPartPr/>
              <p14:nvPr/>
            </p14:nvContentPartPr>
            <p14:xfrm>
              <a:off x="10120787" y="887467"/>
              <a:ext cx="322560" cy="111240"/>
            </p14:xfrm>
          </p:contentPart>
        </mc:Choice>
        <mc:Fallback xmlns=""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3836A77F-ACC3-4505-8386-19E1B012BE15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10116467" y="883147"/>
                <a:ext cx="33120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2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A1AC70FD-6819-416E-BE64-A1579C8AC406}"/>
                  </a:ext>
                </a:extLst>
              </p14:cNvPr>
              <p14:cNvContentPartPr/>
              <p14:nvPr/>
            </p14:nvContentPartPr>
            <p14:xfrm>
              <a:off x="10421027" y="789547"/>
              <a:ext cx="360" cy="360"/>
            </p14:xfrm>
          </p:contentPart>
        </mc:Choice>
        <mc:Fallback xmlns=""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A1AC70FD-6819-416E-BE64-A1579C8AC40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0416707" y="785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CF392729-7E0F-49CA-93C5-52A086C55ABE}"/>
                  </a:ext>
                </a:extLst>
              </p14:cNvPr>
              <p14:cNvContentPartPr/>
              <p14:nvPr/>
            </p14:nvContentPartPr>
            <p14:xfrm>
              <a:off x="10611827" y="771187"/>
              <a:ext cx="192240" cy="187920"/>
            </p14:xfrm>
          </p:contentPart>
        </mc:Choice>
        <mc:Fallback xmlns=""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CF392729-7E0F-49CA-93C5-52A086C55ABE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0607507" y="766867"/>
                <a:ext cx="200880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901F0EBB-47F0-4E80-A410-369602773331}"/>
                  </a:ext>
                </a:extLst>
              </p14:cNvPr>
              <p14:cNvContentPartPr/>
              <p14:nvPr/>
            </p14:nvContentPartPr>
            <p14:xfrm>
              <a:off x="10694627" y="901147"/>
              <a:ext cx="107280" cy="3420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901F0EBB-47F0-4E80-A410-369602773331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0690307" y="896827"/>
                <a:ext cx="11592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C313C90F-CB99-43AB-8558-4BE9C6B1B9CE}"/>
                  </a:ext>
                </a:extLst>
              </p14:cNvPr>
              <p14:cNvContentPartPr/>
              <p14:nvPr/>
            </p14:nvContentPartPr>
            <p14:xfrm>
              <a:off x="10788947" y="841027"/>
              <a:ext cx="192240" cy="110880"/>
            </p14:xfrm>
          </p:contentPart>
        </mc:Choice>
        <mc:Fallback xmlns=""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C313C90F-CB99-43AB-8558-4BE9C6B1B9CE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0784627" y="836707"/>
                <a:ext cx="200880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58E70CD3-26D4-4FC1-A2F3-367E9278F944}"/>
                  </a:ext>
                </a:extLst>
              </p14:cNvPr>
              <p14:cNvContentPartPr/>
              <p14:nvPr/>
            </p14:nvContentPartPr>
            <p14:xfrm>
              <a:off x="10967147" y="738067"/>
              <a:ext cx="254520" cy="194040"/>
            </p14:xfrm>
          </p:contentPart>
        </mc:Choice>
        <mc:Fallback xmlns=""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58E70CD3-26D4-4FC1-A2F3-367E9278F944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10962827" y="733747"/>
                <a:ext cx="263160" cy="20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1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01268413-847A-4ABA-89D2-4E222E5E3B07}"/>
                  </a:ext>
                </a:extLst>
              </p14:cNvPr>
              <p14:cNvContentPartPr/>
              <p14:nvPr/>
            </p14:nvContentPartPr>
            <p14:xfrm>
              <a:off x="11356667" y="847147"/>
              <a:ext cx="183240" cy="224640"/>
            </p14:xfrm>
          </p:contentPart>
        </mc:Choice>
        <mc:Fallback xmlns=""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01268413-847A-4ABA-89D2-4E222E5E3B07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11352347" y="842827"/>
                <a:ext cx="191880" cy="23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3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2D8DBCC7-405C-42BD-987D-444CFC1B4A42}"/>
                  </a:ext>
                </a:extLst>
              </p14:cNvPr>
              <p14:cNvContentPartPr/>
              <p14:nvPr/>
            </p14:nvContentPartPr>
            <p14:xfrm>
              <a:off x="11557907" y="716107"/>
              <a:ext cx="306000" cy="221040"/>
            </p14:xfrm>
          </p:contentPart>
        </mc:Choice>
        <mc:Fallback xmlns=""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2D8DBCC7-405C-42BD-987D-444CFC1B4A42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11553587" y="711787"/>
                <a:ext cx="31464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5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AD2159F1-09B9-4094-9E22-7791C0716B3C}"/>
                  </a:ext>
                </a:extLst>
              </p14:cNvPr>
              <p14:cNvContentPartPr/>
              <p14:nvPr/>
            </p14:nvContentPartPr>
            <p14:xfrm>
              <a:off x="11686067" y="636187"/>
              <a:ext cx="20520" cy="3240"/>
            </p14:xfrm>
          </p:contentPart>
        </mc:Choice>
        <mc:Fallback xmlns=""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AD2159F1-09B9-4094-9E22-7791C0716B3C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11681747" y="631867"/>
                <a:ext cx="2916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7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08160304-FB48-4F93-864A-5AA0D495B664}"/>
                  </a:ext>
                </a:extLst>
              </p14:cNvPr>
              <p14:cNvContentPartPr/>
              <p14:nvPr/>
            </p14:nvContentPartPr>
            <p14:xfrm>
              <a:off x="11942387" y="565987"/>
              <a:ext cx="14400" cy="197640"/>
            </p14:xfrm>
          </p:contentPart>
        </mc:Choice>
        <mc:Fallback xmlns=""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08160304-FB48-4F93-864A-5AA0D495B664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11938067" y="561667"/>
                <a:ext cx="2304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9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C5798929-7169-4EDB-87AE-7F205022FBF4}"/>
                  </a:ext>
                </a:extLst>
              </p14:cNvPr>
              <p14:cNvContentPartPr/>
              <p14:nvPr/>
            </p14:nvContentPartPr>
            <p14:xfrm>
              <a:off x="11910707" y="897547"/>
              <a:ext cx="360" cy="360"/>
            </p14:xfrm>
          </p:contentPart>
        </mc:Choice>
        <mc:Fallback xmlns=""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C5798929-7169-4EDB-87AE-7F205022FBF4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906387" y="893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0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9F9B87E4-00CA-4E59-943F-BD8D7868ABA8}"/>
                  </a:ext>
                </a:extLst>
              </p14:cNvPr>
              <p14:cNvContentPartPr/>
              <p14:nvPr/>
            </p14:nvContentPartPr>
            <p14:xfrm>
              <a:off x="10529027" y="421987"/>
              <a:ext cx="231840" cy="121320"/>
            </p14:xfrm>
          </p:contentPart>
        </mc:Choice>
        <mc:Fallback xmlns=""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9F9B87E4-00CA-4E59-943F-BD8D7868ABA8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10524707" y="417667"/>
                <a:ext cx="240480" cy="1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954FA73F-6BEA-4B9A-AF6F-94A82821BC92}"/>
                  </a:ext>
                </a:extLst>
              </p14:cNvPr>
              <p14:cNvContentPartPr/>
              <p14:nvPr/>
            </p14:nvContentPartPr>
            <p14:xfrm>
              <a:off x="10763387" y="384907"/>
              <a:ext cx="148680" cy="153000"/>
            </p14:xfrm>
          </p:contentPart>
        </mc:Choice>
        <mc:Fallback xmlns=""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954FA73F-6BEA-4B9A-AF6F-94A82821BC92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10759067" y="380587"/>
                <a:ext cx="15732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4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A3E30E5F-3A6B-4872-8685-C26407329C50}"/>
                  </a:ext>
                </a:extLst>
              </p14:cNvPr>
              <p14:cNvContentPartPr/>
              <p14:nvPr/>
            </p14:nvContentPartPr>
            <p14:xfrm>
              <a:off x="11072267" y="346747"/>
              <a:ext cx="224280" cy="139680"/>
            </p14:xfrm>
          </p:contentPart>
        </mc:Choice>
        <mc:Fallback xmlns=""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A3E30E5F-3A6B-4872-8685-C26407329C50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11067947" y="342427"/>
                <a:ext cx="23292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6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131024EB-CB72-47A7-B23E-9D55C8843952}"/>
                  </a:ext>
                </a:extLst>
              </p14:cNvPr>
              <p14:cNvContentPartPr/>
              <p14:nvPr/>
            </p14:nvContentPartPr>
            <p14:xfrm>
              <a:off x="11315627" y="302107"/>
              <a:ext cx="12960" cy="22680"/>
            </p14:xfrm>
          </p:contentPart>
        </mc:Choice>
        <mc:Fallback xmlns=""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131024EB-CB72-47A7-B23E-9D55C8843952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11311307" y="297787"/>
                <a:ext cx="2160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A39AC10E-1432-437F-8E6C-246C55A59BE8}"/>
                  </a:ext>
                </a:extLst>
              </p14:cNvPr>
              <p14:cNvContentPartPr/>
              <p14:nvPr/>
            </p14:nvContentPartPr>
            <p14:xfrm>
              <a:off x="11350187" y="306787"/>
              <a:ext cx="99000" cy="155160"/>
            </p14:xfrm>
          </p:contentPart>
        </mc:Choice>
        <mc:Fallback xmlns=""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A39AC10E-1432-437F-8E6C-246C55A59BE8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11345867" y="302467"/>
                <a:ext cx="10764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93305398-CA4A-4A50-9161-B704DA3A57CE}"/>
                  </a:ext>
                </a:extLst>
              </p14:cNvPr>
              <p14:cNvContentPartPr/>
              <p14:nvPr/>
            </p14:nvContentPartPr>
            <p14:xfrm>
              <a:off x="11451707" y="290587"/>
              <a:ext cx="86760" cy="154440"/>
            </p14:xfrm>
          </p:contentPart>
        </mc:Choice>
        <mc:Fallback xmlns=""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93305398-CA4A-4A50-9161-B704DA3A57CE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11447387" y="286267"/>
                <a:ext cx="9540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2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8AF9AE5E-A596-4EC7-8B1D-1DE16DE2BA4C}"/>
                  </a:ext>
                </a:extLst>
              </p14:cNvPr>
              <p14:cNvContentPartPr/>
              <p14:nvPr/>
            </p14:nvContentPartPr>
            <p14:xfrm>
              <a:off x="11449907" y="339547"/>
              <a:ext cx="80280" cy="7920"/>
            </p14:xfrm>
          </p:contentPart>
        </mc:Choice>
        <mc:Fallback xmlns=""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8AF9AE5E-A596-4EC7-8B1D-1DE16DE2BA4C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11445587" y="335227"/>
                <a:ext cx="8892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00675C60-F0A6-4F9A-A075-1ABACB7014B7}"/>
                  </a:ext>
                </a:extLst>
              </p14:cNvPr>
              <p14:cNvContentPartPr/>
              <p14:nvPr/>
            </p14:nvContentPartPr>
            <p14:xfrm>
              <a:off x="11569067" y="359347"/>
              <a:ext cx="55800" cy="57240"/>
            </p14:xfrm>
          </p:contentPart>
        </mc:Choice>
        <mc:Fallback xmlns=""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00675C60-F0A6-4F9A-A075-1ABACB7014B7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11564747" y="355027"/>
                <a:ext cx="6444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9EB84A11-161C-4C5A-98D5-620E1CF6DDA3}"/>
                  </a:ext>
                </a:extLst>
              </p14:cNvPr>
              <p14:cNvContentPartPr/>
              <p14:nvPr/>
            </p14:nvContentPartPr>
            <p14:xfrm>
              <a:off x="11574467" y="286267"/>
              <a:ext cx="132120" cy="260640"/>
            </p14:xfrm>
          </p:contentPart>
        </mc:Choice>
        <mc:Fallback xmlns=""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9EB84A11-161C-4C5A-98D5-620E1CF6DDA3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11570147" y="281947"/>
                <a:ext cx="14076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1965B2B9-1ADC-4981-A59A-DFBD61309F4D}"/>
                  </a:ext>
                </a:extLst>
              </p14:cNvPr>
              <p14:cNvContentPartPr/>
              <p14:nvPr/>
            </p14:nvContentPartPr>
            <p14:xfrm>
              <a:off x="11719187" y="352147"/>
              <a:ext cx="68040" cy="94680"/>
            </p14:xfrm>
          </p:contentPart>
        </mc:Choice>
        <mc:Fallback xmlns=""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1965B2B9-1ADC-4981-A59A-DFBD61309F4D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11714867" y="347827"/>
                <a:ext cx="7668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03496BFD-B269-4C50-B322-413ECC8455A0}"/>
                  </a:ext>
                </a:extLst>
              </p14:cNvPr>
              <p14:cNvContentPartPr/>
              <p14:nvPr/>
            </p14:nvContentPartPr>
            <p14:xfrm>
              <a:off x="11114747" y="576787"/>
              <a:ext cx="287280" cy="114480"/>
            </p14:xfrm>
          </p:contentPart>
        </mc:Choice>
        <mc:Fallback xmlns=""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03496BFD-B269-4C50-B322-413ECC8455A0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11110427" y="572467"/>
                <a:ext cx="29592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38C08FE9-981B-4D6A-B28F-6851E5D8E518}"/>
                  </a:ext>
                </a:extLst>
              </p14:cNvPr>
              <p14:cNvContentPartPr/>
              <p14:nvPr/>
            </p14:nvContentPartPr>
            <p14:xfrm>
              <a:off x="11393027" y="551947"/>
              <a:ext cx="360" cy="360"/>
            </p14:xfrm>
          </p:contentPart>
        </mc:Choice>
        <mc:Fallback xmlns=""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38C08FE9-981B-4D6A-B28F-6851E5D8E518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388707" y="5476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3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1E746E2D-9D0B-4A63-851E-8A468B638505}"/>
                  </a:ext>
                </a:extLst>
              </p14:cNvPr>
              <p14:cNvContentPartPr/>
              <p14:nvPr/>
            </p14:nvContentPartPr>
            <p14:xfrm>
              <a:off x="11447747" y="527107"/>
              <a:ext cx="82440" cy="111600"/>
            </p14:xfrm>
          </p:contentPart>
        </mc:Choice>
        <mc:Fallback xmlns=""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1E746E2D-9D0B-4A63-851E-8A468B638505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1443427" y="522787"/>
                <a:ext cx="9108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5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7B6306C8-EF21-4FC3-A3D9-9F7B205AB97A}"/>
                  </a:ext>
                </a:extLst>
              </p14:cNvPr>
              <p14:cNvContentPartPr/>
              <p14:nvPr/>
            </p14:nvContentPartPr>
            <p14:xfrm>
              <a:off x="11593187" y="555187"/>
              <a:ext cx="110160" cy="16272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7B6306C8-EF21-4FC3-A3D9-9F7B205AB97A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1588867" y="550867"/>
                <a:ext cx="11880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7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4D53225C-EAFD-4695-AB54-EDA6DF899898}"/>
                  </a:ext>
                </a:extLst>
              </p14:cNvPr>
              <p14:cNvContentPartPr/>
              <p14:nvPr/>
            </p14:nvContentPartPr>
            <p14:xfrm>
              <a:off x="11727467" y="496507"/>
              <a:ext cx="69120" cy="137520"/>
            </p14:xfrm>
          </p:contentPart>
        </mc:Choice>
        <mc:Fallback xmlns=""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4D53225C-EAFD-4695-AB54-EDA6DF899898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11723147" y="492187"/>
                <a:ext cx="7776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9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3759FBE5-B6BF-4B0E-9D6E-7ECA7FA39A27}"/>
                  </a:ext>
                </a:extLst>
              </p14:cNvPr>
              <p14:cNvContentPartPr/>
              <p14:nvPr/>
            </p14:nvContentPartPr>
            <p14:xfrm>
              <a:off x="11790827" y="476347"/>
              <a:ext cx="193680" cy="147960"/>
            </p14:xfrm>
          </p:contentPart>
        </mc:Choice>
        <mc:Fallback xmlns=""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3759FBE5-B6BF-4B0E-9D6E-7ECA7FA39A27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1786507" y="472027"/>
                <a:ext cx="202320" cy="1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1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E81C4DC1-375F-425E-918B-787467B816D0}"/>
                  </a:ext>
                </a:extLst>
              </p14:cNvPr>
              <p14:cNvContentPartPr/>
              <p14:nvPr/>
            </p14:nvContentPartPr>
            <p14:xfrm>
              <a:off x="11908907" y="518827"/>
              <a:ext cx="126720" cy="12600"/>
            </p14:xfrm>
          </p:contentPart>
        </mc:Choice>
        <mc:Fallback xmlns=""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E81C4DC1-375F-425E-918B-787467B816D0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1904587" y="514507"/>
                <a:ext cx="13536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3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B8420D3A-2A73-45AD-A455-8FF0D90F2709}"/>
                  </a:ext>
                </a:extLst>
              </p14:cNvPr>
              <p14:cNvContentPartPr/>
              <p14:nvPr/>
            </p14:nvContentPartPr>
            <p14:xfrm>
              <a:off x="6608627" y="1233427"/>
              <a:ext cx="103680" cy="83520"/>
            </p14:xfrm>
          </p:contentPart>
        </mc:Choice>
        <mc:Fallback xmlns=""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B8420D3A-2A73-45AD-A455-8FF0D90F2709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6604307" y="1229107"/>
                <a:ext cx="11232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2C755C1D-E79A-43E6-86AE-9FAAC07E4C67}"/>
                  </a:ext>
                </a:extLst>
              </p14:cNvPr>
              <p14:cNvContentPartPr/>
              <p14:nvPr/>
            </p14:nvContentPartPr>
            <p14:xfrm>
              <a:off x="7036667" y="1226587"/>
              <a:ext cx="336960" cy="10872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2C755C1D-E79A-43E6-86AE-9FAAC07E4C67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7032347" y="1222267"/>
                <a:ext cx="34560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F242B344-C35F-4074-B23C-4490291FB570}"/>
                  </a:ext>
                </a:extLst>
              </p14:cNvPr>
              <p14:cNvContentPartPr/>
              <p14:nvPr/>
            </p14:nvContentPartPr>
            <p14:xfrm>
              <a:off x="7694747" y="1173667"/>
              <a:ext cx="233640" cy="149040"/>
            </p14:xfrm>
          </p:contentPart>
        </mc:Choice>
        <mc:Fallback xmlns=""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F242B344-C35F-4074-B23C-4490291FB570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7690427" y="1169347"/>
                <a:ext cx="24228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9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AC9194C2-94BC-4B09-869B-AEA2EC9FC823}"/>
                  </a:ext>
                </a:extLst>
              </p14:cNvPr>
              <p14:cNvContentPartPr/>
              <p14:nvPr/>
            </p14:nvContentPartPr>
            <p14:xfrm>
              <a:off x="7990667" y="1216507"/>
              <a:ext cx="171360" cy="91440"/>
            </p14:xfrm>
          </p:contentPart>
        </mc:Choice>
        <mc:Fallback xmlns=""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AC9194C2-94BC-4B09-869B-AEA2EC9FC823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7986347" y="1212187"/>
                <a:ext cx="1800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1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0574B372-993A-4152-B37F-ED7960D23F68}"/>
                  </a:ext>
                </a:extLst>
              </p14:cNvPr>
              <p14:cNvContentPartPr/>
              <p14:nvPr/>
            </p14:nvContentPartPr>
            <p14:xfrm>
              <a:off x="8347067" y="1210747"/>
              <a:ext cx="99360" cy="244800"/>
            </p14:xfrm>
          </p:contentPart>
        </mc:Choice>
        <mc:Fallback xmlns=""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0574B372-993A-4152-B37F-ED7960D23F68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8342747" y="1206427"/>
                <a:ext cx="10800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3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A18F0DD5-42F5-4E8B-BA0A-511B87844076}"/>
                  </a:ext>
                </a:extLst>
              </p14:cNvPr>
              <p14:cNvContentPartPr/>
              <p14:nvPr/>
            </p14:nvContentPartPr>
            <p14:xfrm>
              <a:off x="8460107" y="1162147"/>
              <a:ext cx="18720" cy="3780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A18F0DD5-42F5-4E8B-BA0A-511B87844076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8455787" y="1157827"/>
                <a:ext cx="2736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5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3BB42240-81EA-445E-8F9A-6FC829ADFE13}"/>
                  </a:ext>
                </a:extLst>
              </p14:cNvPr>
              <p14:cNvContentPartPr/>
              <p14:nvPr/>
            </p14:nvContentPartPr>
            <p14:xfrm>
              <a:off x="8511587" y="1221907"/>
              <a:ext cx="97920" cy="86760"/>
            </p14:xfrm>
          </p:contentPart>
        </mc:Choice>
        <mc:Fallback xmlns=""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3BB42240-81EA-445E-8F9A-6FC829ADFE13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8507267" y="1217587"/>
                <a:ext cx="10656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7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F3BC18C4-21AD-4252-9F5E-BC4AB227FB72}"/>
                  </a:ext>
                </a:extLst>
              </p14:cNvPr>
              <p14:cNvContentPartPr/>
              <p14:nvPr/>
            </p14:nvContentPartPr>
            <p14:xfrm>
              <a:off x="8700587" y="1206427"/>
              <a:ext cx="108000" cy="95040"/>
            </p14:xfrm>
          </p:contentPart>
        </mc:Choice>
        <mc:Fallback xmlns=""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F3BC18C4-21AD-4252-9F5E-BC4AB227FB72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8696267" y="1202107"/>
                <a:ext cx="1166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9">
            <p14:nvContentPartPr>
              <p14:cNvPr id="87" name="Freihand 86">
                <a:extLst>
                  <a:ext uri="{FF2B5EF4-FFF2-40B4-BE49-F238E27FC236}">
                    <a16:creationId xmlns:a16="http://schemas.microsoft.com/office/drawing/2014/main" id="{8348E632-7EB8-401B-AC43-C56F28BAF054}"/>
                  </a:ext>
                </a:extLst>
              </p14:cNvPr>
              <p14:cNvContentPartPr/>
              <p14:nvPr/>
            </p14:nvContentPartPr>
            <p14:xfrm>
              <a:off x="8823347" y="1208947"/>
              <a:ext cx="76320" cy="96480"/>
            </p14:xfrm>
          </p:contentPart>
        </mc:Choice>
        <mc:Fallback xmlns="">
          <p:pic>
            <p:nvPicPr>
              <p:cNvPr id="87" name="Freihand 86">
                <a:extLst>
                  <a:ext uri="{FF2B5EF4-FFF2-40B4-BE49-F238E27FC236}">
                    <a16:creationId xmlns:a16="http://schemas.microsoft.com/office/drawing/2014/main" id="{8348E632-7EB8-401B-AC43-C56F28BAF054}"/>
                  </a:ext>
                </a:extLst>
              </p:cNvPr>
              <p:cNvPicPr/>
              <p:nvPr/>
            </p:nvPicPr>
            <p:blipFill>
              <a:blip r:embed="rId260"/>
              <a:stretch>
                <a:fillRect/>
              </a:stretch>
            </p:blipFill>
            <p:spPr>
              <a:xfrm>
                <a:off x="8819027" y="1204627"/>
                <a:ext cx="8496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1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57A0646D-AA33-4E39-9E9C-F8663931B1A3}"/>
                  </a:ext>
                </a:extLst>
              </p14:cNvPr>
              <p14:cNvContentPartPr/>
              <p14:nvPr/>
            </p14:nvContentPartPr>
            <p14:xfrm>
              <a:off x="8914787" y="1117867"/>
              <a:ext cx="254880" cy="332280"/>
            </p14:xfrm>
          </p:contentPart>
        </mc:Choice>
        <mc:Fallback xmlns=""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57A0646D-AA33-4E39-9E9C-F8663931B1A3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8910467" y="1113547"/>
                <a:ext cx="263520" cy="34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3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B817745F-0491-4523-BEC2-B84A7F41F3EA}"/>
                  </a:ext>
                </a:extLst>
              </p14:cNvPr>
              <p14:cNvContentPartPr/>
              <p14:nvPr/>
            </p14:nvContentPartPr>
            <p14:xfrm>
              <a:off x="9237347" y="1147027"/>
              <a:ext cx="166680" cy="153360"/>
            </p14:xfrm>
          </p:contentPart>
        </mc:Choice>
        <mc:Fallback xmlns=""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B817745F-0491-4523-BEC2-B84A7F41F3EA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9233027" y="1142707"/>
                <a:ext cx="17532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5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ED5A02FA-2207-46E9-B06D-CEB05189F934}"/>
                  </a:ext>
                </a:extLst>
              </p14:cNvPr>
              <p14:cNvContentPartPr/>
              <p14:nvPr/>
            </p14:nvContentPartPr>
            <p14:xfrm>
              <a:off x="9205667" y="1152067"/>
              <a:ext cx="115560" cy="16920"/>
            </p14:xfrm>
          </p:contentPart>
        </mc:Choice>
        <mc:Fallback xmlns=""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ED5A02FA-2207-46E9-B06D-CEB05189F934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9201347" y="1147747"/>
                <a:ext cx="12420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7">
            <p14:nvContentPartPr>
              <p14:cNvPr id="92" name="Freihand 91">
                <a:extLst>
                  <a:ext uri="{FF2B5EF4-FFF2-40B4-BE49-F238E27FC236}">
                    <a16:creationId xmlns:a16="http://schemas.microsoft.com/office/drawing/2014/main" id="{C03FBEBD-32AC-4250-8F4F-57EDBCA72D72}"/>
                  </a:ext>
                </a:extLst>
              </p14:cNvPr>
              <p14:cNvContentPartPr/>
              <p14:nvPr/>
            </p14:nvContentPartPr>
            <p14:xfrm>
              <a:off x="9429947" y="1121107"/>
              <a:ext cx="226800" cy="270000"/>
            </p14:xfrm>
          </p:contentPart>
        </mc:Choice>
        <mc:Fallback xmlns="">
          <p:pic>
            <p:nvPicPr>
              <p:cNvPr id="92" name="Freihand 91">
                <a:extLst>
                  <a:ext uri="{FF2B5EF4-FFF2-40B4-BE49-F238E27FC236}">
                    <a16:creationId xmlns:a16="http://schemas.microsoft.com/office/drawing/2014/main" id="{C03FBEBD-32AC-4250-8F4F-57EDBCA72D72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9425627" y="1116787"/>
                <a:ext cx="235440" cy="27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9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3BDB02BD-5D7F-4BCC-8B47-B38463FE2575}"/>
                  </a:ext>
                </a:extLst>
              </p14:cNvPr>
              <p14:cNvContentPartPr/>
              <p14:nvPr/>
            </p14:nvContentPartPr>
            <p14:xfrm>
              <a:off x="9468467" y="1136587"/>
              <a:ext cx="77760" cy="10080"/>
            </p14:xfrm>
          </p:contentPart>
        </mc:Choice>
        <mc:Fallback xmlns=""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3BDB02BD-5D7F-4BCC-8B47-B38463FE2575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9464147" y="1132267"/>
                <a:ext cx="8640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1">
            <p14:nvContentPartPr>
              <p14:cNvPr id="95" name="Freihand 94">
                <a:extLst>
                  <a:ext uri="{FF2B5EF4-FFF2-40B4-BE49-F238E27FC236}">
                    <a16:creationId xmlns:a16="http://schemas.microsoft.com/office/drawing/2014/main" id="{D70C8928-0C4C-491E-9D1F-E5735266F1C7}"/>
                  </a:ext>
                </a:extLst>
              </p14:cNvPr>
              <p14:cNvContentPartPr/>
              <p14:nvPr/>
            </p14:nvContentPartPr>
            <p14:xfrm>
              <a:off x="9829547" y="1162507"/>
              <a:ext cx="207720" cy="133920"/>
            </p14:xfrm>
          </p:contentPart>
        </mc:Choice>
        <mc:Fallback xmlns="">
          <p:pic>
            <p:nvPicPr>
              <p:cNvPr id="95" name="Freihand 94">
                <a:extLst>
                  <a:ext uri="{FF2B5EF4-FFF2-40B4-BE49-F238E27FC236}">
                    <a16:creationId xmlns:a16="http://schemas.microsoft.com/office/drawing/2014/main" id="{D70C8928-0C4C-491E-9D1F-E5735266F1C7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9825227" y="1158187"/>
                <a:ext cx="21636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3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94323DAD-1FD2-4E5A-98D8-999A8C3414D3}"/>
                  </a:ext>
                </a:extLst>
              </p14:cNvPr>
              <p14:cNvContentPartPr/>
              <p14:nvPr/>
            </p14:nvContentPartPr>
            <p14:xfrm>
              <a:off x="10027907" y="1144867"/>
              <a:ext cx="34200" cy="34200"/>
            </p14:xfrm>
          </p:contentPart>
        </mc:Choice>
        <mc:Fallback xmlns=""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94323DAD-1FD2-4E5A-98D8-999A8C3414D3}"/>
                  </a:ext>
                </a:extLst>
              </p:cNvPr>
              <p:cNvPicPr/>
              <p:nvPr/>
            </p:nvPicPr>
            <p:blipFill>
              <a:blip r:embed="rId274"/>
              <a:stretch>
                <a:fillRect/>
              </a:stretch>
            </p:blipFill>
            <p:spPr>
              <a:xfrm>
                <a:off x="10023587" y="1140547"/>
                <a:ext cx="428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5">
            <p14:nvContentPartPr>
              <p14:cNvPr id="97" name="Freihand 96">
                <a:extLst>
                  <a:ext uri="{FF2B5EF4-FFF2-40B4-BE49-F238E27FC236}">
                    <a16:creationId xmlns:a16="http://schemas.microsoft.com/office/drawing/2014/main" id="{09C1E60D-4B09-4427-B05C-D045E4CAA884}"/>
                  </a:ext>
                </a:extLst>
              </p14:cNvPr>
              <p14:cNvContentPartPr/>
              <p14:nvPr/>
            </p14:nvContentPartPr>
            <p14:xfrm>
              <a:off x="10057427" y="1180867"/>
              <a:ext cx="54720" cy="111600"/>
            </p14:xfrm>
          </p:contentPart>
        </mc:Choice>
        <mc:Fallback xmlns="">
          <p:pic>
            <p:nvPicPr>
              <p:cNvPr id="97" name="Freihand 96">
                <a:extLst>
                  <a:ext uri="{FF2B5EF4-FFF2-40B4-BE49-F238E27FC236}">
                    <a16:creationId xmlns:a16="http://schemas.microsoft.com/office/drawing/2014/main" id="{09C1E60D-4B09-4427-B05C-D045E4CAA884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10053107" y="1176547"/>
                <a:ext cx="6336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7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1B0E44DA-2D21-425A-B72E-9E0CF7972C3E}"/>
                  </a:ext>
                </a:extLst>
              </p14:cNvPr>
              <p14:cNvContentPartPr/>
              <p14:nvPr/>
            </p14:nvContentPartPr>
            <p14:xfrm>
              <a:off x="10126907" y="1152067"/>
              <a:ext cx="210240" cy="139680"/>
            </p14:xfrm>
          </p:contentPart>
        </mc:Choice>
        <mc:Fallback xmlns=""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1B0E44DA-2D21-425A-B72E-9E0CF7972C3E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10122587" y="1147747"/>
                <a:ext cx="21888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9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82285EC3-78FB-436D-AB53-4018DA8234F0}"/>
                  </a:ext>
                </a:extLst>
              </p14:cNvPr>
              <p14:cNvContentPartPr/>
              <p14:nvPr/>
            </p14:nvContentPartPr>
            <p14:xfrm>
              <a:off x="10275947" y="1105267"/>
              <a:ext cx="106200" cy="89280"/>
            </p14:xfrm>
          </p:contentPart>
        </mc:Choice>
        <mc:Fallback xmlns=""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82285EC3-78FB-436D-AB53-4018DA8234F0}"/>
                  </a:ext>
                </a:extLst>
              </p:cNvPr>
              <p:cNvPicPr/>
              <p:nvPr/>
            </p:nvPicPr>
            <p:blipFill>
              <a:blip r:embed="rId280"/>
              <a:stretch>
                <a:fillRect/>
              </a:stretch>
            </p:blipFill>
            <p:spPr>
              <a:xfrm>
                <a:off x="10271627" y="1100947"/>
                <a:ext cx="11484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5EBA00A0-0702-4778-BBAF-5B2802F778C7}"/>
                  </a:ext>
                </a:extLst>
              </p14:cNvPr>
              <p14:cNvContentPartPr/>
              <p14:nvPr/>
            </p14:nvContentPartPr>
            <p14:xfrm>
              <a:off x="10390427" y="1154947"/>
              <a:ext cx="154440" cy="7812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5EBA00A0-0702-4778-BBAF-5B2802F778C7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10386107" y="1150627"/>
                <a:ext cx="16308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3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D2CA25F2-581E-4B75-935F-E0C5E0A3E7CA}"/>
                  </a:ext>
                </a:extLst>
              </p14:cNvPr>
              <p14:cNvContentPartPr/>
              <p14:nvPr/>
            </p14:nvContentPartPr>
            <p14:xfrm>
              <a:off x="6107867" y="1054507"/>
              <a:ext cx="132480" cy="12240"/>
            </p14:xfrm>
          </p:contentPart>
        </mc:Choice>
        <mc:Fallback xmlns=""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D2CA25F2-581E-4B75-935F-E0C5E0A3E7CA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6103547" y="1050187"/>
                <a:ext cx="14112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5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080D00EB-724A-4D03-9848-181E67B73651}"/>
                  </a:ext>
                </a:extLst>
              </p14:cNvPr>
              <p14:cNvContentPartPr/>
              <p14:nvPr/>
            </p14:nvContentPartPr>
            <p14:xfrm>
              <a:off x="6052787" y="1286707"/>
              <a:ext cx="190080" cy="28440"/>
            </p14:xfrm>
          </p:contentPart>
        </mc:Choice>
        <mc:Fallback xmlns=""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080D00EB-724A-4D03-9848-181E67B73651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6048467" y="1282387"/>
                <a:ext cx="19872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7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CD3104CA-A5EF-4233-B3D1-998E352DBCAC}"/>
                  </a:ext>
                </a:extLst>
              </p14:cNvPr>
              <p14:cNvContentPartPr/>
              <p14:nvPr/>
            </p14:nvContentPartPr>
            <p14:xfrm>
              <a:off x="10530467" y="1150627"/>
              <a:ext cx="81720" cy="89280"/>
            </p14:xfrm>
          </p:contentPart>
        </mc:Choice>
        <mc:Fallback xmlns=""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CD3104CA-A5EF-4233-B3D1-998E352DBCAC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10526147" y="1146307"/>
                <a:ext cx="9036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9">
            <p14:nvContentPartPr>
              <p14:cNvPr id="105" name="Freihand 104">
                <a:extLst>
                  <a:ext uri="{FF2B5EF4-FFF2-40B4-BE49-F238E27FC236}">
                    <a16:creationId xmlns:a16="http://schemas.microsoft.com/office/drawing/2014/main" id="{FC076E16-40A8-4E4B-9D31-DF7D75D0B330}"/>
                  </a:ext>
                </a:extLst>
              </p14:cNvPr>
              <p14:cNvContentPartPr/>
              <p14:nvPr/>
            </p14:nvContentPartPr>
            <p14:xfrm>
              <a:off x="10610387" y="1168627"/>
              <a:ext cx="201960" cy="64800"/>
            </p14:xfrm>
          </p:contentPart>
        </mc:Choice>
        <mc:Fallback xmlns="">
          <p:pic>
            <p:nvPicPr>
              <p:cNvPr id="105" name="Freihand 104">
                <a:extLst>
                  <a:ext uri="{FF2B5EF4-FFF2-40B4-BE49-F238E27FC236}">
                    <a16:creationId xmlns:a16="http://schemas.microsoft.com/office/drawing/2014/main" id="{FC076E16-40A8-4E4B-9D31-DF7D75D0B330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10606067" y="1164307"/>
                <a:ext cx="210600" cy="7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1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46DD215A-2ADE-42E2-AF76-B098332A3243}"/>
                  </a:ext>
                </a:extLst>
              </p14:cNvPr>
              <p14:cNvContentPartPr/>
              <p14:nvPr/>
            </p14:nvContentPartPr>
            <p14:xfrm>
              <a:off x="10964627" y="1112467"/>
              <a:ext cx="251640" cy="96840"/>
            </p14:xfrm>
          </p:contentPart>
        </mc:Choice>
        <mc:Fallback xmlns=""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46DD215A-2ADE-42E2-AF76-B098332A3243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10960307" y="1108147"/>
                <a:ext cx="26028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3">
            <p14:nvContentPartPr>
              <p14:cNvPr id="107" name="Freihand 106">
                <a:extLst>
                  <a:ext uri="{FF2B5EF4-FFF2-40B4-BE49-F238E27FC236}">
                    <a16:creationId xmlns:a16="http://schemas.microsoft.com/office/drawing/2014/main" id="{9AC10B44-565D-40C9-8D68-C338D3025882}"/>
                  </a:ext>
                </a:extLst>
              </p14:cNvPr>
              <p14:cNvContentPartPr/>
              <p14:nvPr/>
            </p14:nvContentPartPr>
            <p14:xfrm>
              <a:off x="11163707" y="1039747"/>
              <a:ext cx="15120" cy="19440"/>
            </p14:xfrm>
          </p:contentPart>
        </mc:Choice>
        <mc:Fallback xmlns="">
          <p:pic>
            <p:nvPicPr>
              <p:cNvPr id="107" name="Freihand 106">
                <a:extLst>
                  <a:ext uri="{FF2B5EF4-FFF2-40B4-BE49-F238E27FC236}">
                    <a16:creationId xmlns:a16="http://schemas.microsoft.com/office/drawing/2014/main" id="{9AC10B44-565D-40C9-8D68-C338D3025882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11159387" y="1035427"/>
                <a:ext cx="2376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5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9C62FC7B-D3B8-45C8-B9F8-33F6C88D2B7F}"/>
                  </a:ext>
                </a:extLst>
              </p14:cNvPr>
              <p14:cNvContentPartPr/>
              <p14:nvPr/>
            </p14:nvContentPartPr>
            <p14:xfrm>
              <a:off x="10154987" y="1399387"/>
              <a:ext cx="171000" cy="113400"/>
            </p14:xfrm>
          </p:contentPart>
        </mc:Choice>
        <mc:Fallback xmlns=""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9C62FC7B-D3B8-45C8-B9F8-33F6C88D2B7F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10150667" y="1395067"/>
                <a:ext cx="179640" cy="12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7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E0F5C5D4-FDD5-4C01-8C68-CD5FF3B337F5}"/>
                  </a:ext>
                </a:extLst>
              </p14:cNvPr>
              <p14:cNvContentPartPr/>
              <p14:nvPr/>
            </p14:nvContentPartPr>
            <p14:xfrm>
              <a:off x="10307267" y="1416307"/>
              <a:ext cx="84240" cy="72000"/>
            </p14:xfrm>
          </p:contentPart>
        </mc:Choice>
        <mc:Fallback xmlns=""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E0F5C5D4-FDD5-4C01-8C68-CD5FF3B337F5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10302947" y="1411987"/>
                <a:ext cx="92880" cy="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9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A828D3EC-7DB2-42F5-9A67-125BB2C25164}"/>
                  </a:ext>
                </a:extLst>
              </p14:cNvPr>
              <p14:cNvContentPartPr/>
              <p14:nvPr/>
            </p14:nvContentPartPr>
            <p14:xfrm>
              <a:off x="10432187" y="1353667"/>
              <a:ext cx="76680" cy="131040"/>
            </p14:xfrm>
          </p:contentPart>
        </mc:Choice>
        <mc:Fallback xmlns=""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A828D3EC-7DB2-42F5-9A67-125BB2C25164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10427867" y="1349347"/>
                <a:ext cx="8532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1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F8BD9650-D499-4AB9-A0C9-B35A2374BE9C}"/>
                  </a:ext>
                </a:extLst>
              </p14:cNvPr>
              <p14:cNvContentPartPr/>
              <p14:nvPr/>
            </p14:nvContentPartPr>
            <p14:xfrm>
              <a:off x="10558907" y="1404787"/>
              <a:ext cx="177840" cy="7416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F8BD9650-D499-4AB9-A0C9-B35A2374BE9C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10554587" y="1400467"/>
                <a:ext cx="18648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3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9FE14FC6-94B7-4765-9BF4-7308FFE4EBBC}"/>
                  </a:ext>
                </a:extLst>
              </p14:cNvPr>
              <p14:cNvContentPartPr/>
              <p14:nvPr/>
            </p14:nvContentPartPr>
            <p14:xfrm>
              <a:off x="10902707" y="1341787"/>
              <a:ext cx="129600" cy="14184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9FE14FC6-94B7-4765-9BF4-7308FFE4EBBC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10898387" y="1337467"/>
                <a:ext cx="13824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5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5D2D48C8-96CF-44FD-8704-B2513944B01B}"/>
                  </a:ext>
                </a:extLst>
              </p14:cNvPr>
              <p14:cNvContentPartPr/>
              <p14:nvPr/>
            </p14:nvContentPartPr>
            <p14:xfrm>
              <a:off x="10966067" y="1434307"/>
              <a:ext cx="60120" cy="32760"/>
            </p14:xfrm>
          </p:contentPart>
        </mc:Choice>
        <mc:Fallback xmlns=""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5D2D48C8-96CF-44FD-8704-B2513944B01B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10961747" y="1429987"/>
                <a:ext cx="6876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7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A790A271-7A6F-4602-81AC-64F30793A89E}"/>
                  </a:ext>
                </a:extLst>
              </p14:cNvPr>
              <p14:cNvContentPartPr/>
              <p14:nvPr/>
            </p14:nvContentPartPr>
            <p14:xfrm>
              <a:off x="11048507" y="1386427"/>
              <a:ext cx="59400" cy="9684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A790A271-7A6F-4602-81AC-64F30793A89E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11044187" y="1382107"/>
                <a:ext cx="6804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9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63EAB77D-DDE0-4B8E-BF16-DAFCB91D26C2}"/>
                  </a:ext>
                </a:extLst>
              </p14:cNvPr>
              <p14:cNvContentPartPr/>
              <p14:nvPr/>
            </p14:nvContentPartPr>
            <p14:xfrm>
              <a:off x="11138507" y="1377427"/>
              <a:ext cx="93600" cy="8820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63EAB77D-DDE0-4B8E-BF16-DAFCB91D26C2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11134187" y="1373107"/>
                <a:ext cx="10224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1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FC5EB8D8-1630-4264-AD89-FFE7C5B49832}"/>
                  </a:ext>
                </a:extLst>
              </p14:cNvPr>
              <p14:cNvContentPartPr/>
              <p14:nvPr/>
            </p14:nvContentPartPr>
            <p14:xfrm>
              <a:off x="11210507" y="1291027"/>
              <a:ext cx="252000" cy="187920"/>
            </p14:xfrm>
          </p:contentPart>
        </mc:Choice>
        <mc:Fallback xmlns=""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FC5EB8D8-1630-4264-AD89-FFE7C5B49832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11206187" y="1286707"/>
                <a:ext cx="260640" cy="19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3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B49AEF3A-A0A5-4148-AFBA-99335ED996F1}"/>
                  </a:ext>
                </a:extLst>
              </p14:cNvPr>
              <p14:cNvContentPartPr/>
              <p14:nvPr/>
            </p14:nvContentPartPr>
            <p14:xfrm>
              <a:off x="10200707" y="1597747"/>
              <a:ext cx="227520" cy="123840"/>
            </p14:xfrm>
          </p:contentPart>
        </mc:Choice>
        <mc:Fallback xmlns=""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B49AEF3A-A0A5-4148-AFBA-99335ED996F1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10196387" y="1593427"/>
                <a:ext cx="236160" cy="13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5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2060A899-1641-4666-80F6-6CF754C71AA9}"/>
                  </a:ext>
                </a:extLst>
              </p14:cNvPr>
              <p14:cNvContentPartPr/>
              <p14:nvPr/>
            </p14:nvContentPartPr>
            <p14:xfrm>
              <a:off x="10473587" y="1580827"/>
              <a:ext cx="133200" cy="145080"/>
            </p14:xfrm>
          </p:contentPart>
        </mc:Choice>
        <mc:Fallback xmlns=""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2060A899-1641-4666-80F6-6CF754C71AA9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10469267" y="1576507"/>
                <a:ext cx="14184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7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358EA299-09D6-43D2-A3A0-759463DEC339}"/>
                  </a:ext>
                </a:extLst>
              </p14:cNvPr>
              <p14:cNvContentPartPr/>
              <p14:nvPr/>
            </p14:nvContentPartPr>
            <p14:xfrm>
              <a:off x="10706507" y="1634467"/>
              <a:ext cx="264960" cy="106200"/>
            </p14:xfrm>
          </p:contentPart>
        </mc:Choice>
        <mc:Fallback xmlns=""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358EA299-09D6-43D2-A3A0-759463DEC339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10702187" y="1630147"/>
                <a:ext cx="2736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9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CE271C6F-60DE-44D3-88DA-E62F9010620C}"/>
                  </a:ext>
                </a:extLst>
              </p14:cNvPr>
              <p14:cNvContentPartPr/>
              <p14:nvPr/>
            </p14:nvContentPartPr>
            <p14:xfrm>
              <a:off x="10941227" y="1588387"/>
              <a:ext cx="49680" cy="5760"/>
            </p14:xfrm>
          </p:contentPart>
        </mc:Choice>
        <mc:Fallback xmlns=""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CE271C6F-60DE-44D3-88DA-E62F9010620C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10936907" y="1584067"/>
                <a:ext cx="5832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1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F9707883-DE8E-450C-8114-97DD675B0787}"/>
                  </a:ext>
                </a:extLst>
              </p14:cNvPr>
              <p14:cNvContentPartPr/>
              <p14:nvPr/>
            </p14:nvContentPartPr>
            <p14:xfrm>
              <a:off x="11045267" y="1593427"/>
              <a:ext cx="92520" cy="136080"/>
            </p14:xfrm>
          </p:contentPart>
        </mc:Choice>
        <mc:Fallback xmlns=""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F9707883-DE8E-450C-8114-97DD675B0787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11040947" y="1589107"/>
                <a:ext cx="1011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3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90266CF4-3342-4D9A-BBB7-568E92FC4F8D}"/>
                  </a:ext>
                </a:extLst>
              </p14:cNvPr>
              <p14:cNvContentPartPr/>
              <p14:nvPr/>
            </p14:nvContentPartPr>
            <p14:xfrm>
              <a:off x="11163707" y="1549147"/>
              <a:ext cx="155520" cy="164880"/>
            </p14:xfrm>
          </p:contentPart>
        </mc:Choice>
        <mc:Fallback xmlns=""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90266CF4-3342-4D9A-BBB7-568E92FC4F8D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11159387" y="1544827"/>
                <a:ext cx="16416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5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625FA795-E611-43CB-980D-C035024C48B5}"/>
                  </a:ext>
                </a:extLst>
              </p14:cNvPr>
              <p14:cNvContentPartPr/>
              <p14:nvPr/>
            </p14:nvContentPartPr>
            <p14:xfrm>
              <a:off x="11323187" y="1582267"/>
              <a:ext cx="188280" cy="222840"/>
            </p14:xfrm>
          </p:contentPart>
        </mc:Choice>
        <mc:Fallback xmlns=""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625FA795-E611-43CB-980D-C035024C48B5}"/>
                  </a:ext>
                </a:extLst>
              </p:cNvPr>
              <p:cNvPicPr/>
              <p:nvPr/>
            </p:nvPicPr>
            <p:blipFill>
              <a:blip r:embed="rId326"/>
              <a:stretch>
                <a:fillRect/>
              </a:stretch>
            </p:blipFill>
            <p:spPr>
              <a:xfrm>
                <a:off x="11318867" y="1577947"/>
                <a:ext cx="19692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7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A7C828B9-8368-49D9-AA5B-144490253496}"/>
                  </a:ext>
                </a:extLst>
              </p14:cNvPr>
              <p14:cNvContentPartPr/>
              <p14:nvPr/>
            </p14:nvContentPartPr>
            <p14:xfrm>
              <a:off x="11549627" y="1613947"/>
              <a:ext cx="123840" cy="88200"/>
            </p14:xfrm>
          </p:contentPart>
        </mc:Choice>
        <mc:Fallback xmlns=""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A7C828B9-8368-49D9-AA5B-144490253496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11545307" y="1609627"/>
                <a:ext cx="13248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9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7CE5DDD0-2136-4078-BA63-9D925DFBD207}"/>
                  </a:ext>
                </a:extLst>
              </p14:cNvPr>
              <p14:cNvContentPartPr/>
              <p14:nvPr/>
            </p14:nvContentPartPr>
            <p14:xfrm>
              <a:off x="10329587" y="1871707"/>
              <a:ext cx="332640" cy="119880"/>
            </p14:xfrm>
          </p:contentPart>
        </mc:Choice>
        <mc:Fallback xmlns=""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7CE5DDD0-2136-4078-BA63-9D925DFBD207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10325267" y="1867387"/>
                <a:ext cx="34128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1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69E0B39F-EC04-4FE6-AF10-FCD523628720}"/>
                  </a:ext>
                </a:extLst>
              </p14:cNvPr>
              <p14:cNvContentPartPr/>
              <p14:nvPr/>
            </p14:nvContentPartPr>
            <p14:xfrm>
              <a:off x="10644227" y="1849027"/>
              <a:ext cx="50400" cy="2844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69E0B39F-EC04-4FE6-AF10-FCD523628720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10639907" y="1844707"/>
                <a:ext cx="5904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3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AEA18BBA-9599-432F-A9C8-F1343BE8D41F}"/>
                  </a:ext>
                </a:extLst>
              </p14:cNvPr>
              <p14:cNvContentPartPr/>
              <p14:nvPr/>
            </p14:nvContentPartPr>
            <p14:xfrm>
              <a:off x="10708667" y="1811947"/>
              <a:ext cx="134280" cy="125640"/>
            </p14:xfrm>
          </p:contentPart>
        </mc:Choice>
        <mc:Fallback xmlns=""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AEA18BBA-9599-432F-A9C8-F1343BE8D41F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10704347" y="1807627"/>
                <a:ext cx="14292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5">
            <p14:nvContentPartPr>
              <p14:cNvPr id="130" name="Freihand 129">
                <a:extLst>
                  <a:ext uri="{FF2B5EF4-FFF2-40B4-BE49-F238E27FC236}">
                    <a16:creationId xmlns:a16="http://schemas.microsoft.com/office/drawing/2014/main" id="{F9305D5E-D29E-4358-BDB7-0D0C1C7EED60}"/>
                  </a:ext>
                </a:extLst>
              </p14:cNvPr>
              <p14:cNvContentPartPr/>
              <p14:nvPr/>
            </p14:nvContentPartPr>
            <p14:xfrm>
              <a:off x="10960667" y="1876027"/>
              <a:ext cx="203040" cy="230040"/>
            </p14:xfrm>
          </p:contentPart>
        </mc:Choice>
        <mc:Fallback xmlns="">
          <p:pic>
            <p:nvPicPr>
              <p:cNvPr id="130" name="Freihand 129">
                <a:extLst>
                  <a:ext uri="{FF2B5EF4-FFF2-40B4-BE49-F238E27FC236}">
                    <a16:creationId xmlns:a16="http://schemas.microsoft.com/office/drawing/2014/main" id="{F9305D5E-D29E-4358-BDB7-0D0C1C7EED60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10956347" y="1871707"/>
                <a:ext cx="21168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7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B883B9EC-774E-4ED6-9A2C-2FEFFB7563E5}"/>
                  </a:ext>
                </a:extLst>
              </p14:cNvPr>
              <p14:cNvContentPartPr/>
              <p14:nvPr/>
            </p14:nvContentPartPr>
            <p14:xfrm>
              <a:off x="11153627" y="1792867"/>
              <a:ext cx="106560" cy="184320"/>
            </p14:xfrm>
          </p:contentPart>
        </mc:Choice>
        <mc:Fallback xmlns=""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B883B9EC-774E-4ED6-9A2C-2FEFFB7563E5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11149307" y="1788547"/>
                <a:ext cx="11520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9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F90A08CB-5CB7-4402-BD26-0BB41CE37F95}"/>
                  </a:ext>
                </a:extLst>
              </p14:cNvPr>
              <p14:cNvContentPartPr/>
              <p14:nvPr/>
            </p14:nvContentPartPr>
            <p14:xfrm>
              <a:off x="11294027" y="1761187"/>
              <a:ext cx="442440" cy="207720"/>
            </p14:xfrm>
          </p:contentPart>
        </mc:Choice>
        <mc:Fallback xmlns=""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F90A08CB-5CB7-4402-BD26-0BB41CE37F95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11289707" y="1756867"/>
                <a:ext cx="45108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1">
            <p14:nvContentPartPr>
              <p14:cNvPr id="195" name="Freihand 194">
                <a:extLst>
                  <a:ext uri="{FF2B5EF4-FFF2-40B4-BE49-F238E27FC236}">
                    <a16:creationId xmlns:a16="http://schemas.microsoft.com/office/drawing/2014/main" id="{5E3472F4-CFC4-4D8C-A865-FDE06B1FDF8A}"/>
                  </a:ext>
                </a:extLst>
              </p14:cNvPr>
              <p14:cNvContentPartPr/>
              <p14:nvPr/>
            </p14:nvContentPartPr>
            <p14:xfrm>
              <a:off x="8175707" y="782707"/>
              <a:ext cx="290160" cy="143280"/>
            </p14:xfrm>
          </p:contentPart>
        </mc:Choice>
        <mc:Fallback xmlns="">
          <p:pic>
            <p:nvPicPr>
              <p:cNvPr id="195" name="Freihand 194">
                <a:extLst>
                  <a:ext uri="{FF2B5EF4-FFF2-40B4-BE49-F238E27FC236}">
                    <a16:creationId xmlns:a16="http://schemas.microsoft.com/office/drawing/2014/main" id="{5E3472F4-CFC4-4D8C-A865-FDE06B1FDF8A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8171387" y="778387"/>
                <a:ext cx="29880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3">
            <p14:nvContentPartPr>
              <p14:cNvPr id="200" name="Freihand 199">
                <a:extLst>
                  <a:ext uri="{FF2B5EF4-FFF2-40B4-BE49-F238E27FC236}">
                    <a16:creationId xmlns:a16="http://schemas.microsoft.com/office/drawing/2014/main" id="{8C62AF7E-53A5-4976-84D3-01E80A7FB6F1}"/>
                  </a:ext>
                </a:extLst>
              </p14:cNvPr>
              <p14:cNvContentPartPr/>
              <p14:nvPr/>
            </p14:nvContentPartPr>
            <p14:xfrm>
              <a:off x="8064467" y="495427"/>
              <a:ext cx="414360" cy="404280"/>
            </p14:xfrm>
          </p:contentPart>
        </mc:Choice>
        <mc:Fallback xmlns="">
          <p:pic>
            <p:nvPicPr>
              <p:cNvPr id="200" name="Freihand 199">
                <a:extLst>
                  <a:ext uri="{FF2B5EF4-FFF2-40B4-BE49-F238E27FC236}">
                    <a16:creationId xmlns:a16="http://schemas.microsoft.com/office/drawing/2014/main" id="{8C62AF7E-53A5-4976-84D3-01E80A7FB6F1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8060147" y="491107"/>
                <a:ext cx="423000" cy="41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5">
            <p14:nvContentPartPr>
              <p14:cNvPr id="201" name="Freihand 200">
                <a:extLst>
                  <a:ext uri="{FF2B5EF4-FFF2-40B4-BE49-F238E27FC236}">
                    <a16:creationId xmlns:a16="http://schemas.microsoft.com/office/drawing/2014/main" id="{DD2EEEC5-9AD1-45F1-8C8F-7B426CF54CBD}"/>
                  </a:ext>
                </a:extLst>
              </p14:cNvPr>
              <p14:cNvContentPartPr/>
              <p14:nvPr/>
            </p14:nvContentPartPr>
            <p14:xfrm>
              <a:off x="5079347" y="833467"/>
              <a:ext cx="530640" cy="437760"/>
            </p14:xfrm>
          </p:contentPart>
        </mc:Choice>
        <mc:Fallback xmlns="">
          <p:pic>
            <p:nvPicPr>
              <p:cNvPr id="201" name="Freihand 200">
                <a:extLst>
                  <a:ext uri="{FF2B5EF4-FFF2-40B4-BE49-F238E27FC236}">
                    <a16:creationId xmlns:a16="http://schemas.microsoft.com/office/drawing/2014/main" id="{DD2EEEC5-9AD1-45F1-8C8F-7B426CF54CBD}"/>
                  </a:ext>
                </a:extLst>
              </p:cNvPr>
              <p:cNvPicPr/>
              <p:nvPr/>
            </p:nvPicPr>
            <p:blipFill>
              <a:blip r:embed="rId346"/>
              <a:stretch>
                <a:fillRect/>
              </a:stretch>
            </p:blipFill>
            <p:spPr>
              <a:xfrm>
                <a:off x="5075027" y="829147"/>
                <a:ext cx="539280" cy="44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7">
            <p14:nvContentPartPr>
              <p14:cNvPr id="202" name="Freihand 201">
                <a:extLst>
                  <a:ext uri="{FF2B5EF4-FFF2-40B4-BE49-F238E27FC236}">
                    <a16:creationId xmlns:a16="http://schemas.microsoft.com/office/drawing/2014/main" id="{AB2ACEF5-2B48-4394-8DE3-C44EDDF3619D}"/>
                  </a:ext>
                </a:extLst>
              </p14:cNvPr>
              <p14:cNvContentPartPr/>
              <p14:nvPr/>
            </p14:nvContentPartPr>
            <p14:xfrm>
              <a:off x="5552387" y="577867"/>
              <a:ext cx="2560680" cy="306000"/>
            </p14:xfrm>
          </p:contentPart>
        </mc:Choice>
        <mc:Fallback xmlns="">
          <p:pic>
            <p:nvPicPr>
              <p:cNvPr id="202" name="Freihand 201">
                <a:extLst>
                  <a:ext uri="{FF2B5EF4-FFF2-40B4-BE49-F238E27FC236}">
                    <a16:creationId xmlns:a16="http://schemas.microsoft.com/office/drawing/2014/main" id="{AB2ACEF5-2B48-4394-8DE3-C44EDDF3619D}"/>
                  </a:ext>
                </a:extLst>
              </p:cNvPr>
              <p:cNvPicPr/>
              <p:nvPr/>
            </p:nvPicPr>
            <p:blipFill>
              <a:blip r:embed="rId348"/>
              <a:stretch>
                <a:fillRect/>
              </a:stretch>
            </p:blipFill>
            <p:spPr>
              <a:xfrm>
                <a:off x="5548067" y="573547"/>
                <a:ext cx="2569320" cy="31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9">
            <p14:nvContentPartPr>
              <p14:cNvPr id="203" name="Freihand 202">
                <a:extLst>
                  <a:ext uri="{FF2B5EF4-FFF2-40B4-BE49-F238E27FC236}">
                    <a16:creationId xmlns:a16="http://schemas.microsoft.com/office/drawing/2014/main" id="{4737BB48-B048-4525-9228-21FE0A9F163B}"/>
                  </a:ext>
                </a:extLst>
              </p14:cNvPr>
              <p14:cNvContentPartPr/>
              <p14:nvPr/>
            </p14:nvContentPartPr>
            <p14:xfrm>
              <a:off x="2565827" y="347827"/>
              <a:ext cx="3064680" cy="473040"/>
            </p14:xfrm>
          </p:contentPart>
        </mc:Choice>
        <mc:Fallback xmlns="">
          <p:pic>
            <p:nvPicPr>
              <p:cNvPr id="203" name="Freihand 202">
                <a:extLst>
                  <a:ext uri="{FF2B5EF4-FFF2-40B4-BE49-F238E27FC236}">
                    <a16:creationId xmlns:a16="http://schemas.microsoft.com/office/drawing/2014/main" id="{4737BB48-B048-4525-9228-21FE0A9F163B}"/>
                  </a:ext>
                </a:extLst>
              </p:cNvPr>
              <p:cNvPicPr/>
              <p:nvPr/>
            </p:nvPicPr>
            <p:blipFill>
              <a:blip r:embed="rId350"/>
              <a:stretch>
                <a:fillRect/>
              </a:stretch>
            </p:blipFill>
            <p:spPr>
              <a:xfrm>
                <a:off x="2561507" y="343507"/>
                <a:ext cx="3073320" cy="48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1">
            <p14:nvContentPartPr>
              <p14:cNvPr id="204" name="Freihand 203">
                <a:extLst>
                  <a:ext uri="{FF2B5EF4-FFF2-40B4-BE49-F238E27FC236}">
                    <a16:creationId xmlns:a16="http://schemas.microsoft.com/office/drawing/2014/main" id="{C00B89D3-0234-4289-ACDB-E0678865468A}"/>
                  </a:ext>
                </a:extLst>
              </p14:cNvPr>
              <p14:cNvContentPartPr/>
              <p14:nvPr/>
            </p14:nvContentPartPr>
            <p14:xfrm>
              <a:off x="391067" y="100507"/>
              <a:ext cx="132840" cy="173520"/>
            </p14:xfrm>
          </p:contentPart>
        </mc:Choice>
        <mc:Fallback xmlns="">
          <p:pic>
            <p:nvPicPr>
              <p:cNvPr id="204" name="Freihand 203">
                <a:extLst>
                  <a:ext uri="{FF2B5EF4-FFF2-40B4-BE49-F238E27FC236}">
                    <a16:creationId xmlns:a16="http://schemas.microsoft.com/office/drawing/2014/main" id="{C00B89D3-0234-4289-ACDB-E0678865468A}"/>
                  </a:ext>
                </a:extLst>
              </p:cNvPr>
              <p:cNvPicPr/>
              <p:nvPr/>
            </p:nvPicPr>
            <p:blipFill>
              <a:blip r:embed="rId352"/>
              <a:stretch>
                <a:fillRect/>
              </a:stretch>
            </p:blipFill>
            <p:spPr>
              <a:xfrm>
                <a:off x="386747" y="96187"/>
                <a:ext cx="141480" cy="1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3">
            <p14:nvContentPartPr>
              <p14:cNvPr id="206" name="Freihand 205">
                <a:extLst>
                  <a:ext uri="{FF2B5EF4-FFF2-40B4-BE49-F238E27FC236}">
                    <a16:creationId xmlns:a16="http://schemas.microsoft.com/office/drawing/2014/main" id="{568DC892-B1C0-45AB-A597-F4229764282E}"/>
                  </a:ext>
                </a:extLst>
              </p14:cNvPr>
              <p14:cNvContentPartPr/>
              <p14:nvPr/>
            </p14:nvContentPartPr>
            <p14:xfrm>
              <a:off x="588347" y="174307"/>
              <a:ext cx="140040" cy="107280"/>
            </p14:xfrm>
          </p:contentPart>
        </mc:Choice>
        <mc:Fallback xmlns="">
          <p:pic>
            <p:nvPicPr>
              <p:cNvPr id="206" name="Freihand 205">
                <a:extLst>
                  <a:ext uri="{FF2B5EF4-FFF2-40B4-BE49-F238E27FC236}">
                    <a16:creationId xmlns:a16="http://schemas.microsoft.com/office/drawing/2014/main" id="{568DC892-B1C0-45AB-A597-F4229764282E}"/>
                  </a:ext>
                </a:extLst>
              </p:cNvPr>
              <p:cNvPicPr/>
              <p:nvPr/>
            </p:nvPicPr>
            <p:blipFill>
              <a:blip r:embed="rId354"/>
              <a:stretch>
                <a:fillRect/>
              </a:stretch>
            </p:blipFill>
            <p:spPr>
              <a:xfrm>
                <a:off x="584027" y="169987"/>
                <a:ext cx="14868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5">
            <p14:nvContentPartPr>
              <p14:cNvPr id="207" name="Freihand 206">
                <a:extLst>
                  <a:ext uri="{FF2B5EF4-FFF2-40B4-BE49-F238E27FC236}">
                    <a16:creationId xmlns:a16="http://schemas.microsoft.com/office/drawing/2014/main" id="{93D139CB-5AEB-44E6-9076-DEF51B32360E}"/>
                  </a:ext>
                </a:extLst>
              </p14:cNvPr>
              <p14:cNvContentPartPr/>
              <p14:nvPr/>
            </p14:nvContentPartPr>
            <p14:xfrm>
              <a:off x="737387" y="86827"/>
              <a:ext cx="135000" cy="200520"/>
            </p14:xfrm>
          </p:contentPart>
        </mc:Choice>
        <mc:Fallback xmlns="">
          <p:pic>
            <p:nvPicPr>
              <p:cNvPr id="207" name="Freihand 206">
                <a:extLst>
                  <a:ext uri="{FF2B5EF4-FFF2-40B4-BE49-F238E27FC236}">
                    <a16:creationId xmlns:a16="http://schemas.microsoft.com/office/drawing/2014/main" id="{93D139CB-5AEB-44E6-9076-DEF51B32360E}"/>
                  </a:ext>
                </a:extLst>
              </p:cNvPr>
              <p:cNvPicPr/>
              <p:nvPr/>
            </p:nvPicPr>
            <p:blipFill>
              <a:blip r:embed="rId356"/>
              <a:stretch>
                <a:fillRect/>
              </a:stretch>
            </p:blipFill>
            <p:spPr>
              <a:xfrm>
                <a:off x="733067" y="82507"/>
                <a:ext cx="14364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7">
            <p14:nvContentPartPr>
              <p14:cNvPr id="208" name="Freihand 207">
                <a:extLst>
                  <a:ext uri="{FF2B5EF4-FFF2-40B4-BE49-F238E27FC236}">
                    <a16:creationId xmlns:a16="http://schemas.microsoft.com/office/drawing/2014/main" id="{094D1BFD-EAEA-4257-B7C1-2E8368231435}"/>
                  </a:ext>
                </a:extLst>
              </p14:cNvPr>
              <p14:cNvContentPartPr/>
              <p14:nvPr/>
            </p14:nvContentPartPr>
            <p14:xfrm>
              <a:off x="698507" y="148747"/>
              <a:ext cx="127440" cy="6120"/>
            </p14:xfrm>
          </p:contentPart>
        </mc:Choice>
        <mc:Fallback xmlns="">
          <p:pic>
            <p:nvPicPr>
              <p:cNvPr id="208" name="Freihand 207">
                <a:extLst>
                  <a:ext uri="{FF2B5EF4-FFF2-40B4-BE49-F238E27FC236}">
                    <a16:creationId xmlns:a16="http://schemas.microsoft.com/office/drawing/2014/main" id="{094D1BFD-EAEA-4257-B7C1-2E8368231435}"/>
                  </a:ext>
                </a:extLst>
              </p:cNvPr>
              <p:cNvPicPr/>
              <p:nvPr/>
            </p:nvPicPr>
            <p:blipFill>
              <a:blip r:embed="rId358"/>
              <a:stretch>
                <a:fillRect/>
              </a:stretch>
            </p:blipFill>
            <p:spPr>
              <a:xfrm>
                <a:off x="694187" y="144427"/>
                <a:ext cx="13608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9">
            <p14:nvContentPartPr>
              <p14:cNvPr id="209" name="Freihand 208">
                <a:extLst>
                  <a:ext uri="{FF2B5EF4-FFF2-40B4-BE49-F238E27FC236}">
                    <a16:creationId xmlns:a16="http://schemas.microsoft.com/office/drawing/2014/main" id="{9B9E6463-85CA-4CA7-A402-07D36674BD6E}"/>
                  </a:ext>
                </a:extLst>
              </p14:cNvPr>
              <p14:cNvContentPartPr/>
              <p14:nvPr/>
            </p14:nvContentPartPr>
            <p14:xfrm>
              <a:off x="889307" y="173587"/>
              <a:ext cx="173880" cy="74160"/>
            </p14:xfrm>
          </p:contentPart>
        </mc:Choice>
        <mc:Fallback xmlns="">
          <p:pic>
            <p:nvPicPr>
              <p:cNvPr id="209" name="Freihand 208">
                <a:extLst>
                  <a:ext uri="{FF2B5EF4-FFF2-40B4-BE49-F238E27FC236}">
                    <a16:creationId xmlns:a16="http://schemas.microsoft.com/office/drawing/2014/main" id="{9B9E6463-85CA-4CA7-A402-07D36674BD6E}"/>
                  </a:ext>
                </a:extLst>
              </p:cNvPr>
              <p:cNvPicPr/>
              <p:nvPr/>
            </p:nvPicPr>
            <p:blipFill>
              <a:blip r:embed="rId360"/>
              <a:stretch>
                <a:fillRect/>
              </a:stretch>
            </p:blipFill>
            <p:spPr>
              <a:xfrm>
                <a:off x="884987" y="169267"/>
                <a:ext cx="182520" cy="8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1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706FB4CA-0C8F-4099-A4D9-11F3B3460C3C}"/>
                  </a:ext>
                </a:extLst>
              </p14:cNvPr>
              <p14:cNvContentPartPr/>
              <p14:nvPr/>
            </p14:nvContentPartPr>
            <p14:xfrm>
              <a:off x="1214027" y="167107"/>
              <a:ext cx="207720" cy="74520"/>
            </p14:xfrm>
          </p:contentPart>
        </mc:Choice>
        <mc:Fallback xmlns=""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706FB4CA-0C8F-4099-A4D9-11F3B3460C3C}"/>
                  </a:ext>
                </a:extLst>
              </p:cNvPr>
              <p:cNvPicPr/>
              <p:nvPr/>
            </p:nvPicPr>
            <p:blipFill>
              <a:blip r:embed="rId362"/>
              <a:stretch>
                <a:fillRect/>
              </a:stretch>
            </p:blipFill>
            <p:spPr>
              <a:xfrm>
                <a:off x="1209707" y="162787"/>
                <a:ext cx="21636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3">
            <p14:nvContentPartPr>
              <p14:cNvPr id="211" name="Freihand 210">
                <a:extLst>
                  <a:ext uri="{FF2B5EF4-FFF2-40B4-BE49-F238E27FC236}">
                    <a16:creationId xmlns:a16="http://schemas.microsoft.com/office/drawing/2014/main" id="{E683A195-4AD8-48B9-8C17-65C1609001FB}"/>
                  </a:ext>
                </a:extLst>
              </p14:cNvPr>
              <p14:cNvContentPartPr/>
              <p14:nvPr/>
            </p14:nvContentPartPr>
            <p14:xfrm>
              <a:off x="1436867" y="96907"/>
              <a:ext cx="158400" cy="124920"/>
            </p14:xfrm>
          </p:contentPart>
        </mc:Choice>
        <mc:Fallback xmlns="">
          <p:pic>
            <p:nvPicPr>
              <p:cNvPr id="211" name="Freihand 210">
                <a:extLst>
                  <a:ext uri="{FF2B5EF4-FFF2-40B4-BE49-F238E27FC236}">
                    <a16:creationId xmlns:a16="http://schemas.microsoft.com/office/drawing/2014/main" id="{E683A195-4AD8-48B9-8C17-65C1609001FB}"/>
                  </a:ext>
                </a:extLst>
              </p:cNvPr>
              <p:cNvPicPr/>
              <p:nvPr/>
            </p:nvPicPr>
            <p:blipFill>
              <a:blip r:embed="rId364"/>
              <a:stretch>
                <a:fillRect/>
              </a:stretch>
            </p:blipFill>
            <p:spPr>
              <a:xfrm>
                <a:off x="1432547" y="92587"/>
                <a:ext cx="16704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5">
            <p14:nvContentPartPr>
              <p14:cNvPr id="212" name="Freihand 211">
                <a:extLst>
                  <a:ext uri="{FF2B5EF4-FFF2-40B4-BE49-F238E27FC236}">
                    <a16:creationId xmlns:a16="http://schemas.microsoft.com/office/drawing/2014/main" id="{A9467C4E-A1F5-469A-A1E2-AD3725623724}"/>
                  </a:ext>
                </a:extLst>
              </p14:cNvPr>
              <p14:cNvContentPartPr/>
              <p14:nvPr/>
            </p14:nvContentPartPr>
            <p14:xfrm>
              <a:off x="1749347" y="105547"/>
              <a:ext cx="29160" cy="109080"/>
            </p14:xfrm>
          </p:contentPart>
        </mc:Choice>
        <mc:Fallback xmlns="">
          <p:pic>
            <p:nvPicPr>
              <p:cNvPr id="212" name="Freihand 211">
                <a:extLst>
                  <a:ext uri="{FF2B5EF4-FFF2-40B4-BE49-F238E27FC236}">
                    <a16:creationId xmlns:a16="http://schemas.microsoft.com/office/drawing/2014/main" id="{A9467C4E-A1F5-469A-A1E2-AD3725623724}"/>
                  </a:ext>
                </a:extLst>
              </p:cNvPr>
              <p:cNvPicPr/>
              <p:nvPr/>
            </p:nvPicPr>
            <p:blipFill>
              <a:blip r:embed="rId366"/>
              <a:stretch>
                <a:fillRect/>
              </a:stretch>
            </p:blipFill>
            <p:spPr>
              <a:xfrm>
                <a:off x="1745027" y="101227"/>
                <a:ext cx="378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7">
            <p14:nvContentPartPr>
              <p14:cNvPr id="213" name="Freihand 212">
                <a:extLst>
                  <a:ext uri="{FF2B5EF4-FFF2-40B4-BE49-F238E27FC236}">
                    <a16:creationId xmlns:a16="http://schemas.microsoft.com/office/drawing/2014/main" id="{A7860841-E4E0-4308-BA79-E91319588870}"/>
                  </a:ext>
                </a:extLst>
              </p14:cNvPr>
              <p14:cNvContentPartPr/>
              <p14:nvPr/>
            </p14:nvContentPartPr>
            <p14:xfrm>
              <a:off x="1707947" y="78187"/>
              <a:ext cx="136800" cy="184320"/>
            </p14:xfrm>
          </p:contentPart>
        </mc:Choice>
        <mc:Fallback xmlns="">
          <p:pic>
            <p:nvPicPr>
              <p:cNvPr id="213" name="Freihand 212">
                <a:extLst>
                  <a:ext uri="{FF2B5EF4-FFF2-40B4-BE49-F238E27FC236}">
                    <a16:creationId xmlns:a16="http://schemas.microsoft.com/office/drawing/2014/main" id="{A7860841-E4E0-4308-BA79-E91319588870}"/>
                  </a:ext>
                </a:extLst>
              </p:cNvPr>
              <p:cNvPicPr/>
              <p:nvPr/>
            </p:nvPicPr>
            <p:blipFill>
              <a:blip r:embed="rId368"/>
              <a:stretch>
                <a:fillRect/>
              </a:stretch>
            </p:blipFill>
            <p:spPr>
              <a:xfrm>
                <a:off x="1703627" y="73867"/>
                <a:ext cx="14544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9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6FBE912E-CF36-4EEC-81BF-3397E215386C}"/>
                  </a:ext>
                </a:extLst>
              </p14:cNvPr>
              <p14:cNvContentPartPr/>
              <p14:nvPr/>
            </p14:nvContentPartPr>
            <p14:xfrm>
              <a:off x="1864907" y="137227"/>
              <a:ext cx="276480" cy="92520"/>
            </p14:xfrm>
          </p:contentPart>
        </mc:Choice>
        <mc:Fallback xmlns=""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6FBE912E-CF36-4EEC-81BF-3397E215386C}"/>
                  </a:ext>
                </a:extLst>
              </p:cNvPr>
              <p:cNvPicPr/>
              <p:nvPr/>
            </p:nvPicPr>
            <p:blipFill>
              <a:blip r:embed="rId370"/>
              <a:stretch>
                <a:fillRect/>
              </a:stretch>
            </p:blipFill>
            <p:spPr>
              <a:xfrm>
                <a:off x="1860587" y="132907"/>
                <a:ext cx="2851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1">
            <p14:nvContentPartPr>
              <p14:cNvPr id="215" name="Freihand 214">
                <a:extLst>
                  <a:ext uri="{FF2B5EF4-FFF2-40B4-BE49-F238E27FC236}">
                    <a16:creationId xmlns:a16="http://schemas.microsoft.com/office/drawing/2014/main" id="{C0E5B1C1-8A2B-4551-9393-24CBE3EB2AAC}"/>
                  </a:ext>
                </a:extLst>
              </p14:cNvPr>
              <p14:cNvContentPartPr/>
              <p14:nvPr/>
            </p14:nvContentPartPr>
            <p14:xfrm>
              <a:off x="2129867" y="50827"/>
              <a:ext cx="67680" cy="161640"/>
            </p14:xfrm>
          </p:contentPart>
        </mc:Choice>
        <mc:Fallback xmlns="">
          <p:pic>
            <p:nvPicPr>
              <p:cNvPr id="215" name="Freihand 214">
                <a:extLst>
                  <a:ext uri="{FF2B5EF4-FFF2-40B4-BE49-F238E27FC236}">
                    <a16:creationId xmlns:a16="http://schemas.microsoft.com/office/drawing/2014/main" id="{C0E5B1C1-8A2B-4551-9393-24CBE3EB2AAC}"/>
                  </a:ext>
                </a:extLst>
              </p:cNvPr>
              <p:cNvPicPr/>
              <p:nvPr/>
            </p:nvPicPr>
            <p:blipFill>
              <a:blip r:embed="rId372"/>
              <a:stretch>
                <a:fillRect/>
              </a:stretch>
            </p:blipFill>
            <p:spPr>
              <a:xfrm>
                <a:off x="2125547" y="46507"/>
                <a:ext cx="7632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3">
            <p14:nvContentPartPr>
              <p14:cNvPr id="216" name="Freihand 215">
                <a:extLst>
                  <a:ext uri="{FF2B5EF4-FFF2-40B4-BE49-F238E27FC236}">
                    <a16:creationId xmlns:a16="http://schemas.microsoft.com/office/drawing/2014/main" id="{5C28651B-61A4-4549-8F3E-022C1CAF773F}"/>
                  </a:ext>
                </a:extLst>
              </p14:cNvPr>
              <p14:cNvContentPartPr/>
              <p14:nvPr/>
            </p14:nvContentPartPr>
            <p14:xfrm>
              <a:off x="2115107" y="77827"/>
              <a:ext cx="42840" cy="15480"/>
            </p14:xfrm>
          </p:contentPart>
        </mc:Choice>
        <mc:Fallback xmlns="">
          <p:pic>
            <p:nvPicPr>
              <p:cNvPr id="216" name="Freihand 215">
                <a:extLst>
                  <a:ext uri="{FF2B5EF4-FFF2-40B4-BE49-F238E27FC236}">
                    <a16:creationId xmlns:a16="http://schemas.microsoft.com/office/drawing/2014/main" id="{5C28651B-61A4-4549-8F3E-022C1CAF773F}"/>
                  </a:ext>
                </a:extLst>
              </p:cNvPr>
              <p:cNvPicPr/>
              <p:nvPr/>
            </p:nvPicPr>
            <p:blipFill>
              <a:blip r:embed="rId374"/>
              <a:stretch>
                <a:fillRect/>
              </a:stretch>
            </p:blipFill>
            <p:spPr>
              <a:xfrm>
                <a:off x="2110787" y="73507"/>
                <a:ext cx="5148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5">
            <p14:nvContentPartPr>
              <p14:cNvPr id="217" name="Freihand 216">
                <a:extLst>
                  <a:ext uri="{FF2B5EF4-FFF2-40B4-BE49-F238E27FC236}">
                    <a16:creationId xmlns:a16="http://schemas.microsoft.com/office/drawing/2014/main" id="{A777BE44-0B23-4B0B-8557-B0AAACB2C69E}"/>
                  </a:ext>
                </a:extLst>
              </p14:cNvPr>
              <p14:cNvContentPartPr/>
              <p14:nvPr/>
            </p14:nvContentPartPr>
            <p14:xfrm>
              <a:off x="2212667" y="124627"/>
              <a:ext cx="71640" cy="92880"/>
            </p14:xfrm>
          </p:contentPart>
        </mc:Choice>
        <mc:Fallback xmlns="">
          <p:pic>
            <p:nvPicPr>
              <p:cNvPr id="217" name="Freihand 216">
                <a:extLst>
                  <a:ext uri="{FF2B5EF4-FFF2-40B4-BE49-F238E27FC236}">
                    <a16:creationId xmlns:a16="http://schemas.microsoft.com/office/drawing/2014/main" id="{A777BE44-0B23-4B0B-8557-B0AAACB2C69E}"/>
                  </a:ext>
                </a:extLst>
              </p:cNvPr>
              <p:cNvPicPr/>
              <p:nvPr/>
            </p:nvPicPr>
            <p:blipFill>
              <a:blip r:embed="rId376"/>
              <a:stretch>
                <a:fillRect/>
              </a:stretch>
            </p:blipFill>
            <p:spPr>
              <a:xfrm>
                <a:off x="2208347" y="120307"/>
                <a:ext cx="8028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7">
            <p14:nvContentPartPr>
              <p14:cNvPr id="218" name="Freihand 217">
                <a:extLst>
                  <a:ext uri="{FF2B5EF4-FFF2-40B4-BE49-F238E27FC236}">
                    <a16:creationId xmlns:a16="http://schemas.microsoft.com/office/drawing/2014/main" id="{2F27533F-E17F-4DDC-97E7-19B8B741B52D}"/>
                  </a:ext>
                </a:extLst>
              </p14:cNvPr>
              <p14:cNvContentPartPr/>
              <p14:nvPr/>
            </p14:nvContentPartPr>
            <p14:xfrm>
              <a:off x="2304467" y="48667"/>
              <a:ext cx="167760" cy="170280"/>
            </p14:xfrm>
          </p:contentPart>
        </mc:Choice>
        <mc:Fallback xmlns="">
          <p:pic>
            <p:nvPicPr>
              <p:cNvPr id="218" name="Freihand 217">
                <a:extLst>
                  <a:ext uri="{FF2B5EF4-FFF2-40B4-BE49-F238E27FC236}">
                    <a16:creationId xmlns:a16="http://schemas.microsoft.com/office/drawing/2014/main" id="{2F27533F-E17F-4DDC-97E7-19B8B741B52D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2300147" y="44347"/>
                <a:ext cx="17640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9">
            <p14:nvContentPartPr>
              <p14:cNvPr id="219" name="Freihand 218">
                <a:extLst>
                  <a:ext uri="{FF2B5EF4-FFF2-40B4-BE49-F238E27FC236}">
                    <a16:creationId xmlns:a16="http://schemas.microsoft.com/office/drawing/2014/main" id="{FD347C96-B8A4-4EB2-907D-AFDF52BD9411}"/>
                  </a:ext>
                </a:extLst>
              </p14:cNvPr>
              <p14:cNvContentPartPr/>
              <p14:nvPr/>
            </p14:nvContentPartPr>
            <p14:xfrm>
              <a:off x="2444507" y="45787"/>
              <a:ext cx="127440" cy="152280"/>
            </p14:xfrm>
          </p:contentPart>
        </mc:Choice>
        <mc:Fallback xmlns="">
          <p:pic>
            <p:nvPicPr>
              <p:cNvPr id="219" name="Freihand 218">
                <a:extLst>
                  <a:ext uri="{FF2B5EF4-FFF2-40B4-BE49-F238E27FC236}">
                    <a16:creationId xmlns:a16="http://schemas.microsoft.com/office/drawing/2014/main" id="{FD347C96-B8A4-4EB2-907D-AFDF52BD9411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2440187" y="41467"/>
                <a:ext cx="1360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1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B67673FA-21F0-44F3-A219-45D5F8356CBD}"/>
                  </a:ext>
                </a:extLst>
              </p14:cNvPr>
              <p14:cNvContentPartPr/>
              <p14:nvPr/>
            </p14:nvContentPartPr>
            <p14:xfrm>
              <a:off x="2611187" y="120667"/>
              <a:ext cx="122400" cy="191880"/>
            </p14:xfrm>
          </p:contentPart>
        </mc:Choice>
        <mc:Fallback xmlns=""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B67673FA-21F0-44F3-A219-45D5F8356CBD}"/>
                  </a:ext>
                </a:extLst>
              </p:cNvPr>
              <p:cNvPicPr/>
              <p:nvPr/>
            </p:nvPicPr>
            <p:blipFill>
              <a:blip r:embed="rId382"/>
              <a:stretch>
                <a:fillRect/>
              </a:stretch>
            </p:blipFill>
            <p:spPr>
              <a:xfrm>
                <a:off x="2606867" y="116347"/>
                <a:ext cx="131040" cy="20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3">
            <p14:nvContentPartPr>
              <p14:cNvPr id="221" name="Freihand 220">
                <a:extLst>
                  <a:ext uri="{FF2B5EF4-FFF2-40B4-BE49-F238E27FC236}">
                    <a16:creationId xmlns:a16="http://schemas.microsoft.com/office/drawing/2014/main" id="{BA9D5420-4CDA-4A6A-AD42-F0AD18352B27}"/>
                  </a:ext>
                </a:extLst>
              </p14:cNvPr>
              <p14:cNvContentPartPr/>
              <p14:nvPr/>
            </p14:nvContentPartPr>
            <p14:xfrm>
              <a:off x="2762027" y="106987"/>
              <a:ext cx="110520" cy="113760"/>
            </p14:xfrm>
          </p:contentPart>
        </mc:Choice>
        <mc:Fallback xmlns="">
          <p:pic>
            <p:nvPicPr>
              <p:cNvPr id="221" name="Freihand 220">
                <a:extLst>
                  <a:ext uri="{FF2B5EF4-FFF2-40B4-BE49-F238E27FC236}">
                    <a16:creationId xmlns:a16="http://schemas.microsoft.com/office/drawing/2014/main" id="{BA9D5420-4CDA-4A6A-AD42-F0AD18352B27}"/>
                  </a:ext>
                </a:extLst>
              </p:cNvPr>
              <p:cNvPicPr/>
              <p:nvPr/>
            </p:nvPicPr>
            <p:blipFill>
              <a:blip r:embed="rId384"/>
              <a:stretch>
                <a:fillRect/>
              </a:stretch>
            </p:blipFill>
            <p:spPr>
              <a:xfrm>
                <a:off x="2757707" y="102667"/>
                <a:ext cx="11916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5">
            <p14:nvContentPartPr>
              <p14:cNvPr id="222" name="Freihand 221">
                <a:extLst>
                  <a:ext uri="{FF2B5EF4-FFF2-40B4-BE49-F238E27FC236}">
                    <a16:creationId xmlns:a16="http://schemas.microsoft.com/office/drawing/2014/main" id="{8014726A-9463-4385-BE22-EB5144E477D9}"/>
                  </a:ext>
                </a:extLst>
              </p14:cNvPr>
              <p14:cNvContentPartPr/>
              <p14:nvPr/>
            </p14:nvContentPartPr>
            <p14:xfrm>
              <a:off x="2902427" y="49027"/>
              <a:ext cx="115560" cy="137160"/>
            </p14:xfrm>
          </p:contentPart>
        </mc:Choice>
        <mc:Fallback xmlns="">
          <p:pic>
            <p:nvPicPr>
              <p:cNvPr id="222" name="Freihand 221">
                <a:extLst>
                  <a:ext uri="{FF2B5EF4-FFF2-40B4-BE49-F238E27FC236}">
                    <a16:creationId xmlns:a16="http://schemas.microsoft.com/office/drawing/2014/main" id="{8014726A-9463-4385-BE22-EB5144E477D9}"/>
                  </a:ext>
                </a:extLst>
              </p:cNvPr>
              <p:cNvPicPr/>
              <p:nvPr/>
            </p:nvPicPr>
            <p:blipFill>
              <a:blip r:embed="rId386"/>
              <a:stretch>
                <a:fillRect/>
              </a:stretch>
            </p:blipFill>
            <p:spPr>
              <a:xfrm>
                <a:off x="2898107" y="44707"/>
                <a:ext cx="12420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7">
            <p14:nvContentPartPr>
              <p14:cNvPr id="223" name="Freihand 222">
                <a:extLst>
                  <a:ext uri="{FF2B5EF4-FFF2-40B4-BE49-F238E27FC236}">
                    <a16:creationId xmlns:a16="http://schemas.microsoft.com/office/drawing/2014/main" id="{9A5111B9-9F64-4E33-9245-29FDA812B2B3}"/>
                  </a:ext>
                </a:extLst>
              </p14:cNvPr>
              <p14:cNvContentPartPr/>
              <p14:nvPr/>
            </p14:nvContentPartPr>
            <p14:xfrm>
              <a:off x="2963987" y="151267"/>
              <a:ext cx="44640" cy="29880"/>
            </p14:xfrm>
          </p:contentPart>
        </mc:Choice>
        <mc:Fallback xmlns="">
          <p:pic>
            <p:nvPicPr>
              <p:cNvPr id="223" name="Freihand 222">
                <a:extLst>
                  <a:ext uri="{FF2B5EF4-FFF2-40B4-BE49-F238E27FC236}">
                    <a16:creationId xmlns:a16="http://schemas.microsoft.com/office/drawing/2014/main" id="{9A5111B9-9F64-4E33-9245-29FDA812B2B3}"/>
                  </a:ext>
                </a:extLst>
              </p:cNvPr>
              <p:cNvPicPr/>
              <p:nvPr/>
            </p:nvPicPr>
            <p:blipFill>
              <a:blip r:embed="rId388"/>
              <a:stretch>
                <a:fillRect/>
              </a:stretch>
            </p:blipFill>
            <p:spPr>
              <a:xfrm>
                <a:off x="2959667" y="146947"/>
                <a:ext cx="5328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9">
            <p14:nvContentPartPr>
              <p14:cNvPr id="224" name="Freihand 223">
                <a:extLst>
                  <a:ext uri="{FF2B5EF4-FFF2-40B4-BE49-F238E27FC236}">
                    <a16:creationId xmlns:a16="http://schemas.microsoft.com/office/drawing/2014/main" id="{8BFA6A0D-7679-43A2-AAE3-FF01CAE4423D}"/>
                  </a:ext>
                </a:extLst>
              </p14:cNvPr>
              <p14:cNvContentPartPr/>
              <p14:nvPr/>
            </p14:nvContentPartPr>
            <p14:xfrm>
              <a:off x="3031667" y="82507"/>
              <a:ext cx="103680" cy="113760"/>
            </p14:xfrm>
          </p:contentPart>
        </mc:Choice>
        <mc:Fallback xmlns="">
          <p:pic>
            <p:nvPicPr>
              <p:cNvPr id="224" name="Freihand 223">
                <a:extLst>
                  <a:ext uri="{FF2B5EF4-FFF2-40B4-BE49-F238E27FC236}">
                    <a16:creationId xmlns:a16="http://schemas.microsoft.com/office/drawing/2014/main" id="{8BFA6A0D-7679-43A2-AAE3-FF01CAE4423D}"/>
                  </a:ext>
                </a:extLst>
              </p:cNvPr>
              <p:cNvPicPr/>
              <p:nvPr/>
            </p:nvPicPr>
            <p:blipFill>
              <a:blip r:embed="rId390"/>
              <a:stretch>
                <a:fillRect/>
              </a:stretch>
            </p:blipFill>
            <p:spPr>
              <a:xfrm>
                <a:off x="3027347" y="78187"/>
                <a:ext cx="11232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1">
            <p14:nvContentPartPr>
              <p14:cNvPr id="225" name="Freihand 224">
                <a:extLst>
                  <a:ext uri="{FF2B5EF4-FFF2-40B4-BE49-F238E27FC236}">
                    <a16:creationId xmlns:a16="http://schemas.microsoft.com/office/drawing/2014/main" id="{3E04F673-66C9-494C-B009-DF5D002DAAEA}"/>
                  </a:ext>
                </a:extLst>
              </p14:cNvPr>
              <p14:cNvContentPartPr/>
              <p14:nvPr/>
            </p14:nvContentPartPr>
            <p14:xfrm>
              <a:off x="3159827" y="37867"/>
              <a:ext cx="209520" cy="137520"/>
            </p14:xfrm>
          </p:contentPart>
        </mc:Choice>
        <mc:Fallback xmlns="">
          <p:pic>
            <p:nvPicPr>
              <p:cNvPr id="225" name="Freihand 224">
                <a:extLst>
                  <a:ext uri="{FF2B5EF4-FFF2-40B4-BE49-F238E27FC236}">
                    <a16:creationId xmlns:a16="http://schemas.microsoft.com/office/drawing/2014/main" id="{3E04F673-66C9-494C-B009-DF5D002DAAEA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3155507" y="33547"/>
                <a:ext cx="21816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3">
            <p14:nvContentPartPr>
              <p14:cNvPr id="226" name="Freihand 225">
                <a:extLst>
                  <a:ext uri="{FF2B5EF4-FFF2-40B4-BE49-F238E27FC236}">
                    <a16:creationId xmlns:a16="http://schemas.microsoft.com/office/drawing/2014/main" id="{92C35506-BD0A-43CA-9AD6-7AEAA2E6CF2D}"/>
                  </a:ext>
                </a:extLst>
              </p14:cNvPr>
              <p14:cNvContentPartPr/>
              <p14:nvPr/>
            </p14:nvContentPartPr>
            <p14:xfrm>
              <a:off x="622907" y="362587"/>
              <a:ext cx="96120" cy="146520"/>
            </p14:xfrm>
          </p:contentPart>
        </mc:Choice>
        <mc:Fallback xmlns="">
          <p:pic>
            <p:nvPicPr>
              <p:cNvPr id="226" name="Freihand 225">
                <a:extLst>
                  <a:ext uri="{FF2B5EF4-FFF2-40B4-BE49-F238E27FC236}">
                    <a16:creationId xmlns:a16="http://schemas.microsoft.com/office/drawing/2014/main" id="{92C35506-BD0A-43CA-9AD6-7AEAA2E6CF2D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618587" y="358267"/>
                <a:ext cx="10476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5">
            <p14:nvContentPartPr>
              <p14:cNvPr id="227" name="Freihand 226">
                <a:extLst>
                  <a:ext uri="{FF2B5EF4-FFF2-40B4-BE49-F238E27FC236}">
                    <a16:creationId xmlns:a16="http://schemas.microsoft.com/office/drawing/2014/main" id="{C221848A-D8CC-476C-AF07-074A36825444}"/>
                  </a:ext>
                </a:extLst>
              </p14:cNvPr>
              <p14:cNvContentPartPr/>
              <p14:nvPr/>
            </p14:nvContentPartPr>
            <p14:xfrm>
              <a:off x="759347" y="424147"/>
              <a:ext cx="64440" cy="79920"/>
            </p14:xfrm>
          </p:contentPart>
        </mc:Choice>
        <mc:Fallback xmlns="">
          <p:pic>
            <p:nvPicPr>
              <p:cNvPr id="227" name="Freihand 226">
                <a:extLst>
                  <a:ext uri="{FF2B5EF4-FFF2-40B4-BE49-F238E27FC236}">
                    <a16:creationId xmlns:a16="http://schemas.microsoft.com/office/drawing/2014/main" id="{C221848A-D8CC-476C-AF07-074A36825444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755027" y="419827"/>
                <a:ext cx="7308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7">
            <p14:nvContentPartPr>
              <p14:cNvPr id="228" name="Freihand 227">
                <a:extLst>
                  <a:ext uri="{FF2B5EF4-FFF2-40B4-BE49-F238E27FC236}">
                    <a16:creationId xmlns:a16="http://schemas.microsoft.com/office/drawing/2014/main" id="{FD63ACFF-32A6-4CEE-A069-1CF094456925}"/>
                  </a:ext>
                </a:extLst>
              </p14:cNvPr>
              <p14:cNvContentPartPr/>
              <p14:nvPr/>
            </p14:nvContentPartPr>
            <p14:xfrm>
              <a:off x="846467" y="365467"/>
              <a:ext cx="105480" cy="133920"/>
            </p14:xfrm>
          </p:contentPart>
        </mc:Choice>
        <mc:Fallback xmlns="">
          <p:pic>
            <p:nvPicPr>
              <p:cNvPr id="228" name="Freihand 227">
                <a:extLst>
                  <a:ext uri="{FF2B5EF4-FFF2-40B4-BE49-F238E27FC236}">
                    <a16:creationId xmlns:a16="http://schemas.microsoft.com/office/drawing/2014/main" id="{FD63ACFF-32A6-4CEE-A069-1CF094456925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842147" y="361147"/>
                <a:ext cx="11412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9">
            <p14:nvContentPartPr>
              <p14:cNvPr id="229" name="Freihand 228">
                <a:extLst>
                  <a:ext uri="{FF2B5EF4-FFF2-40B4-BE49-F238E27FC236}">
                    <a16:creationId xmlns:a16="http://schemas.microsoft.com/office/drawing/2014/main" id="{D7DC8F42-A01E-4448-A3E1-9D5D78F21649}"/>
                  </a:ext>
                </a:extLst>
              </p14:cNvPr>
              <p14:cNvContentPartPr/>
              <p14:nvPr/>
            </p14:nvContentPartPr>
            <p14:xfrm>
              <a:off x="994067" y="412267"/>
              <a:ext cx="156600" cy="73800"/>
            </p14:xfrm>
          </p:contentPart>
        </mc:Choice>
        <mc:Fallback xmlns="">
          <p:pic>
            <p:nvPicPr>
              <p:cNvPr id="229" name="Freihand 228">
                <a:extLst>
                  <a:ext uri="{FF2B5EF4-FFF2-40B4-BE49-F238E27FC236}">
                    <a16:creationId xmlns:a16="http://schemas.microsoft.com/office/drawing/2014/main" id="{D7DC8F42-A01E-4448-A3E1-9D5D78F21649}"/>
                  </a:ext>
                </a:extLst>
              </p:cNvPr>
              <p:cNvPicPr/>
              <p:nvPr/>
            </p:nvPicPr>
            <p:blipFill>
              <a:blip r:embed="rId400"/>
              <a:stretch>
                <a:fillRect/>
              </a:stretch>
            </p:blipFill>
            <p:spPr>
              <a:xfrm>
                <a:off x="989747" y="407947"/>
                <a:ext cx="165240" cy="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1">
            <p14:nvContentPartPr>
              <p14:cNvPr id="230" name="Freihand 229">
                <a:extLst>
                  <a:ext uri="{FF2B5EF4-FFF2-40B4-BE49-F238E27FC236}">
                    <a16:creationId xmlns:a16="http://schemas.microsoft.com/office/drawing/2014/main" id="{9614E2CA-AFF4-4FA1-84CD-0713A7396A52}"/>
                  </a:ext>
                </a:extLst>
              </p14:cNvPr>
              <p14:cNvContentPartPr/>
              <p14:nvPr/>
            </p14:nvContentPartPr>
            <p14:xfrm>
              <a:off x="1317707" y="371227"/>
              <a:ext cx="240120" cy="117720"/>
            </p14:xfrm>
          </p:contentPart>
        </mc:Choice>
        <mc:Fallback xmlns="">
          <p:pic>
            <p:nvPicPr>
              <p:cNvPr id="230" name="Freihand 229">
                <a:extLst>
                  <a:ext uri="{FF2B5EF4-FFF2-40B4-BE49-F238E27FC236}">
                    <a16:creationId xmlns:a16="http://schemas.microsoft.com/office/drawing/2014/main" id="{9614E2CA-AFF4-4FA1-84CD-0713A7396A52}"/>
                  </a:ext>
                </a:extLst>
              </p:cNvPr>
              <p:cNvPicPr/>
              <p:nvPr/>
            </p:nvPicPr>
            <p:blipFill>
              <a:blip r:embed="rId402"/>
              <a:stretch>
                <a:fillRect/>
              </a:stretch>
            </p:blipFill>
            <p:spPr>
              <a:xfrm>
                <a:off x="1313387" y="366907"/>
                <a:ext cx="2487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3">
            <p14:nvContentPartPr>
              <p14:cNvPr id="231" name="Freihand 230">
                <a:extLst>
                  <a:ext uri="{FF2B5EF4-FFF2-40B4-BE49-F238E27FC236}">
                    <a16:creationId xmlns:a16="http://schemas.microsoft.com/office/drawing/2014/main" id="{BE9BEF56-FCCA-4B02-8B8E-07444EAEE4B6}"/>
                  </a:ext>
                </a:extLst>
              </p14:cNvPr>
              <p14:cNvContentPartPr/>
              <p14:nvPr/>
            </p14:nvContentPartPr>
            <p14:xfrm>
              <a:off x="1529387" y="325147"/>
              <a:ext cx="360" cy="360"/>
            </p14:xfrm>
          </p:contentPart>
        </mc:Choice>
        <mc:Fallback xmlns="">
          <p:pic>
            <p:nvPicPr>
              <p:cNvPr id="231" name="Freihand 230">
                <a:extLst>
                  <a:ext uri="{FF2B5EF4-FFF2-40B4-BE49-F238E27FC236}">
                    <a16:creationId xmlns:a16="http://schemas.microsoft.com/office/drawing/2014/main" id="{BE9BEF56-FCCA-4B02-8B8E-07444EAEE4B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525067" y="3208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4">
            <p14:nvContentPartPr>
              <p14:cNvPr id="232" name="Freihand 231">
                <a:extLst>
                  <a:ext uri="{FF2B5EF4-FFF2-40B4-BE49-F238E27FC236}">
                    <a16:creationId xmlns:a16="http://schemas.microsoft.com/office/drawing/2014/main" id="{F26A230C-31C5-41F8-867F-C076345606C9}"/>
                  </a:ext>
                </a:extLst>
              </p14:cNvPr>
              <p14:cNvContentPartPr/>
              <p14:nvPr/>
            </p14:nvContentPartPr>
            <p14:xfrm>
              <a:off x="1711187" y="324787"/>
              <a:ext cx="301320" cy="291240"/>
            </p14:xfrm>
          </p:contentPart>
        </mc:Choice>
        <mc:Fallback xmlns="">
          <p:pic>
            <p:nvPicPr>
              <p:cNvPr id="232" name="Freihand 231">
                <a:extLst>
                  <a:ext uri="{FF2B5EF4-FFF2-40B4-BE49-F238E27FC236}">
                    <a16:creationId xmlns:a16="http://schemas.microsoft.com/office/drawing/2014/main" id="{F26A230C-31C5-41F8-867F-C076345606C9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1706867" y="320467"/>
                <a:ext cx="30996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6">
            <p14:nvContentPartPr>
              <p14:cNvPr id="233" name="Freihand 232">
                <a:extLst>
                  <a:ext uri="{FF2B5EF4-FFF2-40B4-BE49-F238E27FC236}">
                    <a16:creationId xmlns:a16="http://schemas.microsoft.com/office/drawing/2014/main" id="{B2C33197-4152-4022-A271-8A58C8725A3B}"/>
                  </a:ext>
                </a:extLst>
              </p14:cNvPr>
              <p14:cNvContentPartPr/>
              <p14:nvPr/>
            </p14:nvContentPartPr>
            <p14:xfrm>
              <a:off x="2003507" y="324787"/>
              <a:ext cx="12600" cy="25920"/>
            </p14:xfrm>
          </p:contentPart>
        </mc:Choice>
        <mc:Fallback xmlns="">
          <p:pic>
            <p:nvPicPr>
              <p:cNvPr id="233" name="Freihand 232">
                <a:extLst>
                  <a:ext uri="{FF2B5EF4-FFF2-40B4-BE49-F238E27FC236}">
                    <a16:creationId xmlns:a16="http://schemas.microsoft.com/office/drawing/2014/main" id="{B2C33197-4152-4022-A271-8A58C8725A3B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1999187" y="320467"/>
                <a:ext cx="2124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8">
            <p14:nvContentPartPr>
              <p14:cNvPr id="234" name="Freihand 233">
                <a:extLst>
                  <a:ext uri="{FF2B5EF4-FFF2-40B4-BE49-F238E27FC236}">
                    <a16:creationId xmlns:a16="http://schemas.microsoft.com/office/drawing/2014/main" id="{84DDA1F1-204B-4A62-A7C3-52D93C0C8C82}"/>
                  </a:ext>
                </a:extLst>
              </p14:cNvPr>
              <p14:cNvContentPartPr/>
              <p14:nvPr/>
            </p14:nvContentPartPr>
            <p14:xfrm>
              <a:off x="2088827" y="322267"/>
              <a:ext cx="159480" cy="151920"/>
            </p14:xfrm>
          </p:contentPart>
        </mc:Choice>
        <mc:Fallback xmlns="">
          <p:pic>
            <p:nvPicPr>
              <p:cNvPr id="234" name="Freihand 233">
                <a:extLst>
                  <a:ext uri="{FF2B5EF4-FFF2-40B4-BE49-F238E27FC236}">
                    <a16:creationId xmlns:a16="http://schemas.microsoft.com/office/drawing/2014/main" id="{84DDA1F1-204B-4A62-A7C3-52D93C0C8C82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2084507" y="317947"/>
                <a:ext cx="16812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0">
            <p14:nvContentPartPr>
              <p14:cNvPr id="235" name="Freihand 234">
                <a:extLst>
                  <a:ext uri="{FF2B5EF4-FFF2-40B4-BE49-F238E27FC236}">
                    <a16:creationId xmlns:a16="http://schemas.microsoft.com/office/drawing/2014/main" id="{E9724502-517A-4E00-BA0D-DCB19E65E8B6}"/>
                  </a:ext>
                </a:extLst>
              </p14:cNvPr>
              <p14:cNvContentPartPr/>
              <p14:nvPr/>
            </p14:nvContentPartPr>
            <p14:xfrm>
              <a:off x="2391947" y="366547"/>
              <a:ext cx="14400" cy="83520"/>
            </p14:xfrm>
          </p:contentPart>
        </mc:Choice>
        <mc:Fallback xmlns="">
          <p:pic>
            <p:nvPicPr>
              <p:cNvPr id="235" name="Freihand 234">
                <a:extLst>
                  <a:ext uri="{FF2B5EF4-FFF2-40B4-BE49-F238E27FC236}">
                    <a16:creationId xmlns:a16="http://schemas.microsoft.com/office/drawing/2014/main" id="{E9724502-517A-4E00-BA0D-DCB19E65E8B6}"/>
                  </a:ext>
                </a:extLst>
              </p:cNvPr>
              <p:cNvPicPr/>
              <p:nvPr/>
            </p:nvPicPr>
            <p:blipFill>
              <a:blip r:embed="rId411"/>
              <a:stretch>
                <a:fillRect/>
              </a:stretch>
            </p:blipFill>
            <p:spPr>
              <a:xfrm>
                <a:off x="2387627" y="362227"/>
                <a:ext cx="2304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2">
            <p14:nvContentPartPr>
              <p14:cNvPr id="236" name="Freihand 235">
                <a:extLst>
                  <a:ext uri="{FF2B5EF4-FFF2-40B4-BE49-F238E27FC236}">
                    <a16:creationId xmlns:a16="http://schemas.microsoft.com/office/drawing/2014/main" id="{F2C18208-12BD-4BA5-AE7F-FF62240219E2}"/>
                  </a:ext>
                </a:extLst>
              </p14:cNvPr>
              <p14:cNvContentPartPr/>
              <p14:nvPr/>
            </p14:nvContentPartPr>
            <p14:xfrm>
              <a:off x="2385467" y="360067"/>
              <a:ext cx="92520" cy="49680"/>
            </p14:xfrm>
          </p:contentPart>
        </mc:Choice>
        <mc:Fallback xmlns="">
          <p:pic>
            <p:nvPicPr>
              <p:cNvPr id="236" name="Freihand 235">
                <a:extLst>
                  <a:ext uri="{FF2B5EF4-FFF2-40B4-BE49-F238E27FC236}">
                    <a16:creationId xmlns:a16="http://schemas.microsoft.com/office/drawing/2014/main" id="{F2C18208-12BD-4BA5-AE7F-FF62240219E2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2381147" y="355747"/>
                <a:ext cx="10116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4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65B44052-BA7F-48FA-93CE-009D38DA44F6}"/>
                  </a:ext>
                </a:extLst>
              </p14:cNvPr>
              <p14:cNvContentPartPr/>
              <p14:nvPr/>
            </p14:nvContentPartPr>
            <p14:xfrm>
              <a:off x="2394827" y="435307"/>
              <a:ext cx="99360" cy="32400"/>
            </p14:xfrm>
          </p:contentPart>
        </mc:Choice>
        <mc:Fallback xmlns=""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65B44052-BA7F-48FA-93CE-009D38DA44F6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2390507" y="430987"/>
                <a:ext cx="10800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6">
            <p14:nvContentPartPr>
              <p14:cNvPr id="238" name="Freihand 237">
                <a:extLst>
                  <a:ext uri="{FF2B5EF4-FFF2-40B4-BE49-F238E27FC236}">
                    <a16:creationId xmlns:a16="http://schemas.microsoft.com/office/drawing/2014/main" id="{C5870E33-2CF7-441D-8871-840EB12FFBF0}"/>
                  </a:ext>
                </a:extLst>
              </p14:cNvPr>
              <p14:cNvContentPartPr/>
              <p14:nvPr/>
            </p14:nvContentPartPr>
            <p14:xfrm>
              <a:off x="2498507" y="324787"/>
              <a:ext cx="161640" cy="148320"/>
            </p14:xfrm>
          </p:contentPart>
        </mc:Choice>
        <mc:Fallback xmlns="">
          <p:pic>
            <p:nvPicPr>
              <p:cNvPr id="238" name="Freihand 237">
                <a:extLst>
                  <a:ext uri="{FF2B5EF4-FFF2-40B4-BE49-F238E27FC236}">
                    <a16:creationId xmlns:a16="http://schemas.microsoft.com/office/drawing/2014/main" id="{C5870E33-2CF7-441D-8871-840EB12FFBF0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2494187" y="320467"/>
                <a:ext cx="170280" cy="15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8">
            <p14:nvContentPartPr>
              <p14:cNvPr id="239" name="Freihand 238">
                <a:extLst>
                  <a:ext uri="{FF2B5EF4-FFF2-40B4-BE49-F238E27FC236}">
                    <a16:creationId xmlns:a16="http://schemas.microsoft.com/office/drawing/2014/main" id="{FE345DCB-61FA-4354-990B-4F8C4040A81E}"/>
                  </a:ext>
                </a:extLst>
              </p14:cNvPr>
              <p14:cNvContentPartPr/>
              <p14:nvPr/>
            </p14:nvContentPartPr>
            <p14:xfrm>
              <a:off x="2693267" y="342787"/>
              <a:ext cx="82080" cy="136080"/>
            </p14:xfrm>
          </p:contentPart>
        </mc:Choice>
        <mc:Fallback xmlns="">
          <p:pic>
            <p:nvPicPr>
              <p:cNvPr id="239" name="Freihand 238">
                <a:extLst>
                  <a:ext uri="{FF2B5EF4-FFF2-40B4-BE49-F238E27FC236}">
                    <a16:creationId xmlns:a16="http://schemas.microsoft.com/office/drawing/2014/main" id="{FE345DCB-61FA-4354-990B-4F8C4040A81E}"/>
                  </a:ext>
                </a:extLst>
              </p:cNvPr>
              <p:cNvPicPr/>
              <p:nvPr/>
            </p:nvPicPr>
            <p:blipFill>
              <a:blip r:embed="rId419"/>
              <a:stretch>
                <a:fillRect/>
              </a:stretch>
            </p:blipFill>
            <p:spPr>
              <a:xfrm>
                <a:off x="2688947" y="338467"/>
                <a:ext cx="9072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0">
            <p14:nvContentPartPr>
              <p14:cNvPr id="240" name="Freihand 239">
                <a:extLst>
                  <a:ext uri="{FF2B5EF4-FFF2-40B4-BE49-F238E27FC236}">
                    <a16:creationId xmlns:a16="http://schemas.microsoft.com/office/drawing/2014/main" id="{C85182B8-D7EB-45A2-A8EB-4AAC81B27F74}"/>
                  </a:ext>
                </a:extLst>
              </p14:cNvPr>
              <p14:cNvContentPartPr/>
              <p14:nvPr/>
            </p14:nvContentPartPr>
            <p14:xfrm>
              <a:off x="2791187" y="285187"/>
              <a:ext cx="256320" cy="212400"/>
            </p14:xfrm>
          </p:contentPart>
        </mc:Choice>
        <mc:Fallback xmlns="">
          <p:pic>
            <p:nvPicPr>
              <p:cNvPr id="240" name="Freihand 239">
                <a:extLst>
                  <a:ext uri="{FF2B5EF4-FFF2-40B4-BE49-F238E27FC236}">
                    <a16:creationId xmlns:a16="http://schemas.microsoft.com/office/drawing/2014/main" id="{C85182B8-D7EB-45A2-A8EB-4AAC81B27F74}"/>
                  </a:ext>
                </a:extLst>
              </p:cNvPr>
              <p:cNvPicPr/>
              <p:nvPr/>
            </p:nvPicPr>
            <p:blipFill>
              <a:blip r:embed="rId421"/>
              <a:stretch>
                <a:fillRect/>
              </a:stretch>
            </p:blipFill>
            <p:spPr>
              <a:xfrm>
                <a:off x="2786867" y="280867"/>
                <a:ext cx="264960" cy="22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2">
            <p14:nvContentPartPr>
              <p14:cNvPr id="270" name="Freihand 269">
                <a:extLst>
                  <a:ext uri="{FF2B5EF4-FFF2-40B4-BE49-F238E27FC236}">
                    <a16:creationId xmlns:a16="http://schemas.microsoft.com/office/drawing/2014/main" id="{2A00AF7C-8F9B-4968-B48F-D1CCA9C7AF57}"/>
                  </a:ext>
                </a:extLst>
              </p14:cNvPr>
              <p14:cNvContentPartPr/>
              <p14:nvPr/>
            </p14:nvContentPartPr>
            <p14:xfrm>
              <a:off x="11297267" y="968107"/>
              <a:ext cx="617040" cy="48240"/>
            </p14:xfrm>
          </p:contentPart>
        </mc:Choice>
        <mc:Fallback xmlns="">
          <p:pic>
            <p:nvPicPr>
              <p:cNvPr id="270" name="Freihand 269">
                <a:extLst>
                  <a:ext uri="{FF2B5EF4-FFF2-40B4-BE49-F238E27FC236}">
                    <a16:creationId xmlns:a16="http://schemas.microsoft.com/office/drawing/2014/main" id="{2A00AF7C-8F9B-4968-B48F-D1CCA9C7AF57}"/>
                  </a:ext>
                </a:extLst>
              </p:cNvPr>
              <p:cNvPicPr/>
              <p:nvPr/>
            </p:nvPicPr>
            <p:blipFill>
              <a:blip r:embed="rId423"/>
              <a:stretch>
                <a:fillRect/>
              </a:stretch>
            </p:blipFill>
            <p:spPr>
              <a:xfrm>
                <a:off x="11292947" y="963787"/>
                <a:ext cx="625680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4">
            <p14:nvContentPartPr>
              <p14:cNvPr id="197" name="Freihand 196">
                <a:extLst>
                  <a:ext uri="{FF2B5EF4-FFF2-40B4-BE49-F238E27FC236}">
                    <a16:creationId xmlns:a16="http://schemas.microsoft.com/office/drawing/2014/main" id="{D0FA7734-2CB0-4E7E-8E30-E4CF1B58E9EB}"/>
                  </a:ext>
                </a:extLst>
              </p14:cNvPr>
              <p14:cNvContentPartPr/>
              <p14:nvPr/>
            </p14:nvContentPartPr>
            <p14:xfrm>
              <a:off x="5362307" y="1068547"/>
              <a:ext cx="160560" cy="12600"/>
            </p14:xfrm>
          </p:contentPart>
        </mc:Choice>
        <mc:Fallback xmlns="">
          <p:pic>
            <p:nvPicPr>
              <p:cNvPr id="197" name="Freihand 196">
                <a:extLst>
                  <a:ext uri="{FF2B5EF4-FFF2-40B4-BE49-F238E27FC236}">
                    <a16:creationId xmlns:a16="http://schemas.microsoft.com/office/drawing/2014/main" id="{D0FA7734-2CB0-4E7E-8E30-E4CF1B58E9EB}"/>
                  </a:ext>
                </a:extLst>
              </p:cNvPr>
              <p:cNvPicPr/>
              <p:nvPr/>
            </p:nvPicPr>
            <p:blipFill>
              <a:blip r:embed="rId425"/>
              <a:stretch>
                <a:fillRect/>
              </a:stretch>
            </p:blipFill>
            <p:spPr>
              <a:xfrm>
                <a:off x="5357987" y="1064227"/>
                <a:ext cx="16920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6">
            <p14:nvContentPartPr>
              <p14:cNvPr id="198" name="Freihand 197">
                <a:extLst>
                  <a:ext uri="{FF2B5EF4-FFF2-40B4-BE49-F238E27FC236}">
                    <a16:creationId xmlns:a16="http://schemas.microsoft.com/office/drawing/2014/main" id="{73B10058-B3B6-4D70-B981-F364DD4F5D13}"/>
                  </a:ext>
                </a:extLst>
              </p14:cNvPr>
              <p14:cNvContentPartPr/>
              <p14:nvPr/>
            </p14:nvContentPartPr>
            <p14:xfrm>
              <a:off x="5049107" y="1148827"/>
              <a:ext cx="496800" cy="119160"/>
            </p14:xfrm>
          </p:contentPart>
        </mc:Choice>
        <mc:Fallback xmlns="">
          <p:pic>
            <p:nvPicPr>
              <p:cNvPr id="198" name="Freihand 197">
                <a:extLst>
                  <a:ext uri="{FF2B5EF4-FFF2-40B4-BE49-F238E27FC236}">
                    <a16:creationId xmlns:a16="http://schemas.microsoft.com/office/drawing/2014/main" id="{73B10058-B3B6-4D70-B981-F364DD4F5D13}"/>
                  </a:ext>
                </a:extLst>
              </p:cNvPr>
              <p:cNvPicPr/>
              <p:nvPr/>
            </p:nvPicPr>
            <p:blipFill>
              <a:blip r:embed="rId427"/>
              <a:stretch>
                <a:fillRect/>
              </a:stretch>
            </p:blipFill>
            <p:spPr>
              <a:xfrm>
                <a:off x="5044787" y="1144507"/>
                <a:ext cx="50544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8">
            <p14:nvContentPartPr>
              <p14:cNvPr id="272" name="Freihand 271">
                <a:extLst>
                  <a:ext uri="{FF2B5EF4-FFF2-40B4-BE49-F238E27FC236}">
                    <a16:creationId xmlns:a16="http://schemas.microsoft.com/office/drawing/2014/main" id="{D74669C1-4C17-476B-841A-3DCA3B57346C}"/>
                  </a:ext>
                </a:extLst>
              </p14:cNvPr>
              <p14:cNvContentPartPr/>
              <p14:nvPr/>
            </p14:nvContentPartPr>
            <p14:xfrm>
              <a:off x="5230907" y="1115347"/>
              <a:ext cx="292680" cy="69480"/>
            </p14:xfrm>
          </p:contentPart>
        </mc:Choice>
        <mc:Fallback xmlns="">
          <p:pic>
            <p:nvPicPr>
              <p:cNvPr id="272" name="Freihand 271">
                <a:extLst>
                  <a:ext uri="{FF2B5EF4-FFF2-40B4-BE49-F238E27FC236}">
                    <a16:creationId xmlns:a16="http://schemas.microsoft.com/office/drawing/2014/main" id="{D74669C1-4C17-476B-841A-3DCA3B57346C}"/>
                  </a:ext>
                </a:extLst>
              </p:cNvPr>
              <p:cNvPicPr/>
              <p:nvPr/>
            </p:nvPicPr>
            <p:blipFill>
              <a:blip r:embed="rId429"/>
              <a:stretch>
                <a:fillRect/>
              </a:stretch>
            </p:blipFill>
            <p:spPr>
              <a:xfrm>
                <a:off x="5226587" y="1111027"/>
                <a:ext cx="30132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0">
            <p14:nvContentPartPr>
              <p14:cNvPr id="316" name="Freihand 315">
                <a:extLst>
                  <a:ext uri="{FF2B5EF4-FFF2-40B4-BE49-F238E27FC236}">
                    <a16:creationId xmlns:a16="http://schemas.microsoft.com/office/drawing/2014/main" id="{1572B0E2-5174-475D-B380-82663E362B31}"/>
                  </a:ext>
                </a:extLst>
              </p14:cNvPr>
              <p14:cNvContentPartPr/>
              <p14:nvPr/>
            </p14:nvContentPartPr>
            <p14:xfrm>
              <a:off x="103787" y="1308667"/>
              <a:ext cx="133200" cy="273960"/>
            </p14:xfrm>
          </p:contentPart>
        </mc:Choice>
        <mc:Fallback xmlns="">
          <p:pic>
            <p:nvPicPr>
              <p:cNvPr id="316" name="Freihand 315">
                <a:extLst>
                  <a:ext uri="{FF2B5EF4-FFF2-40B4-BE49-F238E27FC236}">
                    <a16:creationId xmlns:a16="http://schemas.microsoft.com/office/drawing/2014/main" id="{1572B0E2-5174-475D-B380-82663E362B31}"/>
                  </a:ext>
                </a:extLst>
              </p:cNvPr>
              <p:cNvPicPr/>
              <p:nvPr/>
            </p:nvPicPr>
            <p:blipFill>
              <a:blip r:embed="rId431"/>
              <a:stretch>
                <a:fillRect/>
              </a:stretch>
            </p:blipFill>
            <p:spPr>
              <a:xfrm>
                <a:off x="99467" y="1304347"/>
                <a:ext cx="141840" cy="28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2">
            <p14:nvContentPartPr>
              <p14:cNvPr id="317" name="Freihand 316">
                <a:extLst>
                  <a:ext uri="{FF2B5EF4-FFF2-40B4-BE49-F238E27FC236}">
                    <a16:creationId xmlns:a16="http://schemas.microsoft.com/office/drawing/2014/main" id="{A85085FA-C05C-420F-91FD-050A372C1CB2}"/>
                  </a:ext>
                </a:extLst>
              </p14:cNvPr>
              <p14:cNvContentPartPr/>
              <p14:nvPr/>
            </p14:nvContentPartPr>
            <p14:xfrm>
              <a:off x="284507" y="1384267"/>
              <a:ext cx="93600" cy="109440"/>
            </p14:xfrm>
          </p:contentPart>
        </mc:Choice>
        <mc:Fallback xmlns="">
          <p:pic>
            <p:nvPicPr>
              <p:cNvPr id="317" name="Freihand 316">
                <a:extLst>
                  <a:ext uri="{FF2B5EF4-FFF2-40B4-BE49-F238E27FC236}">
                    <a16:creationId xmlns:a16="http://schemas.microsoft.com/office/drawing/2014/main" id="{A85085FA-C05C-420F-91FD-050A372C1CB2}"/>
                  </a:ext>
                </a:extLst>
              </p:cNvPr>
              <p:cNvPicPr/>
              <p:nvPr/>
            </p:nvPicPr>
            <p:blipFill>
              <a:blip r:embed="rId433"/>
              <a:stretch>
                <a:fillRect/>
              </a:stretch>
            </p:blipFill>
            <p:spPr>
              <a:xfrm>
                <a:off x="280187" y="1379947"/>
                <a:ext cx="10224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4">
            <p14:nvContentPartPr>
              <p14:cNvPr id="318" name="Freihand 317">
                <a:extLst>
                  <a:ext uri="{FF2B5EF4-FFF2-40B4-BE49-F238E27FC236}">
                    <a16:creationId xmlns:a16="http://schemas.microsoft.com/office/drawing/2014/main" id="{FC47CA7D-44B9-4BFF-8EDD-9242C89429AA}"/>
                  </a:ext>
                </a:extLst>
              </p14:cNvPr>
              <p14:cNvContentPartPr/>
              <p14:nvPr/>
            </p14:nvContentPartPr>
            <p14:xfrm>
              <a:off x="378107" y="1298227"/>
              <a:ext cx="205920" cy="155880"/>
            </p14:xfrm>
          </p:contentPart>
        </mc:Choice>
        <mc:Fallback xmlns="">
          <p:pic>
            <p:nvPicPr>
              <p:cNvPr id="318" name="Freihand 317">
                <a:extLst>
                  <a:ext uri="{FF2B5EF4-FFF2-40B4-BE49-F238E27FC236}">
                    <a16:creationId xmlns:a16="http://schemas.microsoft.com/office/drawing/2014/main" id="{FC47CA7D-44B9-4BFF-8EDD-9242C89429AA}"/>
                  </a:ext>
                </a:extLst>
              </p:cNvPr>
              <p:cNvPicPr/>
              <p:nvPr/>
            </p:nvPicPr>
            <p:blipFill>
              <a:blip r:embed="rId435"/>
              <a:stretch>
                <a:fillRect/>
              </a:stretch>
            </p:blipFill>
            <p:spPr>
              <a:xfrm>
                <a:off x="373787" y="1293907"/>
                <a:ext cx="21456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6">
            <p14:nvContentPartPr>
              <p14:cNvPr id="319" name="Freihand 318">
                <a:extLst>
                  <a:ext uri="{FF2B5EF4-FFF2-40B4-BE49-F238E27FC236}">
                    <a16:creationId xmlns:a16="http://schemas.microsoft.com/office/drawing/2014/main" id="{AE344C79-09DE-49C2-B101-56CDD01EA33F}"/>
                  </a:ext>
                </a:extLst>
              </p14:cNvPr>
              <p14:cNvContentPartPr/>
              <p14:nvPr/>
            </p14:nvContentPartPr>
            <p14:xfrm>
              <a:off x="808307" y="1289947"/>
              <a:ext cx="35280" cy="147600"/>
            </p14:xfrm>
          </p:contentPart>
        </mc:Choice>
        <mc:Fallback xmlns="">
          <p:pic>
            <p:nvPicPr>
              <p:cNvPr id="319" name="Freihand 318">
                <a:extLst>
                  <a:ext uri="{FF2B5EF4-FFF2-40B4-BE49-F238E27FC236}">
                    <a16:creationId xmlns:a16="http://schemas.microsoft.com/office/drawing/2014/main" id="{AE344C79-09DE-49C2-B101-56CDD01EA33F}"/>
                  </a:ext>
                </a:extLst>
              </p:cNvPr>
              <p:cNvPicPr/>
              <p:nvPr/>
            </p:nvPicPr>
            <p:blipFill>
              <a:blip r:embed="rId437"/>
              <a:stretch>
                <a:fillRect/>
              </a:stretch>
            </p:blipFill>
            <p:spPr>
              <a:xfrm>
                <a:off x="803987" y="1285627"/>
                <a:ext cx="4392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8">
            <p14:nvContentPartPr>
              <p14:cNvPr id="320" name="Freihand 319">
                <a:extLst>
                  <a:ext uri="{FF2B5EF4-FFF2-40B4-BE49-F238E27FC236}">
                    <a16:creationId xmlns:a16="http://schemas.microsoft.com/office/drawing/2014/main" id="{DBFD3F65-9E4B-49E2-9039-C932A2134C6B}"/>
                  </a:ext>
                </a:extLst>
              </p14:cNvPr>
              <p14:cNvContentPartPr/>
              <p14:nvPr/>
            </p14:nvContentPartPr>
            <p14:xfrm>
              <a:off x="812627" y="1265827"/>
              <a:ext cx="145080" cy="181800"/>
            </p14:xfrm>
          </p:contentPart>
        </mc:Choice>
        <mc:Fallback xmlns="">
          <p:pic>
            <p:nvPicPr>
              <p:cNvPr id="320" name="Freihand 319">
                <a:extLst>
                  <a:ext uri="{FF2B5EF4-FFF2-40B4-BE49-F238E27FC236}">
                    <a16:creationId xmlns:a16="http://schemas.microsoft.com/office/drawing/2014/main" id="{DBFD3F65-9E4B-49E2-9039-C932A2134C6B}"/>
                  </a:ext>
                </a:extLst>
              </p:cNvPr>
              <p:cNvPicPr/>
              <p:nvPr/>
            </p:nvPicPr>
            <p:blipFill>
              <a:blip r:embed="rId439"/>
              <a:stretch>
                <a:fillRect/>
              </a:stretch>
            </p:blipFill>
            <p:spPr>
              <a:xfrm>
                <a:off x="808307" y="1261507"/>
                <a:ext cx="153720" cy="19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0">
            <p14:nvContentPartPr>
              <p14:cNvPr id="321" name="Freihand 320">
                <a:extLst>
                  <a:ext uri="{FF2B5EF4-FFF2-40B4-BE49-F238E27FC236}">
                    <a16:creationId xmlns:a16="http://schemas.microsoft.com/office/drawing/2014/main" id="{1425951F-66EC-4CE8-B290-2D5579FDB691}"/>
                  </a:ext>
                </a:extLst>
              </p14:cNvPr>
              <p14:cNvContentPartPr/>
              <p14:nvPr/>
            </p14:nvContentPartPr>
            <p14:xfrm>
              <a:off x="956267" y="1364107"/>
              <a:ext cx="115200" cy="87120"/>
            </p14:xfrm>
          </p:contentPart>
        </mc:Choice>
        <mc:Fallback xmlns="">
          <p:pic>
            <p:nvPicPr>
              <p:cNvPr id="321" name="Freihand 320">
                <a:extLst>
                  <a:ext uri="{FF2B5EF4-FFF2-40B4-BE49-F238E27FC236}">
                    <a16:creationId xmlns:a16="http://schemas.microsoft.com/office/drawing/2014/main" id="{1425951F-66EC-4CE8-B290-2D5579FDB691}"/>
                  </a:ext>
                </a:extLst>
              </p:cNvPr>
              <p:cNvPicPr/>
              <p:nvPr/>
            </p:nvPicPr>
            <p:blipFill>
              <a:blip r:embed="rId441"/>
              <a:stretch>
                <a:fillRect/>
              </a:stretch>
            </p:blipFill>
            <p:spPr>
              <a:xfrm>
                <a:off x="951947" y="1359787"/>
                <a:ext cx="12384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2">
            <p14:nvContentPartPr>
              <p14:cNvPr id="322" name="Freihand 321">
                <a:extLst>
                  <a:ext uri="{FF2B5EF4-FFF2-40B4-BE49-F238E27FC236}">
                    <a16:creationId xmlns:a16="http://schemas.microsoft.com/office/drawing/2014/main" id="{0559FBA7-976E-4432-9449-80F8EE329FED}"/>
                  </a:ext>
                </a:extLst>
              </p14:cNvPr>
              <p14:cNvContentPartPr/>
              <p14:nvPr/>
            </p14:nvContentPartPr>
            <p14:xfrm>
              <a:off x="1086947" y="1347187"/>
              <a:ext cx="119160" cy="131400"/>
            </p14:xfrm>
          </p:contentPart>
        </mc:Choice>
        <mc:Fallback xmlns="">
          <p:pic>
            <p:nvPicPr>
              <p:cNvPr id="322" name="Freihand 321">
                <a:extLst>
                  <a:ext uri="{FF2B5EF4-FFF2-40B4-BE49-F238E27FC236}">
                    <a16:creationId xmlns:a16="http://schemas.microsoft.com/office/drawing/2014/main" id="{0559FBA7-976E-4432-9449-80F8EE329FED}"/>
                  </a:ext>
                </a:extLst>
              </p:cNvPr>
              <p:cNvPicPr/>
              <p:nvPr/>
            </p:nvPicPr>
            <p:blipFill>
              <a:blip r:embed="rId443"/>
              <a:stretch>
                <a:fillRect/>
              </a:stretch>
            </p:blipFill>
            <p:spPr>
              <a:xfrm>
                <a:off x="1082627" y="1342867"/>
                <a:ext cx="12780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4">
            <p14:nvContentPartPr>
              <p14:cNvPr id="323" name="Freihand 322">
                <a:extLst>
                  <a:ext uri="{FF2B5EF4-FFF2-40B4-BE49-F238E27FC236}">
                    <a16:creationId xmlns:a16="http://schemas.microsoft.com/office/drawing/2014/main" id="{7035DA50-FB44-4E02-9B65-E2AC58204FA7}"/>
                  </a:ext>
                </a:extLst>
              </p14:cNvPr>
              <p14:cNvContentPartPr/>
              <p14:nvPr/>
            </p14:nvContentPartPr>
            <p14:xfrm>
              <a:off x="1250387" y="1268347"/>
              <a:ext cx="11160" cy="6480"/>
            </p14:xfrm>
          </p:contentPart>
        </mc:Choice>
        <mc:Fallback xmlns="">
          <p:pic>
            <p:nvPicPr>
              <p:cNvPr id="323" name="Freihand 322">
                <a:extLst>
                  <a:ext uri="{FF2B5EF4-FFF2-40B4-BE49-F238E27FC236}">
                    <a16:creationId xmlns:a16="http://schemas.microsoft.com/office/drawing/2014/main" id="{7035DA50-FB44-4E02-9B65-E2AC58204FA7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1246067" y="1264027"/>
                <a:ext cx="1980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6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DED3BB35-57D2-4653-B838-609A74C7528B}"/>
                  </a:ext>
                </a:extLst>
              </p14:cNvPr>
              <p14:cNvContentPartPr/>
              <p14:nvPr/>
            </p14:nvContentPartPr>
            <p14:xfrm>
              <a:off x="1221227" y="1222627"/>
              <a:ext cx="104040" cy="246600"/>
            </p14:xfrm>
          </p:contentPart>
        </mc:Choice>
        <mc:Fallback xmlns=""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DED3BB35-57D2-4653-B838-609A74C7528B}"/>
                  </a:ext>
                </a:extLst>
              </p:cNvPr>
              <p:cNvPicPr/>
              <p:nvPr/>
            </p:nvPicPr>
            <p:blipFill>
              <a:blip r:embed="rId447"/>
              <a:stretch>
                <a:fillRect/>
              </a:stretch>
            </p:blipFill>
            <p:spPr>
              <a:xfrm>
                <a:off x="1216907" y="1218307"/>
                <a:ext cx="112680" cy="25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8">
            <p14:nvContentPartPr>
              <p14:cNvPr id="422" name="Freihand 421">
                <a:extLst>
                  <a:ext uri="{FF2B5EF4-FFF2-40B4-BE49-F238E27FC236}">
                    <a16:creationId xmlns:a16="http://schemas.microsoft.com/office/drawing/2014/main" id="{9EF78137-F04D-4DF9-A187-7F817DCC1FCF}"/>
                  </a:ext>
                </a:extLst>
              </p14:cNvPr>
              <p14:cNvContentPartPr/>
              <p14:nvPr/>
            </p14:nvContentPartPr>
            <p14:xfrm>
              <a:off x="10054187" y="4530667"/>
              <a:ext cx="345600" cy="253440"/>
            </p14:xfrm>
          </p:contentPart>
        </mc:Choice>
        <mc:Fallback xmlns="">
          <p:pic>
            <p:nvPicPr>
              <p:cNvPr id="422" name="Freihand 421">
                <a:extLst>
                  <a:ext uri="{FF2B5EF4-FFF2-40B4-BE49-F238E27FC236}">
                    <a16:creationId xmlns:a16="http://schemas.microsoft.com/office/drawing/2014/main" id="{9EF78137-F04D-4DF9-A187-7F817DCC1FCF}"/>
                  </a:ext>
                </a:extLst>
              </p:cNvPr>
              <p:cNvPicPr/>
              <p:nvPr/>
            </p:nvPicPr>
            <p:blipFill>
              <a:blip r:embed="rId449"/>
              <a:stretch>
                <a:fillRect/>
              </a:stretch>
            </p:blipFill>
            <p:spPr>
              <a:xfrm>
                <a:off x="10049867" y="4526347"/>
                <a:ext cx="35424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0">
            <p14:nvContentPartPr>
              <p14:cNvPr id="423" name="Freihand 422">
                <a:extLst>
                  <a:ext uri="{FF2B5EF4-FFF2-40B4-BE49-F238E27FC236}">
                    <a16:creationId xmlns:a16="http://schemas.microsoft.com/office/drawing/2014/main" id="{D5E422F8-2E66-4213-8713-621F79E06E10}"/>
                  </a:ext>
                </a:extLst>
              </p14:cNvPr>
              <p14:cNvContentPartPr/>
              <p14:nvPr/>
            </p14:nvContentPartPr>
            <p14:xfrm>
              <a:off x="10431107" y="4539307"/>
              <a:ext cx="301320" cy="253080"/>
            </p14:xfrm>
          </p:contentPart>
        </mc:Choice>
        <mc:Fallback xmlns="">
          <p:pic>
            <p:nvPicPr>
              <p:cNvPr id="423" name="Freihand 422">
                <a:extLst>
                  <a:ext uri="{FF2B5EF4-FFF2-40B4-BE49-F238E27FC236}">
                    <a16:creationId xmlns:a16="http://schemas.microsoft.com/office/drawing/2014/main" id="{D5E422F8-2E66-4213-8713-621F79E06E10}"/>
                  </a:ext>
                </a:extLst>
              </p:cNvPr>
              <p:cNvPicPr/>
              <p:nvPr/>
            </p:nvPicPr>
            <p:blipFill>
              <a:blip r:embed="rId451"/>
              <a:stretch>
                <a:fillRect/>
              </a:stretch>
            </p:blipFill>
            <p:spPr>
              <a:xfrm>
                <a:off x="10426787" y="4534987"/>
                <a:ext cx="30996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2">
            <p14:nvContentPartPr>
              <p14:cNvPr id="424" name="Freihand 423">
                <a:extLst>
                  <a:ext uri="{FF2B5EF4-FFF2-40B4-BE49-F238E27FC236}">
                    <a16:creationId xmlns:a16="http://schemas.microsoft.com/office/drawing/2014/main" id="{81810D98-2E77-49CB-964A-BEDB0DFC7628}"/>
                  </a:ext>
                </a:extLst>
              </p14:cNvPr>
              <p14:cNvContentPartPr/>
              <p14:nvPr/>
            </p14:nvContentPartPr>
            <p14:xfrm>
              <a:off x="10748627" y="4552987"/>
              <a:ext cx="373320" cy="197640"/>
            </p14:xfrm>
          </p:contentPart>
        </mc:Choice>
        <mc:Fallback xmlns="">
          <p:pic>
            <p:nvPicPr>
              <p:cNvPr id="424" name="Freihand 423">
                <a:extLst>
                  <a:ext uri="{FF2B5EF4-FFF2-40B4-BE49-F238E27FC236}">
                    <a16:creationId xmlns:a16="http://schemas.microsoft.com/office/drawing/2014/main" id="{81810D98-2E77-49CB-964A-BEDB0DFC7628}"/>
                  </a:ext>
                </a:extLst>
              </p:cNvPr>
              <p:cNvPicPr/>
              <p:nvPr/>
            </p:nvPicPr>
            <p:blipFill>
              <a:blip r:embed="rId453"/>
              <a:stretch>
                <a:fillRect/>
              </a:stretch>
            </p:blipFill>
            <p:spPr>
              <a:xfrm>
                <a:off x="10744307" y="4548667"/>
                <a:ext cx="38196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4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5310A761-29ED-4A57-BD68-00386F322B58}"/>
                  </a:ext>
                </a:extLst>
              </p14:cNvPr>
              <p14:cNvContentPartPr/>
              <p14:nvPr/>
            </p14:nvContentPartPr>
            <p14:xfrm>
              <a:off x="10093427" y="2504947"/>
              <a:ext cx="95760" cy="109080"/>
            </p14:xfrm>
          </p:contentPart>
        </mc:Choice>
        <mc:Fallback xmlns=""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5310A761-29ED-4A57-BD68-00386F322B58}"/>
                  </a:ext>
                </a:extLst>
              </p:cNvPr>
              <p:cNvPicPr/>
              <p:nvPr/>
            </p:nvPicPr>
            <p:blipFill>
              <a:blip r:embed="rId455"/>
              <a:stretch>
                <a:fillRect/>
              </a:stretch>
            </p:blipFill>
            <p:spPr>
              <a:xfrm>
                <a:off x="10089107" y="2500627"/>
                <a:ext cx="1044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6">
            <p14:nvContentPartPr>
              <p14:cNvPr id="148" name="Freihand 147">
                <a:extLst>
                  <a:ext uri="{FF2B5EF4-FFF2-40B4-BE49-F238E27FC236}">
                    <a16:creationId xmlns:a16="http://schemas.microsoft.com/office/drawing/2014/main" id="{AD62EC84-ADED-40EF-9C65-40B31878B641}"/>
                  </a:ext>
                </a:extLst>
              </p14:cNvPr>
              <p14:cNvContentPartPr/>
              <p14:nvPr/>
            </p14:nvContentPartPr>
            <p14:xfrm>
              <a:off x="10215107" y="2520787"/>
              <a:ext cx="76680" cy="79920"/>
            </p14:xfrm>
          </p:contentPart>
        </mc:Choice>
        <mc:Fallback xmlns="">
          <p:pic>
            <p:nvPicPr>
              <p:cNvPr id="148" name="Freihand 147">
                <a:extLst>
                  <a:ext uri="{FF2B5EF4-FFF2-40B4-BE49-F238E27FC236}">
                    <a16:creationId xmlns:a16="http://schemas.microsoft.com/office/drawing/2014/main" id="{AD62EC84-ADED-40EF-9C65-40B31878B641}"/>
                  </a:ext>
                </a:extLst>
              </p:cNvPr>
              <p:cNvPicPr/>
              <p:nvPr/>
            </p:nvPicPr>
            <p:blipFill>
              <a:blip r:embed="rId457"/>
              <a:stretch>
                <a:fillRect/>
              </a:stretch>
            </p:blipFill>
            <p:spPr>
              <a:xfrm>
                <a:off x="10210787" y="2516467"/>
                <a:ext cx="8532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8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1028E13A-38EB-440D-8D71-EBA3D552B4D7}"/>
                  </a:ext>
                </a:extLst>
              </p14:cNvPr>
              <p14:cNvContentPartPr/>
              <p14:nvPr/>
            </p14:nvContentPartPr>
            <p14:xfrm>
              <a:off x="10295027" y="2517547"/>
              <a:ext cx="298080" cy="217800"/>
            </p14:xfrm>
          </p:contentPart>
        </mc:Choice>
        <mc:Fallback xmlns=""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1028E13A-38EB-440D-8D71-EBA3D552B4D7}"/>
                  </a:ext>
                </a:extLst>
              </p:cNvPr>
              <p:cNvPicPr/>
              <p:nvPr/>
            </p:nvPicPr>
            <p:blipFill>
              <a:blip r:embed="rId459"/>
              <a:stretch>
                <a:fillRect/>
              </a:stretch>
            </p:blipFill>
            <p:spPr>
              <a:xfrm>
                <a:off x="10290707" y="2513227"/>
                <a:ext cx="30672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0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E7705D8A-2F33-4FC8-90D6-41AF2564E10E}"/>
                  </a:ext>
                </a:extLst>
              </p14:cNvPr>
              <p14:cNvContentPartPr/>
              <p14:nvPr/>
            </p14:nvContentPartPr>
            <p14:xfrm>
              <a:off x="10702907" y="2522227"/>
              <a:ext cx="187200" cy="95760"/>
            </p14:xfrm>
          </p:contentPart>
        </mc:Choice>
        <mc:Fallback xmlns=""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E7705D8A-2F33-4FC8-90D6-41AF2564E10E}"/>
                  </a:ext>
                </a:extLst>
              </p:cNvPr>
              <p:cNvPicPr/>
              <p:nvPr/>
            </p:nvPicPr>
            <p:blipFill>
              <a:blip r:embed="rId461"/>
              <a:stretch>
                <a:fillRect/>
              </a:stretch>
            </p:blipFill>
            <p:spPr>
              <a:xfrm>
                <a:off x="10698587" y="2517907"/>
                <a:ext cx="19584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2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CFE02014-8EBB-4182-94A5-14174DC42708}"/>
                  </a:ext>
                </a:extLst>
              </p14:cNvPr>
              <p14:cNvContentPartPr/>
              <p14:nvPr/>
            </p14:nvContentPartPr>
            <p14:xfrm>
              <a:off x="10864547" y="2453827"/>
              <a:ext cx="110160" cy="175320"/>
            </p14:xfrm>
          </p:contentPart>
        </mc:Choice>
        <mc:Fallback xmlns=""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CFE02014-8EBB-4182-94A5-14174DC42708}"/>
                  </a:ext>
                </a:extLst>
              </p:cNvPr>
              <p:cNvPicPr/>
              <p:nvPr/>
            </p:nvPicPr>
            <p:blipFill>
              <a:blip r:embed="rId463"/>
              <a:stretch>
                <a:fillRect/>
              </a:stretch>
            </p:blipFill>
            <p:spPr>
              <a:xfrm>
                <a:off x="10860227" y="2449507"/>
                <a:ext cx="11880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4">
            <p14:nvContentPartPr>
              <p14:cNvPr id="152" name="Freihand 151">
                <a:extLst>
                  <a:ext uri="{FF2B5EF4-FFF2-40B4-BE49-F238E27FC236}">
                    <a16:creationId xmlns:a16="http://schemas.microsoft.com/office/drawing/2014/main" id="{43BF00D6-9173-4F37-A41A-313B4EFADFC0}"/>
                  </a:ext>
                </a:extLst>
              </p14:cNvPr>
              <p14:cNvContentPartPr/>
              <p14:nvPr/>
            </p14:nvContentPartPr>
            <p14:xfrm>
              <a:off x="10948787" y="2519707"/>
              <a:ext cx="103320" cy="88200"/>
            </p14:xfrm>
          </p:contentPart>
        </mc:Choice>
        <mc:Fallback xmlns="">
          <p:pic>
            <p:nvPicPr>
              <p:cNvPr id="152" name="Freihand 151">
                <a:extLst>
                  <a:ext uri="{FF2B5EF4-FFF2-40B4-BE49-F238E27FC236}">
                    <a16:creationId xmlns:a16="http://schemas.microsoft.com/office/drawing/2014/main" id="{43BF00D6-9173-4F37-A41A-313B4EFADFC0}"/>
                  </a:ext>
                </a:extLst>
              </p:cNvPr>
              <p:cNvPicPr/>
              <p:nvPr/>
            </p:nvPicPr>
            <p:blipFill>
              <a:blip r:embed="rId465"/>
              <a:stretch>
                <a:fillRect/>
              </a:stretch>
            </p:blipFill>
            <p:spPr>
              <a:xfrm>
                <a:off x="10944467" y="2515387"/>
                <a:ext cx="11196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6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12BCB33B-366D-4441-8027-BB73540FC443}"/>
                  </a:ext>
                </a:extLst>
              </p14:cNvPr>
              <p14:cNvContentPartPr/>
              <p14:nvPr/>
            </p14:nvContentPartPr>
            <p14:xfrm>
              <a:off x="11054267" y="2413507"/>
              <a:ext cx="210600" cy="203040"/>
            </p14:xfrm>
          </p:contentPart>
        </mc:Choice>
        <mc:Fallback xmlns=""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12BCB33B-366D-4441-8027-BB73540FC443}"/>
                  </a:ext>
                </a:extLst>
              </p:cNvPr>
              <p:cNvPicPr/>
              <p:nvPr/>
            </p:nvPicPr>
            <p:blipFill>
              <a:blip r:embed="rId467"/>
              <a:stretch>
                <a:fillRect/>
              </a:stretch>
            </p:blipFill>
            <p:spPr>
              <a:xfrm>
                <a:off x="11049947" y="2409187"/>
                <a:ext cx="21924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8">
            <p14:nvContentPartPr>
              <p14:cNvPr id="154" name="Freihand 153">
                <a:extLst>
                  <a:ext uri="{FF2B5EF4-FFF2-40B4-BE49-F238E27FC236}">
                    <a16:creationId xmlns:a16="http://schemas.microsoft.com/office/drawing/2014/main" id="{B76688EB-D209-4287-944D-6DEACC007F67}"/>
                  </a:ext>
                </a:extLst>
              </p14:cNvPr>
              <p14:cNvContentPartPr/>
              <p14:nvPr/>
            </p14:nvContentPartPr>
            <p14:xfrm>
              <a:off x="11299787" y="2482267"/>
              <a:ext cx="181440" cy="95400"/>
            </p14:xfrm>
          </p:contentPart>
        </mc:Choice>
        <mc:Fallback xmlns="">
          <p:pic>
            <p:nvPicPr>
              <p:cNvPr id="154" name="Freihand 153">
                <a:extLst>
                  <a:ext uri="{FF2B5EF4-FFF2-40B4-BE49-F238E27FC236}">
                    <a16:creationId xmlns:a16="http://schemas.microsoft.com/office/drawing/2014/main" id="{B76688EB-D209-4287-944D-6DEACC007F67}"/>
                  </a:ext>
                </a:extLst>
              </p:cNvPr>
              <p:cNvPicPr/>
              <p:nvPr/>
            </p:nvPicPr>
            <p:blipFill>
              <a:blip r:embed="rId469"/>
              <a:stretch>
                <a:fillRect/>
              </a:stretch>
            </p:blipFill>
            <p:spPr>
              <a:xfrm>
                <a:off x="11295467" y="2477947"/>
                <a:ext cx="1900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0">
            <p14:nvContentPartPr>
              <p14:cNvPr id="155" name="Freihand 154">
                <a:extLst>
                  <a:ext uri="{FF2B5EF4-FFF2-40B4-BE49-F238E27FC236}">
                    <a16:creationId xmlns:a16="http://schemas.microsoft.com/office/drawing/2014/main" id="{CE706119-674A-414A-92D3-4DBE63D06C11}"/>
                  </a:ext>
                </a:extLst>
              </p14:cNvPr>
              <p14:cNvContentPartPr/>
              <p14:nvPr/>
            </p14:nvContentPartPr>
            <p14:xfrm>
              <a:off x="10128707" y="2680987"/>
              <a:ext cx="122760" cy="177480"/>
            </p14:xfrm>
          </p:contentPart>
        </mc:Choice>
        <mc:Fallback xmlns="">
          <p:pic>
            <p:nvPicPr>
              <p:cNvPr id="155" name="Freihand 154">
                <a:extLst>
                  <a:ext uri="{FF2B5EF4-FFF2-40B4-BE49-F238E27FC236}">
                    <a16:creationId xmlns:a16="http://schemas.microsoft.com/office/drawing/2014/main" id="{CE706119-674A-414A-92D3-4DBE63D06C11}"/>
                  </a:ext>
                </a:extLst>
              </p:cNvPr>
              <p:cNvPicPr/>
              <p:nvPr/>
            </p:nvPicPr>
            <p:blipFill>
              <a:blip r:embed="rId471"/>
              <a:stretch>
                <a:fillRect/>
              </a:stretch>
            </p:blipFill>
            <p:spPr>
              <a:xfrm>
                <a:off x="10124387" y="2676667"/>
                <a:ext cx="13140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2">
            <p14:nvContentPartPr>
              <p14:cNvPr id="156" name="Freihand 155">
                <a:extLst>
                  <a:ext uri="{FF2B5EF4-FFF2-40B4-BE49-F238E27FC236}">
                    <a16:creationId xmlns:a16="http://schemas.microsoft.com/office/drawing/2014/main" id="{8037E70E-841D-4DA6-9741-C72EDAB668E1}"/>
                  </a:ext>
                </a:extLst>
              </p14:cNvPr>
              <p14:cNvContentPartPr/>
              <p14:nvPr/>
            </p14:nvContentPartPr>
            <p14:xfrm>
              <a:off x="10192067" y="2777467"/>
              <a:ext cx="49320" cy="71640"/>
            </p14:xfrm>
          </p:contentPart>
        </mc:Choice>
        <mc:Fallback xmlns="">
          <p:pic>
            <p:nvPicPr>
              <p:cNvPr id="156" name="Freihand 155">
                <a:extLst>
                  <a:ext uri="{FF2B5EF4-FFF2-40B4-BE49-F238E27FC236}">
                    <a16:creationId xmlns:a16="http://schemas.microsoft.com/office/drawing/2014/main" id="{8037E70E-841D-4DA6-9741-C72EDAB668E1}"/>
                  </a:ext>
                </a:extLst>
              </p:cNvPr>
              <p:cNvPicPr/>
              <p:nvPr/>
            </p:nvPicPr>
            <p:blipFill>
              <a:blip r:embed="rId473"/>
              <a:stretch>
                <a:fillRect/>
              </a:stretch>
            </p:blipFill>
            <p:spPr>
              <a:xfrm>
                <a:off x="10187747" y="2773147"/>
                <a:ext cx="5796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4">
            <p14:nvContentPartPr>
              <p14:cNvPr id="157" name="Freihand 156">
                <a:extLst>
                  <a:ext uri="{FF2B5EF4-FFF2-40B4-BE49-F238E27FC236}">
                    <a16:creationId xmlns:a16="http://schemas.microsoft.com/office/drawing/2014/main" id="{056BD186-FE96-4A24-9AAF-3AF64699649E}"/>
                  </a:ext>
                </a:extLst>
              </p14:cNvPr>
              <p14:cNvContentPartPr/>
              <p14:nvPr/>
            </p14:nvContentPartPr>
            <p14:xfrm>
              <a:off x="10264787" y="2776387"/>
              <a:ext cx="305640" cy="104040"/>
            </p14:xfrm>
          </p:contentPart>
        </mc:Choice>
        <mc:Fallback xmlns="">
          <p:pic>
            <p:nvPicPr>
              <p:cNvPr id="157" name="Freihand 156">
                <a:extLst>
                  <a:ext uri="{FF2B5EF4-FFF2-40B4-BE49-F238E27FC236}">
                    <a16:creationId xmlns:a16="http://schemas.microsoft.com/office/drawing/2014/main" id="{056BD186-FE96-4A24-9AAF-3AF64699649E}"/>
                  </a:ext>
                </a:extLst>
              </p:cNvPr>
              <p:cNvPicPr/>
              <p:nvPr/>
            </p:nvPicPr>
            <p:blipFill>
              <a:blip r:embed="rId475"/>
              <a:stretch>
                <a:fillRect/>
              </a:stretch>
            </p:blipFill>
            <p:spPr>
              <a:xfrm>
                <a:off x="10260467" y="2772067"/>
                <a:ext cx="314280" cy="11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6">
            <p14:nvContentPartPr>
              <p14:cNvPr id="158" name="Freihand 157">
                <a:extLst>
                  <a:ext uri="{FF2B5EF4-FFF2-40B4-BE49-F238E27FC236}">
                    <a16:creationId xmlns:a16="http://schemas.microsoft.com/office/drawing/2014/main" id="{8A112008-0167-4922-9FAE-3249C4318971}"/>
                  </a:ext>
                </a:extLst>
              </p14:cNvPr>
              <p14:cNvContentPartPr/>
              <p14:nvPr/>
            </p14:nvContentPartPr>
            <p14:xfrm>
              <a:off x="10506707" y="2683507"/>
              <a:ext cx="14400" cy="36000"/>
            </p14:xfrm>
          </p:contentPart>
        </mc:Choice>
        <mc:Fallback xmlns="">
          <p:pic>
            <p:nvPicPr>
              <p:cNvPr id="158" name="Freihand 157">
                <a:extLst>
                  <a:ext uri="{FF2B5EF4-FFF2-40B4-BE49-F238E27FC236}">
                    <a16:creationId xmlns:a16="http://schemas.microsoft.com/office/drawing/2014/main" id="{8A112008-0167-4922-9FAE-3249C4318971}"/>
                  </a:ext>
                </a:extLst>
              </p:cNvPr>
              <p:cNvPicPr/>
              <p:nvPr/>
            </p:nvPicPr>
            <p:blipFill>
              <a:blip r:embed="rId477"/>
              <a:stretch>
                <a:fillRect/>
              </a:stretch>
            </p:blipFill>
            <p:spPr>
              <a:xfrm>
                <a:off x="10502387" y="2679187"/>
                <a:ext cx="2304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8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B2B1D87A-B879-45BA-AFE9-3507CA2F2E02}"/>
                  </a:ext>
                </a:extLst>
              </p14:cNvPr>
              <p14:cNvContentPartPr/>
              <p14:nvPr/>
            </p14:nvContentPartPr>
            <p14:xfrm>
              <a:off x="10623707" y="2733907"/>
              <a:ext cx="101880" cy="107640"/>
            </p14:xfrm>
          </p:contentPart>
        </mc:Choice>
        <mc:Fallback xmlns=""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B2B1D87A-B879-45BA-AFE9-3507CA2F2E02}"/>
                  </a:ext>
                </a:extLst>
              </p:cNvPr>
              <p:cNvPicPr/>
              <p:nvPr/>
            </p:nvPicPr>
            <p:blipFill>
              <a:blip r:embed="rId479"/>
              <a:stretch>
                <a:fillRect/>
              </a:stretch>
            </p:blipFill>
            <p:spPr>
              <a:xfrm>
                <a:off x="10619387" y="2729587"/>
                <a:ext cx="11052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0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77E79C49-D37F-406A-9E64-8110099643A9}"/>
                  </a:ext>
                </a:extLst>
              </p14:cNvPr>
              <p14:cNvContentPartPr/>
              <p14:nvPr/>
            </p14:nvContentPartPr>
            <p14:xfrm>
              <a:off x="10022147" y="2913907"/>
              <a:ext cx="608760" cy="39600"/>
            </p14:xfrm>
          </p:contentPart>
        </mc:Choice>
        <mc:Fallback xmlns=""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77E79C49-D37F-406A-9E64-8110099643A9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10017827" y="2909587"/>
                <a:ext cx="61740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2">
            <p14:nvContentPartPr>
              <p14:cNvPr id="161" name="Freihand 160">
                <a:extLst>
                  <a:ext uri="{FF2B5EF4-FFF2-40B4-BE49-F238E27FC236}">
                    <a16:creationId xmlns:a16="http://schemas.microsoft.com/office/drawing/2014/main" id="{15FD9019-3E38-4E1D-9228-F6A65F5FDC6F}"/>
                  </a:ext>
                </a:extLst>
              </p14:cNvPr>
              <p14:cNvContentPartPr/>
              <p14:nvPr/>
            </p14:nvContentPartPr>
            <p14:xfrm>
              <a:off x="10911707" y="2731387"/>
              <a:ext cx="111240" cy="147600"/>
            </p14:xfrm>
          </p:contentPart>
        </mc:Choice>
        <mc:Fallback xmlns="">
          <p:pic>
            <p:nvPicPr>
              <p:cNvPr id="161" name="Freihand 160">
                <a:extLst>
                  <a:ext uri="{FF2B5EF4-FFF2-40B4-BE49-F238E27FC236}">
                    <a16:creationId xmlns:a16="http://schemas.microsoft.com/office/drawing/2014/main" id="{15FD9019-3E38-4E1D-9228-F6A65F5FDC6F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10907387" y="2727067"/>
                <a:ext cx="11988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4">
            <p14:nvContentPartPr>
              <p14:cNvPr id="162" name="Freihand 161">
                <a:extLst>
                  <a:ext uri="{FF2B5EF4-FFF2-40B4-BE49-F238E27FC236}">
                    <a16:creationId xmlns:a16="http://schemas.microsoft.com/office/drawing/2014/main" id="{144F1AF7-932C-48C9-BBE3-DF46BE9F835E}"/>
                  </a:ext>
                </a:extLst>
              </p14:cNvPr>
              <p14:cNvContentPartPr/>
              <p14:nvPr/>
            </p14:nvContentPartPr>
            <p14:xfrm>
              <a:off x="10965347" y="2824267"/>
              <a:ext cx="52920" cy="33480"/>
            </p14:xfrm>
          </p:contentPart>
        </mc:Choice>
        <mc:Fallback xmlns="">
          <p:pic>
            <p:nvPicPr>
              <p:cNvPr id="162" name="Freihand 161">
                <a:extLst>
                  <a:ext uri="{FF2B5EF4-FFF2-40B4-BE49-F238E27FC236}">
                    <a16:creationId xmlns:a16="http://schemas.microsoft.com/office/drawing/2014/main" id="{144F1AF7-932C-48C9-BBE3-DF46BE9F835E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10961027" y="2819947"/>
                <a:ext cx="6156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6">
            <p14:nvContentPartPr>
              <p14:cNvPr id="163" name="Freihand 162">
                <a:extLst>
                  <a:ext uri="{FF2B5EF4-FFF2-40B4-BE49-F238E27FC236}">
                    <a16:creationId xmlns:a16="http://schemas.microsoft.com/office/drawing/2014/main" id="{1308F86C-F69C-4126-8C0C-826F694810C8}"/>
                  </a:ext>
                </a:extLst>
              </p14:cNvPr>
              <p14:cNvContentPartPr/>
              <p14:nvPr/>
            </p14:nvContentPartPr>
            <p14:xfrm>
              <a:off x="11027627" y="2798707"/>
              <a:ext cx="48960" cy="96840"/>
            </p14:xfrm>
          </p:contentPart>
        </mc:Choice>
        <mc:Fallback xmlns="">
          <p:pic>
            <p:nvPicPr>
              <p:cNvPr id="163" name="Freihand 162">
                <a:extLst>
                  <a:ext uri="{FF2B5EF4-FFF2-40B4-BE49-F238E27FC236}">
                    <a16:creationId xmlns:a16="http://schemas.microsoft.com/office/drawing/2014/main" id="{1308F86C-F69C-4126-8C0C-826F694810C8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11023307" y="2794387"/>
                <a:ext cx="5760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8">
            <p14:nvContentPartPr>
              <p14:cNvPr id="164" name="Freihand 163">
                <a:extLst>
                  <a:ext uri="{FF2B5EF4-FFF2-40B4-BE49-F238E27FC236}">
                    <a16:creationId xmlns:a16="http://schemas.microsoft.com/office/drawing/2014/main" id="{903B2702-A624-45B8-8373-F2F186AB65C8}"/>
                  </a:ext>
                </a:extLst>
              </p14:cNvPr>
              <p14:cNvContentPartPr/>
              <p14:nvPr/>
            </p14:nvContentPartPr>
            <p14:xfrm>
              <a:off x="11081987" y="2773147"/>
              <a:ext cx="110520" cy="117360"/>
            </p14:xfrm>
          </p:contentPart>
        </mc:Choice>
        <mc:Fallback xmlns="">
          <p:pic>
            <p:nvPicPr>
              <p:cNvPr id="164" name="Freihand 163">
                <a:extLst>
                  <a:ext uri="{FF2B5EF4-FFF2-40B4-BE49-F238E27FC236}">
                    <a16:creationId xmlns:a16="http://schemas.microsoft.com/office/drawing/2014/main" id="{903B2702-A624-45B8-8373-F2F186AB65C8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11077667" y="2768827"/>
                <a:ext cx="11916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0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9011E2E3-47EB-4B23-8958-F0E214C537EA}"/>
                  </a:ext>
                </a:extLst>
              </p14:cNvPr>
              <p14:cNvContentPartPr/>
              <p14:nvPr/>
            </p14:nvContentPartPr>
            <p14:xfrm>
              <a:off x="11201147" y="2701507"/>
              <a:ext cx="243360" cy="171000"/>
            </p14:xfrm>
          </p:contentPart>
        </mc:Choice>
        <mc:Fallback xmlns=""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9011E2E3-47EB-4B23-8958-F0E214C537EA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11196827" y="2697187"/>
                <a:ext cx="25200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2">
            <p14:nvContentPartPr>
              <p14:cNvPr id="169" name="Freihand 168">
                <a:extLst>
                  <a:ext uri="{FF2B5EF4-FFF2-40B4-BE49-F238E27FC236}">
                    <a16:creationId xmlns:a16="http://schemas.microsoft.com/office/drawing/2014/main" id="{D487C274-3039-45E0-ADEE-0D9458C0D7BC}"/>
                  </a:ext>
                </a:extLst>
              </p14:cNvPr>
              <p14:cNvContentPartPr/>
              <p14:nvPr/>
            </p14:nvContentPartPr>
            <p14:xfrm>
              <a:off x="11491667" y="2829307"/>
              <a:ext cx="18360" cy="125640"/>
            </p14:xfrm>
          </p:contentPart>
        </mc:Choice>
        <mc:Fallback xmlns="">
          <p:pic>
            <p:nvPicPr>
              <p:cNvPr id="169" name="Freihand 168">
                <a:extLst>
                  <a:ext uri="{FF2B5EF4-FFF2-40B4-BE49-F238E27FC236}">
                    <a16:creationId xmlns:a16="http://schemas.microsoft.com/office/drawing/2014/main" id="{D487C274-3039-45E0-ADEE-0D9458C0D7BC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11487347" y="2824987"/>
                <a:ext cx="270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4">
            <p14:nvContentPartPr>
              <p14:cNvPr id="170" name="Freihand 169">
                <a:extLst>
                  <a:ext uri="{FF2B5EF4-FFF2-40B4-BE49-F238E27FC236}">
                    <a16:creationId xmlns:a16="http://schemas.microsoft.com/office/drawing/2014/main" id="{E1A5F19A-C4F8-4212-977A-154F601629AE}"/>
                  </a:ext>
                </a:extLst>
              </p14:cNvPr>
              <p14:cNvContentPartPr/>
              <p14:nvPr/>
            </p14:nvContentPartPr>
            <p14:xfrm>
              <a:off x="11545307" y="2774587"/>
              <a:ext cx="83160" cy="98640"/>
            </p14:xfrm>
          </p:contentPart>
        </mc:Choice>
        <mc:Fallback xmlns="">
          <p:pic>
            <p:nvPicPr>
              <p:cNvPr id="170" name="Freihand 169">
                <a:extLst>
                  <a:ext uri="{FF2B5EF4-FFF2-40B4-BE49-F238E27FC236}">
                    <a16:creationId xmlns:a16="http://schemas.microsoft.com/office/drawing/2014/main" id="{E1A5F19A-C4F8-4212-977A-154F601629AE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11540987" y="2770267"/>
                <a:ext cx="9180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6">
            <p14:nvContentPartPr>
              <p14:cNvPr id="171" name="Freihand 170">
                <a:extLst>
                  <a:ext uri="{FF2B5EF4-FFF2-40B4-BE49-F238E27FC236}">
                    <a16:creationId xmlns:a16="http://schemas.microsoft.com/office/drawing/2014/main" id="{A65175F4-24ED-47E1-974C-A9A98CE64FFF}"/>
                  </a:ext>
                </a:extLst>
              </p14:cNvPr>
              <p14:cNvContentPartPr/>
              <p14:nvPr/>
            </p14:nvContentPartPr>
            <p14:xfrm>
              <a:off x="11645747" y="2673067"/>
              <a:ext cx="73080" cy="195840"/>
            </p14:xfrm>
          </p:contentPart>
        </mc:Choice>
        <mc:Fallback xmlns="">
          <p:pic>
            <p:nvPicPr>
              <p:cNvPr id="171" name="Freihand 170">
                <a:extLst>
                  <a:ext uri="{FF2B5EF4-FFF2-40B4-BE49-F238E27FC236}">
                    <a16:creationId xmlns:a16="http://schemas.microsoft.com/office/drawing/2014/main" id="{A65175F4-24ED-47E1-974C-A9A98CE64FFF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11641427" y="2668747"/>
                <a:ext cx="8172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8">
            <p14:nvContentPartPr>
              <p14:cNvPr id="172" name="Freihand 171">
                <a:extLst>
                  <a:ext uri="{FF2B5EF4-FFF2-40B4-BE49-F238E27FC236}">
                    <a16:creationId xmlns:a16="http://schemas.microsoft.com/office/drawing/2014/main" id="{BF85A21F-3652-4AAE-8318-D4CC61A48201}"/>
                  </a:ext>
                </a:extLst>
              </p14:cNvPr>
              <p14:cNvContentPartPr/>
              <p14:nvPr/>
            </p14:nvContentPartPr>
            <p14:xfrm>
              <a:off x="11698307" y="2743627"/>
              <a:ext cx="208800" cy="109440"/>
            </p14:xfrm>
          </p:contentPart>
        </mc:Choice>
        <mc:Fallback xmlns="">
          <p:pic>
            <p:nvPicPr>
              <p:cNvPr id="172" name="Freihand 171">
                <a:extLst>
                  <a:ext uri="{FF2B5EF4-FFF2-40B4-BE49-F238E27FC236}">
                    <a16:creationId xmlns:a16="http://schemas.microsoft.com/office/drawing/2014/main" id="{BF85A21F-3652-4AAE-8318-D4CC61A48201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11693987" y="2739307"/>
                <a:ext cx="21744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0">
            <p14:nvContentPartPr>
              <p14:cNvPr id="173" name="Freihand 172">
                <a:extLst>
                  <a:ext uri="{FF2B5EF4-FFF2-40B4-BE49-F238E27FC236}">
                    <a16:creationId xmlns:a16="http://schemas.microsoft.com/office/drawing/2014/main" id="{08D31660-2AFF-4C8B-AFB3-A6017DE5917F}"/>
                  </a:ext>
                </a:extLst>
              </p14:cNvPr>
              <p14:cNvContentPartPr/>
              <p14:nvPr/>
            </p14:nvContentPartPr>
            <p14:xfrm>
              <a:off x="10117187" y="3037387"/>
              <a:ext cx="268560" cy="129240"/>
            </p14:xfrm>
          </p:contentPart>
        </mc:Choice>
        <mc:Fallback xmlns="">
          <p:pic>
            <p:nvPicPr>
              <p:cNvPr id="173" name="Freihand 172">
                <a:extLst>
                  <a:ext uri="{FF2B5EF4-FFF2-40B4-BE49-F238E27FC236}">
                    <a16:creationId xmlns:a16="http://schemas.microsoft.com/office/drawing/2014/main" id="{08D31660-2AFF-4C8B-AFB3-A6017DE5917F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10112867" y="3033067"/>
                <a:ext cx="27720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2">
            <p14:nvContentPartPr>
              <p14:cNvPr id="174" name="Freihand 173">
                <a:extLst>
                  <a:ext uri="{FF2B5EF4-FFF2-40B4-BE49-F238E27FC236}">
                    <a16:creationId xmlns:a16="http://schemas.microsoft.com/office/drawing/2014/main" id="{07DBF878-A2FB-4308-AAB0-265A6AF37048}"/>
                  </a:ext>
                </a:extLst>
              </p14:cNvPr>
              <p14:cNvContentPartPr/>
              <p14:nvPr/>
            </p14:nvContentPartPr>
            <p14:xfrm>
              <a:off x="10342547" y="2999947"/>
              <a:ext cx="21240" cy="16560"/>
            </p14:xfrm>
          </p:contentPart>
        </mc:Choice>
        <mc:Fallback xmlns="">
          <p:pic>
            <p:nvPicPr>
              <p:cNvPr id="174" name="Freihand 173">
                <a:extLst>
                  <a:ext uri="{FF2B5EF4-FFF2-40B4-BE49-F238E27FC236}">
                    <a16:creationId xmlns:a16="http://schemas.microsoft.com/office/drawing/2014/main" id="{07DBF878-A2FB-4308-AAB0-265A6AF37048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10338227" y="2995627"/>
                <a:ext cx="2988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4">
            <p14:nvContentPartPr>
              <p14:cNvPr id="175" name="Freihand 174">
                <a:extLst>
                  <a:ext uri="{FF2B5EF4-FFF2-40B4-BE49-F238E27FC236}">
                    <a16:creationId xmlns:a16="http://schemas.microsoft.com/office/drawing/2014/main" id="{22CD5D0C-9E18-48B2-B472-5B9B4A912E34}"/>
                  </a:ext>
                </a:extLst>
              </p14:cNvPr>
              <p14:cNvContentPartPr/>
              <p14:nvPr/>
            </p14:nvContentPartPr>
            <p14:xfrm>
              <a:off x="10463147" y="3015787"/>
              <a:ext cx="113760" cy="154080"/>
            </p14:xfrm>
          </p:contentPart>
        </mc:Choice>
        <mc:Fallback xmlns="">
          <p:pic>
            <p:nvPicPr>
              <p:cNvPr id="175" name="Freihand 174">
                <a:extLst>
                  <a:ext uri="{FF2B5EF4-FFF2-40B4-BE49-F238E27FC236}">
                    <a16:creationId xmlns:a16="http://schemas.microsoft.com/office/drawing/2014/main" id="{22CD5D0C-9E18-48B2-B472-5B9B4A912E34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10458827" y="3011467"/>
                <a:ext cx="12240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6">
            <p14:nvContentPartPr>
              <p14:cNvPr id="176" name="Freihand 175">
                <a:extLst>
                  <a:ext uri="{FF2B5EF4-FFF2-40B4-BE49-F238E27FC236}">
                    <a16:creationId xmlns:a16="http://schemas.microsoft.com/office/drawing/2014/main" id="{33D12367-0AD3-481A-9646-9B6E8AB8AA7C}"/>
                  </a:ext>
                </a:extLst>
              </p14:cNvPr>
              <p14:cNvContentPartPr/>
              <p14:nvPr/>
            </p14:nvContentPartPr>
            <p14:xfrm>
              <a:off x="10551707" y="2975467"/>
              <a:ext cx="117000" cy="145800"/>
            </p14:xfrm>
          </p:contentPart>
        </mc:Choice>
        <mc:Fallback xmlns="">
          <p:pic>
            <p:nvPicPr>
              <p:cNvPr id="176" name="Freihand 175">
                <a:extLst>
                  <a:ext uri="{FF2B5EF4-FFF2-40B4-BE49-F238E27FC236}">
                    <a16:creationId xmlns:a16="http://schemas.microsoft.com/office/drawing/2014/main" id="{33D12367-0AD3-481A-9646-9B6E8AB8AA7C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10547387" y="2971147"/>
                <a:ext cx="12564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8">
            <p14:nvContentPartPr>
              <p14:cNvPr id="177" name="Freihand 176">
                <a:extLst>
                  <a:ext uri="{FF2B5EF4-FFF2-40B4-BE49-F238E27FC236}">
                    <a16:creationId xmlns:a16="http://schemas.microsoft.com/office/drawing/2014/main" id="{06FE3D0F-84F8-4FF7-BDE8-2DD438B1355A}"/>
                  </a:ext>
                </a:extLst>
              </p14:cNvPr>
              <p14:cNvContentPartPr/>
              <p14:nvPr/>
            </p14:nvContentPartPr>
            <p14:xfrm>
              <a:off x="10702907" y="3044587"/>
              <a:ext cx="360" cy="360"/>
            </p14:xfrm>
          </p:contentPart>
        </mc:Choice>
        <mc:Fallback xmlns="">
          <p:pic>
            <p:nvPicPr>
              <p:cNvPr id="177" name="Freihand 176">
                <a:extLst>
                  <a:ext uri="{FF2B5EF4-FFF2-40B4-BE49-F238E27FC236}">
                    <a16:creationId xmlns:a16="http://schemas.microsoft.com/office/drawing/2014/main" id="{06FE3D0F-84F8-4FF7-BDE8-2DD438B1355A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0698587" y="304026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9">
            <p14:nvContentPartPr>
              <p14:cNvPr id="178" name="Freihand 177">
                <a:extLst>
                  <a:ext uri="{FF2B5EF4-FFF2-40B4-BE49-F238E27FC236}">
                    <a16:creationId xmlns:a16="http://schemas.microsoft.com/office/drawing/2014/main" id="{FD9F6B4F-95BE-4CE8-8862-CBF6CFEA3DCA}"/>
                  </a:ext>
                </a:extLst>
              </p14:cNvPr>
              <p14:cNvContentPartPr/>
              <p14:nvPr/>
            </p14:nvContentPartPr>
            <p14:xfrm>
              <a:off x="10684907" y="2988427"/>
              <a:ext cx="178920" cy="229320"/>
            </p14:xfrm>
          </p:contentPart>
        </mc:Choice>
        <mc:Fallback xmlns="">
          <p:pic>
            <p:nvPicPr>
              <p:cNvPr id="178" name="Freihand 177">
                <a:extLst>
                  <a:ext uri="{FF2B5EF4-FFF2-40B4-BE49-F238E27FC236}">
                    <a16:creationId xmlns:a16="http://schemas.microsoft.com/office/drawing/2014/main" id="{FD9F6B4F-95BE-4CE8-8862-CBF6CFEA3DCA}"/>
                  </a:ext>
                </a:extLst>
              </p:cNvPr>
              <p:cNvPicPr/>
              <p:nvPr/>
            </p:nvPicPr>
            <p:blipFill>
              <a:blip r:embed="rId510"/>
              <a:stretch>
                <a:fillRect/>
              </a:stretch>
            </p:blipFill>
            <p:spPr>
              <a:xfrm>
                <a:off x="10680587" y="2984107"/>
                <a:ext cx="18756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1">
            <p14:nvContentPartPr>
              <p14:cNvPr id="179" name="Freihand 178">
                <a:extLst>
                  <a:ext uri="{FF2B5EF4-FFF2-40B4-BE49-F238E27FC236}">
                    <a16:creationId xmlns:a16="http://schemas.microsoft.com/office/drawing/2014/main" id="{FC29DFCE-6AA8-48DA-A658-7D4BD267317A}"/>
                  </a:ext>
                </a:extLst>
              </p14:cNvPr>
              <p14:cNvContentPartPr/>
              <p14:nvPr/>
            </p14:nvContentPartPr>
            <p14:xfrm>
              <a:off x="10915307" y="3024067"/>
              <a:ext cx="104760" cy="108720"/>
            </p14:xfrm>
          </p:contentPart>
        </mc:Choice>
        <mc:Fallback xmlns="">
          <p:pic>
            <p:nvPicPr>
              <p:cNvPr id="179" name="Freihand 178">
                <a:extLst>
                  <a:ext uri="{FF2B5EF4-FFF2-40B4-BE49-F238E27FC236}">
                    <a16:creationId xmlns:a16="http://schemas.microsoft.com/office/drawing/2014/main" id="{FC29DFCE-6AA8-48DA-A658-7D4BD267317A}"/>
                  </a:ext>
                </a:extLst>
              </p:cNvPr>
              <p:cNvPicPr/>
              <p:nvPr/>
            </p:nvPicPr>
            <p:blipFill>
              <a:blip r:embed="rId512"/>
              <a:stretch>
                <a:fillRect/>
              </a:stretch>
            </p:blipFill>
            <p:spPr>
              <a:xfrm>
                <a:off x="10910987" y="3019747"/>
                <a:ext cx="11340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3">
            <p14:nvContentPartPr>
              <p14:cNvPr id="180" name="Freihand 179">
                <a:extLst>
                  <a:ext uri="{FF2B5EF4-FFF2-40B4-BE49-F238E27FC236}">
                    <a16:creationId xmlns:a16="http://schemas.microsoft.com/office/drawing/2014/main" id="{1E350073-3D40-4420-9625-24173BB96372}"/>
                  </a:ext>
                </a:extLst>
              </p14:cNvPr>
              <p14:cNvContentPartPr/>
              <p14:nvPr/>
            </p14:nvContentPartPr>
            <p14:xfrm>
              <a:off x="11065787" y="3038467"/>
              <a:ext cx="321480" cy="108000"/>
            </p14:xfrm>
          </p:contentPart>
        </mc:Choice>
        <mc:Fallback xmlns="">
          <p:pic>
            <p:nvPicPr>
              <p:cNvPr id="180" name="Freihand 179">
                <a:extLst>
                  <a:ext uri="{FF2B5EF4-FFF2-40B4-BE49-F238E27FC236}">
                    <a16:creationId xmlns:a16="http://schemas.microsoft.com/office/drawing/2014/main" id="{1E350073-3D40-4420-9625-24173BB96372}"/>
                  </a:ext>
                </a:extLst>
              </p:cNvPr>
              <p:cNvPicPr/>
              <p:nvPr/>
            </p:nvPicPr>
            <p:blipFill>
              <a:blip r:embed="rId514"/>
              <a:stretch>
                <a:fillRect/>
              </a:stretch>
            </p:blipFill>
            <p:spPr>
              <a:xfrm>
                <a:off x="11061467" y="3034147"/>
                <a:ext cx="33012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5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4F1695E8-F2F3-4382-B2DB-39075CD05B28}"/>
                  </a:ext>
                </a:extLst>
              </p14:cNvPr>
              <p14:cNvContentPartPr/>
              <p14:nvPr/>
            </p14:nvContentPartPr>
            <p14:xfrm>
              <a:off x="11370347" y="3002827"/>
              <a:ext cx="10440" cy="39960"/>
            </p14:xfrm>
          </p:contentPart>
        </mc:Choice>
        <mc:Fallback xmlns=""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4F1695E8-F2F3-4382-B2DB-39075CD05B28}"/>
                  </a:ext>
                </a:extLst>
              </p:cNvPr>
              <p:cNvPicPr/>
              <p:nvPr/>
            </p:nvPicPr>
            <p:blipFill>
              <a:blip r:embed="rId516"/>
              <a:stretch>
                <a:fillRect/>
              </a:stretch>
            </p:blipFill>
            <p:spPr>
              <a:xfrm>
                <a:off x="11366027" y="2998507"/>
                <a:ext cx="1908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7">
            <p14:nvContentPartPr>
              <p14:cNvPr id="182" name="Freihand 181">
                <a:extLst>
                  <a:ext uri="{FF2B5EF4-FFF2-40B4-BE49-F238E27FC236}">
                    <a16:creationId xmlns:a16="http://schemas.microsoft.com/office/drawing/2014/main" id="{243E6084-EE30-4289-BE8C-D3EC975ED589}"/>
                  </a:ext>
                </a:extLst>
              </p14:cNvPr>
              <p14:cNvContentPartPr/>
              <p14:nvPr/>
            </p14:nvContentPartPr>
            <p14:xfrm>
              <a:off x="11441267" y="2962507"/>
              <a:ext cx="107280" cy="133560"/>
            </p14:xfrm>
          </p:contentPart>
        </mc:Choice>
        <mc:Fallback xmlns="">
          <p:pic>
            <p:nvPicPr>
              <p:cNvPr id="182" name="Freihand 181">
                <a:extLst>
                  <a:ext uri="{FF2B5EF4-FFF2-40B4-BE49-F238E27FC236}">
                    <a16:creationId xmlns:a16="http://schemas.microsoft.com/office/drawing/2014/main" id="{243E6084-EE30-4289-BE8C-D3EC975ED589}"/>
                  </a:ext>
                </a:extLst>
              </p:cNvPr>
              <p:cNvPicPr/>
              <p:nvPr/>
            </p:nvPicPr>
            <p:blipFill>
              <a:blip r:embed="rId518"/>
              <a:stretch>
                <a:fillRect/>
              </a:stretch>
            </p:blipFill>
            <p:spPr>
              <a:xfrm>
                <a:off x="11436947" y="2958187"/>
                <a:ext cx="11592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9">
            <p14:nvContentPartPr>
              <p14:cNvPr id="184" name="Freihand 183">
                <a:extLst>
                  <a:ext uri="{FF2B5EF4-FFF2-40B4-BE49-F238E27FC236}">
                    <a16:creationId xmlns:a16="http://schemas.microsoft.com/office/drawing/2014/main" id="{113B1864-B5F5-4C5E-86B5-A98FDA3BF376}"/>
                  </a:ext>
                </a:extLst>
              </p14:cNvPr>
              <p14:cNvContentPartPr/>
              <p14:nvPr/>
            </p14:nvContentPartPr>
            <p14:xfrm>
              <a:off x="10166147" y="3345187"/>
              <a:ext cx="192960" cy="138960"/>
            </p14:xfrm>
          </p:contentPart>
        </mc:Choice>
        <mc:Fallback xmlns="">
          <p:pic>
            <p:nvPicPr>
              <p:cNvPr id="184" name="Freihand 183">
                <a:extLst>
                  <a:ext uri="{FF2B5EF4-FFF2-40B4-BE49-F238E27FC236}">
                    <a16:creationId xmlns:a16="http://schemas.microsoft.com/office/drawing/2014/main" id="{113B1864-B5F5-4C5E-86B5-A98FDA3BF376}"/>
                  </a:ext>
                </a:extLst>
              </p:cNvPr>
              <p:cNvPicPr/>
              <p:nvPr/>
            </p:nvPicPr>
            <p:blipFill>
              <a:blip r:embed="rId520"/>
              <a:stretch>
                <a:fillRect/>
              </a:stretch>
            </p:blipFill>
            <p:spPr>
              <a:xfrm>
                <a:off x="10161827" y="3340867"/>
                <a:ext cx="201600" cy="14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1">
            <p14:nvContentPartPr>
              <p14:cNvPr id="185" name="Freihand 184">
                <a:extLst>
                  <a:ext uri="{FF2B5EF4-FFF2-40B4-BE49-F238E27FC236}">
                    <a16:creationId xmlns:a16="http://schemas.microsoft.com/office/drawing/2014/main" id="{D16F4890-7E7A-403D-9264-F5135A40D0BD}"/>
                  </a:ext>
                </a:extLst>
              </p14:cNvPr>
              <p14:cNvContentPartPr/>
              <p14:nvPr/>
            </p14:nvContentPartPr>
            <p14:xfrm>
              <a:off x="10330307" y="3308107"/>
              <a:ext cx="16560" cy="37440"/>
            </p14:xfrm>
          </p:contentPart>
        </mc:Choice>
        <mc:Fallback xmlns="">
          <p:pic>
            <p:nvPicPr>
              <p:cNvPr id="185" name="Freihand 184">
                <a:extLst>
                  <a:ext uri="{FF2B5EF4-FFF2-40B4-BE49-F238E27FC236}">
                    <a16:creationId xmlns:a16="http://schemas.microsoft.com/office/drawing/2014/main" id="{D16F4890-7E7A-403D-9264-F5135A40D0BD}"/>
                  </a:ext>
                </a:extLst>
              </p:cNvPr>
              <p:cNvPicPr/>
              <p:nvPr/>
            </p:nvPicPr>
            <p:blipFill>
              <a:blip r:embed="rId522"/>
              <a:stretch>
                <a:fillRect/>
              </a:stretch>
            </p:blipFill>
            <p:spPr>
              <a:xfrm>
                <a:off x="10325987" y="3303787"/>
                <a:ext cx="25200" cy="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3">
            <p14:nvContentPartPr>
              <p14:cNvPr id="186" name="Freihand 185">
                <a:extLst>
                  <a:ext uri="{FF2B5EF4-FFF2-40B4-BE49-F238E27FC236}">
                    <a16:creationId xmlns:a16="http://schemas.microsoft.com/office/drawing/2014/main" id="{9A00BD0A-B898-4834-A9A8-96EEBF7D5735}"/>
                  </a:ext>
                </a:extLst>
              </p14:cNvPr>
              <p14:cNvContentPartPr/>
              <p14:nvPr/>
            </p14:nvContentPartPr>
            <p14:xfrm>
              <a:off x="10399427" y="3265987"/>
              <a:ext cx="221040" cy="205920"/>
            </p14:xfrm>
          </p:contentPart>
        </mc:Choice>
        <mc:Fallback xmlns="">
          <p:pic>
            <p:nvPicPr>
              <p:cNvPr id="186" name="Freihand 185">
                <a:extLst>
                  <a:ext uri="{FF2B5EF4-FFF2-40B4-BE49-F238E27FC236}">
                    <a16:creationId xmlns:a16="http://schemas.microsoft.com/office/drawing/2014/main" id="{9A00BD0A-B898-4834-A9A8-96EEBF7D5735}"/>
                  </a:ext>
                </a:extLst>
              </p:cNvPr>
              <p:cNvPicPr/>
              <p:nvPr/>
            </p:nvPicPr>
            <p:blipFill>
              <a:blip r:embed="rId524"/>
              <a:stretch>
                <a:fillRect/>
              </a:stretch>
            </p:blipFill>
            <p:spPr>
              <a:xfrm>
                <a:off x="10395107" y="3261667"/>
                <a:ext cx="22968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5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3BD7B12B-E0A6-4DF9-9EC4-9A97EF10FC06}"/>
                  </a:ext>
                </a:extLst>
              </p14:cNvPr>
              <p14:cNvContentPartPr/>
              <p14:nvPr/>
            </p14:nvContentPartPr>
            <p14:xfrm>
              <a:off x="10153547" y="3477307"/>
              <a:ext cx="467280" cy="67320"/>
            </p14:xfrm>
          </p:contentPart>
        </mc:Choice>
        <mc:Fallback xmlns=""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3BD7B12B-E0A6-4DF9-9EC4-9A97EF10FC06}"/>
                  </a:ext>
                </a:extLst>
              </p:cNvPr>
              <p:cNvPicPr/>
              <p:nvPr/>
            </p:nvPicPr>
            <p:blipFill>
              <a:blip r:embed="rId526"/>
              <a:stretch>
                <a:fillRect/>
              </a:stretch>
            </p:blipFill>
            <p:spPr>
              <a:xfrm>
                <a:off x="10149227" y="3472987"/>
                <a:ext cx="47592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7">
            <p14:nvContentPartPr>
              <p14:cNvPr id="188" name="Freihand 187">
                <a:extLst>
                  <a:ext uri="{FF2B5EF4-FFF2-40B4-BE49-F238E27FC236}">
                    <a16:creationId xmlns:a16="http://schemas.microsoft.com/office/drawing/2014/main" id="{68E789D2-9CE1-4FCA-8928-EAA8823DCB06}"/>
                  </a:ext>
                </a:extLst>
              </p14:cNvPr>
              <p14:cNvContentPartPr/>
              <p14:nvPr/>
            </p14:nvContentPartPr>
            <p14:xfrm>
              <a:off x="10782107" y="3354547"/>
              <a:ext cx="165240" cy="278280"/>
            </p14:xfrm>
          </p:contentPart>
        </mc:Choice>
        <mc:Fallback xmlns="">
          <p:pic>
            <p:nvPicPr>
              <p:cNvPr id="188" name="Freihand 187">
                <a:extLst>
                  <a:ext uri="{FF2B5EF4-FFF2-40B4-BE49-F238E27FC236}">
                    <a16:creationId xmlns:a16="http://schemas.microsoft.com/office/drawing/2014/main" id="{68E789D2-9CE1-4FCA-8928-EAA8823DCB06}"/>
                  </a:ext>
                </a:extLst>
              </p:cNvPr>
              <p:cNvPicPr/>
              <p:nvPr/>
            </p:nvPicPr>
            <p:blipFill>
              <a:blip r:embed="rId528"/>
              <a:stretch>
                <a:fillRect/>
              </a:stretch>
            </p:blipFill>
            <p:spPr>
              <a:xfrm>
                <a:off x="10777787" y="3350227"/>
                <a:ext cx="173880" cy="28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9">
            <p14:nvContentPartPr>
              <p14:cNvPr id="189" name="Freihand 188">
                <a:extLst>
                  <a:ext uri="{FF2B5EF4-FFF2-40B4-BE49-F238E27FC236}">
                    <a16:creationId xmlns:a16="http://schemas.microsoft.com/office/drawing/2014/main" id="{7B781466-8C0C-4E39-84C6-B028B9A016F3}"/>
                  </a:ext>
                </a:extLst>
              </p14:cNvPr>
              <p14:cNvContentPartPr/>
              <p14:nvPr/>
            </p14:nvContentPartPr>
            <p14:xfrm>
              <a:off x="10963907" y="3272467"/>
              <a:ext cx="91440" cy="207000"/>
            </p14:xfrm>
          </p:contentPart>
        </mc:Choice>
        <mc:Fallback xmlns="">
          <p:pic>
            <p:nvPicPr>
              <p:cNvPr id="189" name="Freihand 188">
                <a:extLst>
                  <a:ext uri="{FF2B5EF4-FFF2-40B4-BE49-F238E27FC236}">
                    <a16:creationId xmlns:a16="http://schemas.microsoft.com/office/drawing/2014/main" id="{7B781466-8C0C-4E39-84C6-B028B9A016F3}"/>
                  </a:ext>
                </a:extLst>
              </p:cNvPr>
              <p:cNvPicPr/>
              <p:nvPr/>
            </p:nvPicPr>
            <p:blipFill>
              <a:blip r:embed="rId530"/>
              <a:stretch>
                <a:fillRect/>
              </a:stretch>
            </p:blipFill>
            <p:spPr>
              <a:xfrm>
                <a:off x="10959587" y="3268147"/>
                <a:ext cx="10008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1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9424C80A-92F6-43E5-94FB-71D7870EE3EF}"/>
                  </a:ext>
                </a:extLst>
              </p14:cNvPr>
              <p14:cNvContentPartPr/>
              <p14:nvPr/>
            </p14:nvContentPartPr>
            <p14:xfrm>
              <a:off x="11102147" y="3355627"/>
              <a:ext cx="70920" cy="98640"/>
            </p14:xfrm>
          </p:contentPart>
        </mc:Choice>
        <mc:Fallback xmlns=""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9424C80A-92F6-43E5-94FB-71D7870EE3EF}"/>
                  </a:ext>
                </a:extLst>
              </p:cNvPr>
              <p:cNvPicPr/>
              <p:nvPr/>
            </p:nvPicPr>
            <p:blipFill>
              <a:blip r:embed="rId532"/>
              <a:stretch>
                <a:fillRect/>
              </a:stretch>
            </p:blipFill>
            <p:spPr>
              <a:xfrm>
                <a:off x="11097827" y="3351307"/>
                <a:ext cx="7956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3">
            <p14:nvContentPartPr>
              <p14:cNvPr id="191" name="Freihand 190">
                <a:extLst>
                  <a:ext uri="{FF2B5EF4-FFF2-40B4-BE49-F238E27FC236}">
                    <a16:creationId xmlns:a16="http://schemas.microsoft.com/office/drawing/2014/main" id="{B73E1B80-54DA-4C81-85D2-F894EFD8EC3B}"/>
                  </a:ext>
                </a:extLst>
              </p14:cNvPr>
              <p14:cNvContentPartPr/>
              <p14:nvPr/>
            </p14:nvContentPartPr>
            <p14:xfrm>
              <a:off x="11192867" y="3270667"/>
              <a:ext cx="61560" cy="172440"/>
            </p14:xfrm>
          </p:contentPart>
        </mc:Choice>
        <mc:Fallback xmlns="">
          <p:pic>
            <p:nvPicPr>
              <p:cNvPr id="191" name="Freihand 190">
                <a:extLst>
                  <a:ext uri="{FF2B5EF4-FFF2-40B4-BE49-F238E27FC236}">
                    <a16:creationId xmlns:a16="http://schemas.microsoft.com/office/drawing/2014/main" id="{B73E1B80-54DA-4C81-85D2-F894EFD8EC3B}"/>
                  </a:ext>
                </a:extLst>
              </p:cNvPr>
              <p:cNvPicPr/>
              <p:nvPr/>
            </p:nvPicPr>
            <p:blipFill>
              <a:blip r:embed="rId534"/>
              <a:stretch>
                <a:fillRect/>
              </a:stretch>
            </p:blipFill>
            <p:spPr>
              <a:xfrm>
                <a:off x="11188547" y="3266347"/>
                <a:ext cx="7020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5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B5E84111-F16A-4A0E-B278-6AE9F3016C36}"/>
                  </a:ext>
                </a:extLst>
              </p14:cNvPr>
              <p14:cNvContentPartPr/>
              <p14:nvPr/>
            </p14:nvContentPartPr>
            <p14:xfrm>
              <a:off x="11084507" y="3253747"/>
              <a:ext cx="92520" cy="211680"/>
            </p14:xfrm>
          </p:contentPart>
        </mc:Choice>
        <mc:Fallback xmlns=""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B5E84111-F16A-4A0E-B278-6AE9F3016C36}"/>
                  </a:ext>
                </a:extLst>
              </p:cNvPr>
              <p:cNvPicPr/>
              <p:nvPr/>
            </p:nvPicPr>
            <p:blipFill>
              <a:blip r:embed="rId536"/>
              <a:stretch>
                <a:fillRect/>
              </a:stretch>
            </p:blipFill>
            <p:spPr>
              <a:xfrm>
                <a:off x="11080187" y="3249427"/>
                <a:ext cx="10116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7">
            <p14:nvContentPartPr>
              <p14:cNvPr id="193" name="Freihand 192">
                <a:extLst>
                  <a:ext uri="{FF2B5EF4-FFF2-40B4-BE49-F238E27FC236}">
                    <a16:creationId xmlns:a16="http://schemas.microsoft.com/office/drawing/2014/main" id="{D9E69BB3-AD5F-4265-9953-BC94B47BFE42}"/>
                  </a:ext>
                </a:extLst>
              </p14:cNvPr>
              <p14:cNvContentPartPr/>
              <p14:nvPr/>
            </p14:nvContentPartPr>
            <p14:xfrm>
              <a:off x="11216267" y="3243667"/>
              <a:ext cx="443880" cy="216720"/>
            </p14:xfrm>
          </p:contentPart>
        </mc:Choice>
        <mc:Fallback xmlns="">
          <p:pic>
            <p:nvPicPr>
              <p:cNvPr id="193" name="Freihand 192">
                <a:extLst>
                  <a:ext uri="{FF2B5EF4-FFF2-40B4-BE49-F238E27FC236}">
                    <a16:creationId xmlns:a16="http://schemas.microsoft.com/office/drawing/2014/main" id="{D9E69BB3-AD5F-4265-9953-BC94B47BFE42}"/>
                  </a:ext>
                </a:extLst>
              </p:cNvPr>
              <p:cNvPicPr/>
              <p:nvPr/>
            </p:nvPicPr>
            <p:blipFill>
              <a:blip r:embed="rId538"/>
              <a:stretch>
                <a:fillRect/>
              </a:stretch>
            </p:blipFill>
            <p:spPr>
              <a:xfrm>
                <a:off x="11211947" y="3239347"/>
                <a:ext cx="45252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9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4E53D1BC-5379-4AFF-8F9F-D4D7D23D2DCB}"/>
                  </a:ext>
                </a:extLst>
              </p14:cNvPr>
              <p14:cNvContentPartPr/>
              <p14:nvPr/>
            </p14:nvContentPartPr>
            <p14:xfrm>
              <a:off x="8434907" y="3907147"/>
              <a:ext cx="75960" cy="133560"/>
            </p14:xfrm>
          </p:contentPart>
        </mc:Choice>
        <mc:Fallback xmlns=""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4E53D1BC-5379-4AFF-8F9F-D4D7D23D2DCB}"/>
                  </a:ext>
                </a:extLst>
              </p:cNvPr>
              <p:cNvPicPr/>
              <p:nvPr/>
            </p:nvPicPr>
            <p:blipFill>
              <a:blip r:embed="rId540"/>
              <a:stretch>
                <a:fillRect/>
              </a:stretch>
            </p:blipFill>
            <p:spPr>
              <a:xfrm>
                <a:off x="8430587" y="3902827"/>
                <a:ext cx="8460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1">
            <p14:nvContentPartPr>
              <p14:cNvPr id="260" name="Freihand 259">
                <a:extLst>
                  <a:ext uri="{FF2B5EF4-FFF2-40B4-BE49-F238E27FC236}">
                    <a16:creationId xmlns:a16="http://schemas.microsoft.com/office/drawing/2014/main" id="{BE46563D-1208-459B-8405-7B04F720B23E}"/>
                  </a:ext>
                </a:extLst>
              </p14:cNvPr>
              <p14:cNvContentPartPr/>
              <p14:nvPr/>
            </p14:nvContentPartPr>
            <p14:xfrm>
              <a:off x="8473427" y="3972667"/>
              <a:ext cx="73440" cy="5760"/>
            </p14:xfrm>
          </p:contentPart>
        </mc:Choice>
        <mc:Fallback xmlns="">
          <p:pic>
            <p:nvPicPr>
              <p:cNvPr id="260" name="Freihand 259">
                <a:extLst>
                  <a:ext uri="{FF2B5EF4-FFF2-40B4-BE49-F238E27FC236}">
                    <a16:creationId xmlns:a16="http://schemas.microsoft.com/office/drawing/2014/main" id="{BE46563D-1208-459B-8405-7B04F720B23E}"/>
                  </a:ext>
                </a:extLst>
              </p:cNvPr>
              <p:cNvPicPr/>
              <p:nvPr/>
            </p:nvPicPr>
            <p:blipFill>
              <a:blip r:embed="rId542"/>
              <a:stretch>
                <a:fillRect/>
              </a:stretch>
            </p:blipFill>
            <p:spPr>
              <a:xfrm>
                <a:off x="8469107" y="3968347"/>
                <a:ext cx="8208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3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DB4E8CC4-4B2B-4C5E-B859-C6B3657D29EC}"/>
                  </a:ext>
                </a:extLst>
              </p14:cNvPr>
              <p14:cNvContentPartPr/>
              <p14:nvPr/>
            </p14:nvContentPartPr>
            <p14:xfrm>
              <a:off x="8747747" y="3950347"/>
              <a:ext cx="3240" cy="63720"/>
            </p14:xfrm>
          </p:contentPart>
        </mc:Choice>
        <mc:Fallback xmlns=""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DB4E8CC4-4B2B-4C5E-B859-C6B3657D29EC}"/>
                  </a:ext>
                </a:extLst>
              </p:cNvPr>
              <p:cNvPicPr/>
              <p:nvPr/>
            </p:nvPicPr>
            <p:blipFill>
              <a:blip r:embed="rId544"/>
              <a:stretch>
                <a:fillRect/>
              </a:stretch>
            </p:blipFill>
            <p:spPr>
              <a:xfrm>
                <a:off x="8743427" y="3946027"/>
                <a:ext cx="118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5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B0799CA6-769B-42D7-8125-3EED550D0A79}"/>
                  </a:ext>
                </a:extLst>
              </p14:cNvPr>
              <p14:cNvContentPartPr/>
              <p14:nvPr/>
            </p14:nvContentPartPr>
            <p14:xfrm>
              <a:off x="8680787" y="3895267"/>
              <a:ext cx="137880" cy="124200"/>
            </p14:xfrm>
          </p:contentPart>
        </mc:Choice>
        <mc:Fallback xmlns=""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B0799CA6-769B-42D7-8125-3EED550D0A79}"/>
                  </a:ext>
                </a:extLst>
              </p:cNvPr>
              <p:cNvPicPr/>
              <p:nvPr/>
            </p:nvPicPr>
            <p:blipFill>
              <a:blip r:embed="rId546"/>
              <a:stretch>
                <a:fillRect/>
              </a:stretch>
            </p:blipFill>
            <p:spPr>
              <a:xfrm>
                <a:off x="8676467" y="3890947"/>
                <a:ext cx="14652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7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436516BB-B640-48F1-9D11-ABA82AF32645}"/>
                  </a:ext>
                </a:extLst>
              </p14:cNvPr>
              <p14:cNvContentPartPr/>
              <p14:nvPr/>
            </p14:nvContentPartPr>
            <p14:xfrm>
              <a:off x="9739907" y="2253667"/>
              <a:ext cx="172080" cy="16560"/>
            </p14:xfrm>
          </p:contentPart>
        </mc:Choice>
        <mc:Fallback xmlns=""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436516BB-B640-48F1-9D11-ABA82AF32645}"/>
                  </a:ext>
                </a:extLst>
              </p:cNvPr>
              <p:cNvPicPr/>
              <p:nvPr/>
            </p:nvPicPr>
            <p:blipFill>
              <a:blip r:embed="rId548"/>
              <a:stretch>
                <a:fillRect/>
              </a:stretch>
            </p:blipFill>
            <p:spPr>
              <a:xfrm>
                <a:off x="9735587" y="2249347"/>
                <a:ext cx="18072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9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5A7E6FCC-D833-48D9-B629-CC93E4B87112}"/>
                  </a:ext>
                </a:extLst>
              </p14:cNvPr>
              <p14:cNvContentPartPr/>
              <p14:nvPr/>
            </p14:nvContentPartPr>
            <p14:xfrm>
              <a:off x="10043387" y="2174827"/>
              <a:ext cx="209880" cy="159840"/>
            </p14:xfrm>
          </p:contentPart>
        </mc:Choice>
        <mc:Fallback xmlns=""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5A7E6FCC-D833-48D9-B629-CC93E4B87112}"/>
                  </a:ext>
                </a:extLst>
              </p:cNvPr>
              <p:cNvPicPr/>
              <p:nvPr/>
            </p:nvPicPr>
            <p:blipFill>
              <a:blip r:embed="rId550"/>
              <a:stretch>
                <a:fillRect/>
              </a:stretch>
            </p:blipFill>
            <p:spPr>
              <a:xfrm>
                <a:off x="10039067" y="2170507"/>
                <a:ext cx="21852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1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21DD475E-F252-4C7E-ACC7-A953B18702B1}"/>
                  </a:ext>
                </a:extLst>
              </p14:cNvPr>
              <p14:cNvContentPartPr/>
              <p14:nvPr/>
            </p14:nvContentPartPr>
            <p14:xfrm>
              <a:off x="10247147" y="2230267"/>
              <a:ext cx="219240" cy="102600"/>
            </p14:xfrm>
          </p:contentPart>
        </mc:Choice>
        <mc:Fallback xmlns=""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21DD475E-F252-4C7E-ACC7-A953B18702B1}"/>
                  </a:ext>
                </a:extLst>
              </p:cNvPr>
              <p:cNvPicPr/>
              <p:nvPr/>
            </p:nvPicPr>
            <p:blipFill>
              <a:blip r:embed="rId552"/>
              <a:stretch>
                <a:fillRect/>
              </a:stretch>
            </p:blipFill>
            <p:spPr>
              <a:xfrm>
                <a:off x="10242827" y="2225947"/>
                <a:ext cx="22788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3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D0CE4B1C-2891-41A0-ABAF-6E38568AB704}"/>
                  </a:ext>
                </a:extLst>
              </p14:cNvPr>
              <p14:cNvContentPartPr/>
              <p14:nvPr/>
            </p14:nvContentPartPr>
            <p14:xfrm>
              <a:off x="10495547" y="2265187"/>
              <a:ext cx="102960" cy="91440"/>
            </p14:xfrm>
          </p:contentPart>
        </mc:Choice>
        <mc:Fallback xmlns=""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D0CE4B1C-2891-41A0-ABAF-6E38568AB704}"/>
                  </a:ext>
                </a:extLst>
              </p:cNvPr>
              <p:cNvPicPr/>
              <p:nvPr/>
            </p:nvPicPr>
            <p:blipFill>
              <a:blip r:embed="rId554"/>
              <a:stretch>
                <a:fillRect/>
              </a:stretch>
            </p:blipFill>
            <p:spPr>
              <a:xfrm>
                <a:off x="10491227" y="2260867"/>
                <a:ext cx="1116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5">
            <p14:nvContentPartPr>
              <p14:cNvPr id="138" name="Freihand 137">
                <a:extLst>
                  <a:ext uri="{FF2B5EF4-FFF2-40B4-BE49-F238E27FC236}">
                    <a16:creationId xmlns:a16="http://schemas.microsoft.com/office/drawing/2014/main" id="{71731BCD-65AA-4FE7-8ECE-C9677D0EFAAF}"/>
                  </a:ext>
                </a:extLst>
              </p14:cNvPr>
              <p14:cNvContentPartPr/>
              <p14:nvPr/>
            </p14:nvContentPartPr>
            <p14:xfrm>
              <a:off x="10714427" y="2203267"/>
              <a:ext cx="86760" cy="131040"/>
            </p14:xfrm>
          </p:contentPart>
        </mc:Choice>
        <mc:Fallback xmlns="">
          <p:pic>
            <p:nvPicPr>
              <p:cNvPr id="138" name="Freihand 137">
                <a:extLst>
                  <a:ext uri="{FF2B5EF4-FFF2-40B4-BE49-F238E27FC236}">
                    <a16:creationId xmlns:a16="http://schemas.microsoft.com/office/drawing/2014/main" id="{71731BCD-65AA-4FE7-8ECE-C9677D0EFAAF}"/>
                  </a:ext>
                </a:extLst>
              </p:cNvPr>
              <p:cNvPicPr/>
              <p:nvPr/>
            </p:nvPicPr>
            <p:blipFill>
              <a:blip r:embed="rId556"/>
              <a:stretch>
                <a:fillRect/>
              </a:stretch>
            </p:blipFill>
            <p:spPr>
              <a:xfrm>
                <a:off x="10710107" y="2198947"/>
                <a:ext cx="9540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7">
            <p14:nvContentPartPr>
              <p14:cNvPr id="139" name="Freihand 138">
                <a:extLst>
                  <a:ext uri="{FF2B5EF4-FFF2-40B4-BE49-F238E27FC236}">
                    <a16:creationId xmlns:a16="http://schemas.microsoft.com/office/drawing/2014/main" id="{A5A1AE56-71EF-49E8-A795-EB9E895690A0}"/>
                  </a:ext>
                </a:extLst>
              </p14:cNvPr>
              <p14:cNvContentPartPr/>
              <p14:nvPr/>
            </p14:nvContentPartPr>
            <p14:xfrm>
              <a:off x="10832147" y="2243587"/>
              <a:ext cx="113400" cy="81720"/>
            </p14:xfrm>
          </p:contentPart>
        </mc:Choice>
        <mc:Fallback xmlns="">
          <p:pic>
            <p:nvPicPr>
              <p:cNvPr id="139" name="Freihand 138">
                <a:extLst>
                  <a:ext uri="{FF2B5EF4-FFF2-40B4-BE49-F238E27FC236}">
                    <a16:creationId xmlns:a16="http://schemas.microsoft.com/office/drawing/2014/main" id="{A5A1AE56-71EF-49E8-A795-EB9E895690A0}"/>
                  </a:ext>
                </a:extLst>
              </p:cNvPr>
              <p:cNvPicPr/>
              <p:nvPr/>
            </p:nvPicPr>
            <p:blipFill>
              <a:blip r:embed="rId558"/>
              <a:stretch>
                <a:fillRect/>
              </a:stretch>
            </p:blipFill>
            <p:spPr>
              <a:xfrm>
                <a:off x="10827827" y="2239267"/>
                <a:ext cx="12204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9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7C33D1C0-4739-4880-9400-18F339F7FA8D}"/>
                  </a:ext>
                </a:extLst>
              </p14:cNvPr>
              <p14:cNvContentPartPr/>
              <p14:nvPr/>
            </p14:nvContentPartPr>
            <p14:xfrm>
              <a:off x="10930067" y="2171227"/>
              <a:ext cx="35640" cy="58680"/>
            </p14:xfrm>
          </p:contentPart>
        </mc:Choice>
        <mc:Fallback xmlns=""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7C33D1C0-4739-4880-9400-18F339F7FA8D}"/>
                  </a:ext>
                </a:extLst>
              </p:cNvPr>
              <p:cNvPicPr/>
              <p:nvPr/>
            </p:nvPicPr>
            <p:blipFill>
              <a:blip r:embed="rId560"/>
              <a:stretch>
                <a:fillRect/>
              </a:stretch>
            </p:blipFill>
            <p:spPr>
              <a:xfrm>
                <a:off x="10925747" y="2166907"/>
                <a:ext cx="4428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1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15EEE208-A6BA-4D19-A94D-C78217F60267}"/>
                  </a:ext>
                </a:extLst>
              </p14:cNvPr>
              <p14:cNvContentPartPr/>
              <p14:nvPr/>
            </p14:nvContentPartPr>
            <p14:xfrm>
              <a:off x="11004587" y="2159347"/>
              <a:ext cx="103320" cy="149760"/>
            </p14:xfrm>
          </p:contentPart>
        </mc:Choice>
        <mc:Fallback xmlns=""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15EEE208-A6BA-4D19-A94D-C78217F60267}"/>
                  </a:ext>
                </a:extLst>
              </p:cNvPr>
              <p:cNvPicPr/>
              <p:nvPr/>
            </p:nvPicPr>
            <p:blipFill>
              <a:blip r:embed="rId562"/>
              <a:stretch>
                <a:fillRect/>
              </a:stretch>
            </p:blipFill>
            <p:spPr>
              <a:xfrm>
                <a:off x="11000267" y="2155027"/>
                <a:ext cx="11196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3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5F4E8ED7-E803-41C6-8970-4589281526ED}"/>
                  </a:ext>
                </a:extLst>
              </p14:cNvPr>
              <p14:cNvContentPartPr/>
              <p14:nvPr/>
            </p14:nvContentPartPr>
            <p14:xfrm>
              <a:off x="11126987" y="2211907"/>
              <a:ext cx="109080" cy="89640"/>
            </p14:xfrm>
          </p:contentPart>
        </mc:Choice>
        <mc:Fallback xmlns=""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5F4E8ED7-E803-41C6-8970-4589281526ED}"/>
                  </a:ext>
                </a:extLst>
              </p:cNvPr>
              <p:cNvPicPr/>
              <p:nvPr/>
            </p:nvPicPr>
            <p:blipFill>
              <a:blip r:embed="rId564"/>
              <a:stretch>
                <a:fillRect/>
              </a:stretch>
            </p:blipFill>
            <p:spPr>
              <a:xfrm>
                <a:off x="11122667" y="2207587"/>
                <a:ext cx="117720" cy="9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5">
            <p14:nvContentPartPr>
              <p14:cNvPr id="143" name="Freihand 142">
                <a:extLst>
                  <a:ext uri="{FF2B5EF4-FFF2-40B4-BE49-F238E27FC236}">
                    <a16:creationId xmlns:a16="http://schemas.microsoft.com/office/drawing/2014/main" id="{77616EE3-693D-4122-B0B5-D6DE57125665}"/>
                  </a:ext>
                </a:extLst>
              </p14:cNvPr>
              <p14:cNvContentPartPr/>
              <p14:nvPr/>
            </p14:nvContentPartPr>
            <p14:xfrm>
              <a:off x="11376827" y="2191387"/>
              <a:ext cx="32760" cy="106920"/>
            </p14:xfrm>
          </p:contentPart>
        </mc:Choice>
        <mc:Fallback xmlns="">
          <p:pic>
            <p:nvPicPr>
              <p:cNvPr id="143" name="Freihand 142">
                <a:extLst>
                  <a:ext uri="{FF2B5EF4-FFF2-40B4-BE49-F238E27FC236}">
                    <a16:creationId xmlns:a16="http://schemas.microsoft.com/office/drawing/2014/main" id="{77616EE3-693D-4122-B0B5-D6DE57125665}"/>
                  </a:ext>
                </a:extLst>
              </p:cNvPr>
              <p:cNvPicPr/>
              <p:nvPr/>
            </p:nvPicPr>
            <p:blipFill>
              <a:blip r:embed="rId566"/>
              <a:stretch>
                <a:fillRect/>
              </a:stretch>
            </p:blipFill>
            <p:spPr>
              <a:xfrm>
                <a:off x="11372507" y="2187067"/>
                <a:ext cx="4140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7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D9A61B79-179E-42EE-A1C3-8C8E7C949102}"/>
                  </a:ext>
                </a:extLst>
              </p14:cNvPr>
              <p14:cNvContentPartPr/>
              <p14:nvPr/>
            </p14:nvContentPartPr>
            <p14:xfrm>
              <a:off x="11378627" y="2169427"/>
              <a:ext cx="85320" cy="127800"/>
            </p14:xfrm>
          </p:contentPart>
        </mc:Choice>
        <mc:Fallback xmlns=""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D9A61B79-179E-42EE-A1C3-8C8E7C949102}"/>
                  </a:ext>
                </a:extLst>
              </p:cNvPr>
              <p:cNvPicPr/>
              <p:nvPr/>
            </p:nvPicPr>
            <p:blipFill>
              <a:blip r:embed="rId568"/>
              <a:stretch>
                <a:fillRect/>
              </a:stretch>
            </p:blipFill>
            <p:spPr>
              <a:xfrm>
                <a:off x="11374307" y="2165107"/>
                <a:ext cx="9396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9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ADE1994E-3A5F-4B75-A8C3-B01C9A3C68B7}"/>
                  </a:ext>
                </a:extLst>
              </p14:cNvPr>
              <p14:cNvContentPartPr/>
              <p14:nvPr/>
            </p14:nvContentPartPr>
            <p14:xfrm>
              <a:off x="11485547" y="2212987"/>
              <a:ext cx="262800" cy="97920"/>
            </p14:xfrm>
          </p:contentPart>
        </mc:Choice>
        <mc:Fallback xmlns=""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ADE1994E-3A5F-4B75-A8C3-B01C9A3C68B7}"/>
                  </a:ext>
                </a:extLst>
              </p:cNvPr>
              <p:cNvPicPr/>
              <p:nvPr/>
            </p:nvPicPr>
            <p:blipFill>
              <a:blip r:embed="rId570"/>
              <a:stretch>
                <a:fillRect/>
              </a:stretch>
            </p:blipFill>
            <p:spPr>
              <a:xfrm>
                <a:off x="11481227" y="2208667"/>
                <a:ext cx="2714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1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2E2CC693-FA9E-4A11-9A8C-1FBDF98ECFC6}"/>
                  </a:ext>
                </a:extLst>
              </p14:cNvPr>
              <p14:cNvContentPartPr/>
              <p14:nvPr/>
            </p14:nvContentPartPr>
            <p14:xfrm>
              <a:off x="11702627" y="2149627"/>
              <a:ext cx="360" cy="360"/>
            </p14:xfrm>
          </p:contentPart>
        </mc:Choice>
        <mc:Fallback xmlns=""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2E2CC693-FA9E-4A11-9A8C-1FBDF98ECFC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698307" y="21453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2">
            <p14:nvContentPartPr>
              <p14:cNvPr id="398" name="Freihand 397">
                <a:extLst>
                  <a:ext uri="{FF2B5EF4-FFF2-40B4-BE49-F238E27FC236}">
                    <a16:creationId xmlns:a16="http://schemas.microsoft.com/office/drawing/2014/main" id="{3980670B-44E2-41D3-A860-D840AC613599}"/>
                  </a:ext>
                </a:extLst>
              </p14:cNvPr>
              <p14:cNvContentPartPr/>
              <p14:nvPr/>
            </p14:nvContentPartPr>
            <p14:xfrm>
              <a:off x="8065907" y="3343027"/>
              <a:ext cx="1186200" cy="905040"/>
            </p14:xfrm>
          </p:contentPart>
        </mc:Choice>
        <mc:Fallback xmlns="">
          <p:pic>
            <p:nvPicPr>
              <p:cNvPr id="398" name="Freihand 397">
                <a:extLst>
                  <a:ext uri="{FF2B5EF4-FFF2-40B4-BE49-F238E27FC236}">
                    <a16:creationId xmlns:a16="http://schemas.microsoft.com/office/drawing/2014/main" id="{3980670B-44E2-41D3-A860-D840AC613599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8061587" y="3338707"/>
                <a:ext cx="1194840" cy="9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4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294AFE14-5E2B-43AB-AB52-CC29F90C5649}"/>
                  </a:ext>
                </a:extLst>
              </p14:cNvPr>
              <p14:cNvContentPartPr/>
              <p14:nvPr/>
            </p14:nvContentPartPr>
            <p14:xfrm>
              <a:off x="9263627" y="3881587"/>
              <a:ext cx="558720" cy="10440"/>
            </p14:xfrm>
          </p:contentPart>
        </mc:Choice>
        <mc:Fallback xmlns=""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294AFE14-5E2B-43AB-AB52-CC29F90C5649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9259307" y="3877267"/>
                <a:ext cx="56736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6">
            <p14:nvContentPartPr>
              <p14:cNvPr id="400" name="Freihand 399">
                <a:extLst>
                  <a:ext uri="{FF2B5EF4-FFF2-40B4-BE49-F238E27FC236}">
                    <a16:creationId xmlns:a16="http://schemas.microsoft.com/office/drawing/2014/main" id="{B5E85270-D1C5-4DBB-A873-58C90E27E179}"/>
                  </a:ext>
                </a:extLst>
              </p14:cNvPr>
              <p14:cNvContentPartPr/>
              <p14:nvPr/>
            </p14:nvContentPartPr>
            <p14:xfrm>
              <a:off x="9106307" y="3743707"/>
              <a:ext cx="411840" cy="262440"/>
            </p14:xfrm>
          </p:contentPart>
        </mc:Choice>
        <mc:Fallback xmlns="">
          <p:pic>
            <p:nvPicPr>
              <p:cNvPr id="400" name="Freihand 399">
                <a:extLst>
                  <a:ext uri="{FF2B5EF4-FFF2-40B4-BE49-F238E27FC236}">
                    <a16:creationId xmlns:a16="http://schemas.microsoft.com/office/drawing/2014/main" id="{B5E85270-D1C5-4DBB-A873-58C90E27E179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9101987" y="3739387"/>
                <a:ext cx="42048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8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A6EC9229-130B-40CE-97DF-3ECD7FD2CE5F}"/>
                  </a:ext>
                </a:extLst>
              </p14:cNvPr>
              <p14:cNvContentPartPr/>
              <p14:nvPr/>
            </p14:nvContentPartPr>
            <p14:xfrm>
              <a:off x="9912347" y="3773227"/>
              <a:ext cx="370080" cy="422280"/>
            </p14:xfrm>
          </p:contentPart>
        </mc:Choice>
        <mc:Fallback xmlns=""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A6EC9229-130B-40CE-97DF-3ECD7FD2CE5F}"/>
                  </a:ext>
                </a:extLst>
              </p:cNvPr>
              <p:cNvPicPr/>
              <p:nvPr/>
            </p:nvPicPr>
            <p:blipFill>
              <a:blip r:embed="rId579"/>
              <a:stretch>
                <a:fillRect/>
              </a:stretch>
            </p:blipFill>
            <p:spPr>
              <a:xfrm>
                <a:off x="9908027" y="3768907"/>
                <a:ext cx="378720" cy="43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0">
            <p14:nvContentPartPr>
              <p14:cNvPr id="402" name="Freihand 401">
                <a:extLst>
                  <a:ext uri="{FF2B5EF4-FFF2-40B4-BE49-F238E27FC236}">
                    <a16:creationId xmlns:a16="http://schemas.microsoft.com/office/drawing/2014/main" id="{13101E0C-ABB4-4367-B612-1C2A782D6B34}"/>
                  </a:ext>
                </a:extLst>
              </p14:cNvPr>
              <p14:cNvContentPartPr/>
              <p14:nvPr/>
            </p14:nvContentPartPr>
            <p14:xfrm>
              <a:off x="10300067" y="3791587"/>
              <a:ext cx="19800" cy="55080"/>
            </p14:xfrm>
          </p:contentPart>
        </mc:Choice>
        <mc:Fallback xmlns="">
          <p:pic>
            <p:nvPicPr>
              <p:cNvPr id="402" name="Freihand 401">
                <a:extLst>
                  <a:ext uri="{FF2B5EF4-FFF2-40B4-BE49-F238E27FC236}">
                    <a16:creationId xmlns:a16="http://schemas.microsoft.com/office/drawing/2014/main" id="{13101E0C-ABB4-4367-B612-1C2A782D6B34}"/>
                  </a:ext>
                </a:extLst>
              </p:cNvPr>
              <p:cNvPicPr/>
              <p:nvPr/>
            </p:nvPicPr>
            <p:blipFill>
              <a:blip r:embed="rId581"/>
              <a:stretch>
                <a:fillRect/>
              </a:stretch>
            </p:blipFill>
            <p:spPr>
              <a:xfrm>
                <a:off x="10295387" y="3787267"/>
                <a:ext cx="2844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2">
            <p14:nvContentPartPr>
              <p14:cNvPr id="403" name="Freihand 402">
                <a:extLst>
                  <a:ext uri="{FF2B5EF4-FFF2-40B4-BE49-F238E27FC236}">
                    <a16:creationId xmlns:a16="http://schemas.microsoft.com/office/drawing/2014/main" id="{E959B096-91D5-4D4C-A049-2542E5BF997F}"/>
                  </a:ext>
                </a:extLst>
              </p14:cNvPr>
              <p14:cNvContentPartPr/>
              <p14:nvPr/>
            </p14:nvContentPartPr>
            <p14:xfrm>
              <a:off x="10355507" y="3753427"/>
              <a:ext cx="145080" cy="222840"/>
            </p14:xfrm>
          </p:contentPart>
        </mc:Choice>
        <mc:Fallback xmlns="">
          <p:pic>
            <p:nvPicPr>
              <p:cNvPr id="403" name="Freihand 402">
                <a:extLst>
                  <a:ext uri="{FF2B5EF4-FFF2-40B4-BE49-F238E27FC236}">
                    <a16:creationId xmlns:a16="http://schemas.microsoft.com/office/drawing/2014/main" id="{E959B096-91D5-4D4C-A049-2542E5BF997F}"/>
                  </a:ext>
                </a:extLst>
              </p:cNvPr>
              <p:cNvPicPr/>
              <p:nvPr/>
            </p:nvPicPr>
            <p:blipFill>
              <a:blip r:embed="rId583"/>
              <a:stretch>
                <a:fillRect/>
              </a:stretch>
            </p:blipFill>
            <p:spPr>
              <a:xfrm>
                <a:off x="10351187" y="3749107"/>
                <a:ext cx="15372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4">
            <p14:nvContentPartPr>
              <p14:cNvPr id="404" name="Freihand 403">
                <a:extLst>
                  <a:ext uri="{FF2B5EF4-FFF2-40B4-BE49-F238E27FC236}">
                    <a16:creationId xmlns:a16="http://schemas.microsoft.com/office/drawing/2014/main" id="{3CF6513A-74D6-4053-B5C1-119D8F2044DD}"/>
                  </a:ext>
                </a:extLst>
              </p14:cNvPr>
              <p14:cNvContentPartPr/>
              <p14:nvPr/>
            </p14:nvContentPartPr>
            <p14:xfrm>
              <a:off x="10541987" y="3866827"/>
              <a:ext cx="53280" cy="121680"/>
            </p14:xfrm>
          </p:contentPart>
        </mc:Choice>
        <mc:Fallback xmlns="">
          <p:pic>
            <p:nvPicPr>
              <p:cNvPr id="404" name="Freihand 403">
                <a:extLst>
                  <a:ext uri="{FF2B5EF4-FFF2-40B4-BE49-F238E27FC236}">
                    <a16:creationId xmlns:a16="http://schemas.microsoft.com/office/drawing/2014/main" id="{3CF6513A-74D6-4053-B5C1-119D8F2044DD}"/>
                  </a:ext>
                </a:extLst>
              </p:cNvPr>
              <p:cNvPicPr/>
              <p:nvPr/>
            </p:nvPicPr>
            <p:blipFill>
              <a:blip r:embed="rId585"/>
              <a:stretch>
                <a:fillRect/>
              </a:stretch>
            </p:blipFill>
            <p:spPr>
              <a:xfrm>
                <a:off x="10537667" y="3862507"/>
                <a:ext cx="61920" cy="1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6">
            <p14:nvContentPartPr>
              <p14:cNvPr id="405" name="Freihand 404">
                <a:extLst>
                  <a:ext uri="{FF2B5EF4-FFF2-40B4-BE49-F238E27FC236}">
                    <a16:creationId xmlns:a16="http://schemas.microsoft.com/office/drawing/2014/main" id="{80835E43-98EC-4B2A-BB45-932907FF3769}"/>
                  </a:ext>
                </a:extLst>
              </p14:cNvPr>
              <p14:cNvContentPartPr/>
              <p14:nvPr/>
            </p14:nvContentPartPr>
            <p14:xfrm>
              <a:off x="10532267" y="3858907"/>
              <a:ext cx="102960" cy="124920"/>
            </p14:xfrm>
          </p:contentPart>
        </mc:Choice>
        <mc:Fallback xmlns="">
          <p:pic>
            <p:nvPicPr>
              <p:cNvPr id="405" name="Freihand 404">
                <a:extLst>
                  <a:ext uri="{FF2B5EF4-FFF2-40B4-BE49-F238E27FC236}">
                    <a16:creationId xmlns:a16="http://schemas.microsoft.com/office/drawing/2014/main" id="{80835E43-98EC-4B2A-BB45-932907FF3769}"/>
                  </a:ext>
                </a:extLst>
              </p:cNvPr>
              <p:cNvPicPr/>
              <p:nvPr/>
            </p:nvPicPr>
            <p:blipFill>
              <a:blip r:embed="rId587"/>
              <a:stretch>
                <a:fillRect/>
              </a:stretch>
            </p:blipFill>
            <p:spPr>
              <a:xfrm>
                <a:off x="10527947" y="3854587"/>
                <a:ext cx="11160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8">
            <p14:nvContentPartPr>
              <p14:cNvPr id="406" name="Freihand 405">
                <a:extLst>
                  <a:ext uri="{FF2B5EF4-FFF2-40B4-BE49-F238E27FC236}">
                    <a16:creationId xmlns:a16="http://schemas.microsoft.com/office/drawing/2014/main" id="{BF22F228-D56B-46A5-BB83-55ED19423F4C}"/>
                  </a:ext>
                </a:extLst>
              </p14:cNvPr>
              <p14:cNvContentPartPr/>
              <p14:nvPr/>
            </p14:nvContentPartPr>
            <p14:xfrm>
              <a:off x="10547027" y="3911467"/>
              <a:ext cx="101160" cy="17280"/>
            </p14:xfrm>
          </p:contentPart>
        </mc:Choice>
        <mc:Fallback xmlns="">
          <p:pic>
            <p:nvPicPr>
              <p:cNvPr id="406" name="Freihand 405">
                <a:extLst>
                  <a:ext uri="{FF2B5EF4-FFF2-40B4-BE49-F238E27FC236}">
                    <a16:creationId xmlns:a16="http://schemas.microsoft.com/office/drawing/2014/main" id="{BF22F228-D56B-46A5-BB83-55ED19423F4C}"/>
                  </a:ext>
                </a:extLst>
              </p:cNvPr>
              <p:cNvPicPr/>
              <p:nvPr/>
            </p:nvPicPr>
            <p:blipFill>
              <a:blip r:embed="rId589"/>
              <a:stretch>
                <a:fillRect/>
              </a:stretch>
            </p:blipFill>
            <p:spPr>
              <a:xfrm>
                <a:off x="10542707" y="3907147"/>
                <a:ext cx="10980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0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650F0D1A-4E26-4940-877C-C1EC1D8506AA}"/>
                  </a:ext>
                </a:extLst>
              </p14:cNvPr>
              <p14:cNvContentPartPr/>
              <p14:nvPr/>
            </p14:nvContentPartPr>
            <p14:xfrm>
              <a:off x="10660427" y="3781867"/>
              <a:ext cx="247680" cy="210240"/>
            </p14:xfrm>
          </p:contentPart>
        </mc:Choice>
        <mc:Fallback xmlns=""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650F0D1A-4E26-4940-877C-C1EC1D8506AA}"/>
                  </a:ext>
                </a:extLst>
              </p:cNvPr>
              <p:cNvPicPr/>
              <p:nvPr/>
            </p:nvPicPr>
            <p:blipFill>
              <a:blip r:embed="rId591"/>
              <a:stretch>
                <a:fillRect/>
              </a:stretch>
            </p:blipFill>
            <p:spPr>
              <a:xfrm>
                <a:off x="10656107" y="3777547"/>
                <a:ext cx="256320" cy="21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2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3606CA45-9F6A-49E6-AD99-5068900A5F87}"/>
                  </a:ext>
                </a:extLst>
              </p14:cNvPr>
              <p14:cNvContentPartPr/>
              <p14:nvPr/>
            </p14:nvContentPartPr>
            <p14:xfrm>
              <a:off x="10821347" y="3731467"/>
              <a:ext cx="91080" cy="133560"/>
            </p14:xfrm>
          </p:contentPart>
        </mc:Choice>
        <mc:Fallback xmlns=""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3606CA45-9F6A-49E6-AD99-5068900A5F87}"/>
                  </a:ext>
                </a:extLst>
              </p:cNvPr>
              <p:cNvPicPr/>
              <p:nvPr/>
            </p:nvPicPr>
            <p:blipFill>
              <a:blip r:embed="rId593"/>
              <a:stretch>
                <a:fillRect/>
              </a:stretch>
            </p:blipFill>
            <p:spPr>
              <a:xfrm>
                <a:off x="10817027" y="3727147"/>
                <a:ext cx="9972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4">
            <p14:nvContentPartPr>
              <p14:cNvPr id="409" name="Freihand 408">
                <a:extLst>
                  <a:ext uri="{FF2B5EF4-FFF2-40B4-BE49-F238E27FC236}">
                    <a16:creationId xmlns:a16="http://schemas.microsoft.com/office/drawing/2014/main" id="{78EC2FF2-2982-477A-A310-DCBFD6CA9737}"/>
                  </a:ext>
                </a:extLst>
              </p14:cNvPr>
              <p14:cNvContentPartPr/>
              <p14:nvPr/>
            </p14:nvContentPartPr>
            <p14:xfrm>
              <a:off x="10903787" y="3817507"/>
              <a:ext cx="50760" cy="155880"/>
            </p14:xfrm>
          </p:contentPart>
        </mc:Choice>
        <mc:Fallback xmlns="">
          <p:pic>
            <p:nvPicPr>
              <p:cNvPr id="409" name="Freihand 408">
                <a:extLst>
                  <a:ext uri="{FF2B5EF4-FFF2-40B4-BE49-F238E27FC236}">
                    <a16:creationId xmlns:a16="http://schemas.microsoft.com/office/drawing/2014/main" id="{78EC2FF2-2982-477A-A310-DCBFD6CA9737}"/>
                  </a:ext>
                </a:extLst>
              </p:cNvPr>
              <p:cNvPicPr/>
              <p:nvPr/>
            </p:nvPicPr>
            <p:blipFill>
              <a:blip r:embed="rId595"/>
              <a:stretch>
                <a:fillRect/>
              </a:stretch>
            </p:blipFill>
            <p:spPr>
              <a:xfrm>
                <a:off x="10899467" y="3813187"/>
                <a:ext cx="5940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6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8FDCD4C5-FFF5-454E-826D-18B5CEC29711}"/>
                  </a:ext>
                </a:extLst>
              </p14:cNvPr>
              <p14:cNvContentPartPr/>
              <p14:nvPr/>
            </p14:nvContentPartPr>
            <p14:xfrm>
              <a:off x="10921787" y="3886987"/>
              <a:ext cx="100800" cy="258840"/>
            </p14:xfrm>
          </p:contentPart>
        </mc:Choice>
        <mc:Fallback xmlns=""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8FDCD4C5-FFF5-454E-826D-18B5CEC29711}"/>
                  </a:ext>
                </a:extLst>
              </p:cNvPr>
              <p:cNvPicPr/>
              <p:nvPr/>
            </p:nvPicPr>
            <p:blipFill>
              <a:blip r:embed="rId597"/>
              <a:stretch>
                <a:fillRect/>
              </a:stretch>
            </p:blipFill>
            <p:spPr>
              <a:xfrm>
                <a:off x="10917467" y="3882667"/>
                <a:ext cx="109440" cy="26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8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C82A70C5-109F-4A5E-A883-8BCFEED1191D}"/>
                  </a:ext>
                </a:extLst>
              </p14:cNvPr>
              <p14:cNvContentPartPr/>
              <p14:nvPr/>
            </p14:nvContentPartPr>
            <p14:xfrm>
              <a:off x="11213747" y="3678547"/>
              <a:ext cx="312840" cy="365040"/>
            </p14:xfrm>
          </p:contentPart>
        </mc:Choice>
        <mc:Fallback xmlns=""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C82A70C5-109F-4A5E-A883-8BCFEED1191D}"/>
                  </a:ext>
                </a:extLst>
              </p:cNvPr>
              <p:cNvPicPr/>
              <p:nvPr/>
            </p:nvPicPr>
            <p:blipFill>
              <a:blip r:embed="rId599"/>
              <a:stretch>
                <a:fillRect/>
              </a:stretch>
            </p:blipFill>
            <p:spPr>
              <a:xfrm>
                <a:off x="11209427" y="3674227"/>
                <a:ext cx="321480" cy="37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0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B8B1D670-FEF8-4246-8D48-A6D82BEBD7A7}"/>
                  </a:ext>
                </a:extLst>
              </p14:cNvPr>
              <p14:cNvContentPartPr/>
              <p14:nvPr/>
            </p14:nvContentPartPr>
            <p14:xfrm>
              <a:off x="11491307" y="3677827"/>
              <a:ext cx="46800" cy="10080"/>
            </p14:xfrm>
          </p:contentPart>
        </mc:Choice>
        <mc:Fallback xmlns=""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B8B1D670-FEF8-4246-8D48-A6D82BEBD7A7}"/>
                  </a:ext>
                </a:extLst>
              </p:cNvPr>
              <p:cNvPicPr/>
              <p:nvPr/>
            </p:nvPicPr>
            <p:blipFill>
              <a:blip r:embed="rId601"/>
              <a:stretch>
                <a:fillRect/>
              </a:stretch>
            </p:blipFill>
            <p:spPr>
              <a:xfrm>
                <a:off x="11486987" y="3673507"/>
                <a:ext cx="5544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2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319E0E31-901B-48D0-8AC7-BD84A4A2D3A0}"/>
                  </a:ext>
                </a:extLst>
              </p14:cNvPr>
              <p14:cNvContentPartPr/>
              <p14:nvPr/>
            </p14:nvContentPartPr>
            <p14:xfrm>
              <a:off x="10006667" y="4216027"/>
              <a:ext cx="121320" cy="203040"/>
            </p14:xfrm>
          </p:contentPart>
        </mc:Choice>
        <mc:Fallback xmlns=""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319E0E31-901B-48D0-8AC7-BD84A4A2D3A0}"/>
                  </a:ext>
                </a:extLst>
              </p:cNvPr>
              <p:cNvPicPr/>
              <p:nvPr/>
            </p:nvPicPr>
            <p:blipFill>
              <a:blip r:embed="rId603"/>
              <a:stretch>
                <a:fillRect/>
              </a:stretch>
            </p:blipFill>
            <p:spPr>
              <a:xfrm>
                <a:off x="10002347" y="4211707"/>
                <a:ext cx="129960" cy="21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4">
            <p14:nvContentPartPr>
              <p14:cNvPr id="414" name="Freihand 413">
                <a:extLst>
                  <a:ext uri="{FF2B5EF4-FFF2-40B4-BE49-F238E27FC236}">
                    <a16:creationId xmlns:a16="http://schemas.microsoft.com/office/drawing/2014/main" id="{EAD7CF30-E2BE-4823-8AEC-623DFD846BC3}"/>
                  </a:ext>
                </a:extLst>
              </p14:cNvPr>
              <p14:cNvContentPartPr/>
              <p14:nvPr/>
            </p14:nvContentPartPr>
            <p14:xfrm>
              <a:off x="10190267" y="4288027"/>
              <a:ext cx="124560" cy="125280"/>
            </p14:xfrm>
          </p:contentPart>
        </mc:Choice>
        <mc:Fallback xmlns="">
          <p:pic>
            <p:nvPicPr>
              <p:cNvPr id="414" name="Freihand 413">
                <a:extLst>
                  <a:ext uri="{FF2B5EF4-FFF2-40B4-BE49-F238E27FC236}">
                    <a16:creationId xmlns:a16="http://schemas.microsoft.com/office/drawing/2014/main" id="{EAD7CF30-E2BE-4823-8AEC-623DFD846BC3}"/>
                  </a:ext>
                </a:extLst>
              </p:cNvPr>
              <p:cNvPicPr/>
              <p:nvPr/>
            </p:nvPicPr>
            <p:blipFill>
              <a:blip r:embed="rId605"/>
              <a:stretch>
                <a:fillRect/>
              </a:stretch>
            </p:blipFill>
            <p:spPr>
              <a:xfrm>
                <a:off x="10185947" y="4283707"/>
                <a:ext cx="13320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6">
            <p14:nvContentPartPr>
              <p14:cNvPr id="415" name="Freihand 414">
                <a:extLst>
                  <a:ext uri="{FF2B5EF4-FFF2-40B4-BE49-F238E27FC236}">
                    <a16:creationId xmlns:a16="http://schemas.microsoft.com/office/drawing/2014/main" id="{5DA7B1C5-FA7F-4566-984F-8D7A6DED71FC}"/>
                  </a:ext>
                </a:extLst>
              </p14:cNvPr>
              <p14:cNvContentPartPr/>
              <p14:nvPr/>
            </p14:nvContentPartPr>
            <p14:xfrm>
              <a:off x="10326707" y="4183627"/>
              <a:ext cx="16200" cy="44640"/>
            </p14:xfrm>
          </p:contentPart>
        </mc:Choice>
        <mc:Fallback xmlns="">
          <p:pic>
            <p:nvPicPr>
              <p:cNvPr id="415" name="Freihand 414">
                <a:extLst>
                  <a:ext uri="{FF2B5EF4-FFF2-40B4-BE49-F238E27FC236}">
                    <a16:creationId xmlns:a16="http://schemas.microsoft.com/office/drawing/2014/main" id="{5DA7B1C5-FA7F-4566-984F-8D7A6DED71FC}"/>
                  </a:ext>
                </a:extLst>
              </p:cNvPr>
              <p:cNvPicPr/>
              <p:nvPr/>
            </p:nvPicPr>
            <p:blipFill>
              <a:blip r:embed="rId607"/>
              <a:stretch>
                <a:fillRect/>
              </a:stretch>
            </p:blipFill>
            <p:spPr>
              <a:xfrm>
                <a:off x="10322387" y="4179307"/>
                <a:ext cx="2484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8">
            <p14:nvContentPartPr>
              <p14:cNvPr id="416" name="Freihand 415">
                <a:extLst>
                  <a:ext uri="{FF2B5EF4-FFF2-40B4-BE49-F238E27FC236}">
                    <a16:creationId xmlns:a16="http://schemas.microsoft.com/office/drawing/2014/main" id="{48883952-B3D0-4D99-8D01-9FEACCF256B8}"/>
                  </a:ext>
                </a:extLst>
              </p14:cNvPr>
              <p14:cNvContentPartPr/>
              <p14:nvPr/>
            </p14:nvContentPartPr>
            <p14:xfrm>
              <a:off x="10382147" y="4178947"/>
              <a:ext cx="151200" cy="232920"/>
            </p14:xfrm>
          </p:contentPart>
        </mc:Choice>
        <mc:Fallback xmlns="">
          <p:pic>
            <p:nvPicPr>
              <p:cNvPr id="416" name="Freihand 415">
                <a:extLst>
                  <a:ext uri="{FF2B5EF4-FFF2-40B4-BE49-F238E27FC236}">
                    <a16:creationId xmlns:a16="http://schemas.microsoft.com/office/drawing/2014/main" id="{48883952-B3D0-4D99-8D01-9FEACCF256B8}"/>
                  </a:ext>
                </a:extLst>
              </p:cNvPr>
              <p:cNvPicPr/>
              <p:nvPr/>
            </p:nvPicPr>
            <p:blipFill>
              <a:blip r:embed="rId609"/>
              <a:stretch>
                <a:fillRect/>
              </a:stretch>
            </p:blipFill>
            <p:spPr>
              <a:xfrm>
                <a:off x="10377827" y="4174627"/>
                <a:ext cx="15984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0">
            <p14:nvContentPartPr>
              <p14:cNvPr id="417" name="Freihand 416">
                <a:extLst>
                  <a:ext uri="{FF2B5EF4-FFF2-40B4-BE49-F238E27FC236}">
                    <a16:creationId xmlns:a16="http://schemas.microsoft.com/office/drawing/2014/main" id="{6FFD439E-58BA-4C22-BECB-7C3A434106CD}"/>
                  </a:ext>
                </a:extLst>
              </p14:cNvPr>
              <p14:cNvContentPartPr/>
              <p14:nvPr/>
            </p14:nvContentPartPr>
            <p14:xfrm>
              <a:off x="10556387" y="4269667"/>
              <a:ext cx="93240" cy="129960"/>
            </p14:xfrm>
          </p:contentPart>
        </mc:Choice>
        <mc:Fallback xmlns="">
          <p:pic>
            <p:nvPicPr>
              <p:cNvPr id="417" name="Freihand 416">
                <a:extLst>
                  <a:ext uri="{FF2B5EF4-FFF2-40B4-BE49-F238E27FC236}">
                    <a16:creationId xmlns:a16="http://schemas.microsoft.com/office/drawing/2014/main" id="{6FFD439E-58BA-4C22-BECB-7C3A434106CD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10552067" y="4265347"/>
                <a:ext cx="10188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2">
            <p14:nvContentPartPr>
              <p14:cNvPr id="418" name="Freihand 417">
                <a:extLst>
                  <a:ext uri="{FF2B5EF4-FFF2-40B4-BE49-F238E27FC236}">
                    <a16:creationId xmlns:a16="http://schemas.microsoft.com/office/drawing/2014/main" id="{C9D4FCA6-18C9-4D18-95B5-67D41D414465}"/>
                  </a:ext>
                </a:extLst>
              </p14:cNvPr>
              <p14:cNvContentPartPr/>
              <p14:nvPr/>
            </p14:nvContentPartPr>
            <p14:xfrm>
              <a:off x="10889387" y="4228267"/>
              <a:ext cx="131760" cy="185400"/>
            </p14:xfrm>
          </p:contentPart>
        </mc:Choice>
        <mc:Fallback xmlns="">
          <p:pic>
            <p:nvPicPr>
              <p:cNvPr id="418" name="Freihand 417">
                <a:extLst>
                  <a:ext uri="{FF2B5EF4-FFF2-40B4-BE49-F238E27FC236}">
                    <a16:creationId xmlns:a16="http://schemas.microsoft.com/office/drawing/2014/main" id="{C9D4FCA6-18C9-4D18-95B5-67D41D414465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10885067" y="4223947"/>
                <a:ext cx="14040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4">
            <p14:nvContentPartPr>
              <p14:cNvPr id="419" name="Freihand 418">
                <a:extLst>
                  <a:ext uri="{FF2B5EF4-FFF2-40B4-BE49-F238E27FC236}">
                    <a16:creationId xmlns:a16="http://schemas.microsoft.com/office/drawing/2014/main" id="{C308C4D9-0EFD-4C3A-A36F-0ABE9C32CD1D}"/>
                  </a:ext>
                </a:extLst>
              </p14:cNvPr>
              <p14:cNvContentPartPr/>
              <p14:nvPr/>
            </p14:nvContentPartPr>
            <p14:xfrm>
              <a:off x="11060387" y="4274347"/>
              <a:ext cx="86400" cy="111600"/>
            </p14:xfrm>
          </p:contentPart>
        </mc:Choice>
        <mc:Fallback xmlns="">
          <p:pic>
            <p:nvPicPr>
              <p:cNvPr id="419" name="Freihand 418">
                <a:extLst>
                  <a:ext uri="{FF2B5EF4-FFF2-40B4-BE49-F238E27FC236}">
                    <a16:creationId xmlns:a16="http://schemas.microsoft.com/office/drawing/2014/main" id="{C308C4D9-0EFD-4C3A-A36F-0ABE9C32CD1D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11056067" y="4270027"/>
                <a:ext cx="9504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6">
            <p14:nvContentPartPr>
              <p14:cNvPr id="420" name="Freihand 419">
                <a:extLst>
                  <a:ext uri="{FF2B5EF4-FFF2-40B4-BE49-F238E27FC236}">
                    <a16:creationId xmlns:a16="http://schemas.microsoft.com/office/drawing/2014/main" id="{52DD6354-B7E9-4550-9603-DEE17D0D8627}"/>
                  </a:ext>
                </a:extLst>
              </p14:cNvPr>
              <p14:cNvContentPartPr/>
              <p14:nvPr/>
            </p14:nvContentPartPr>
            <p14:xfrm>
              <a:off x="11152907" y="4248787"/>
              <a:ext cx="130320" cy="173880"/>
            </p14:xfrm>
          </p:contentPart>
        </mc:Choice>
        <mc:Fallback xmlns="">
          <p:pic>
            <p:nvPicPr>
              <p:cNvPr id="420" name="Freihand 419">
                <a:extLst>
                  <a:ext uri="{FF2B5EF4-FFF2-40B4-BE49-F238E27FC236}">
                    <a16:creationId xmlns:a16="http://schemas.microsoft.com/office/drawing/2014/main" id="{52DD6354-B7E9-4550-9603-DEE17D0D8627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11148587" y="4244467"/>
                <a:ext cx="13896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8">
            <p14:nvContentPartPr>
              <p14:cNvPr id="421" name="Freihand 420">
                <a:extLst>
                  <a:ext uri="{FF2B5EF4-FFF2-40B4-BE49-F238E27FC236}">
                    <a16:creationId xmlns:a16="http://schemas.microsoft.com/office/drawing/2014/main" id="{A0A0742E-34F7-4FC6-9F34-98C642766B36}"/>
                  </a:ext>
                </a:extLst>
              </p14:cNvPr>
              <p14:cNvContentPartPr/>
              <p14:nvPr/>
            </p14:nvContentPartPr>
            <p14:xfrm>
              <a:off x="11290787" y="4153027"/>
              <a:ext cx="172080" cy="234720"/>
            </p14:xfrm>
          </p:contentPart>
        </mc:Choice>
        <mc:Fallback xmlns="">
          <p:pic>
            <p:nvPicPr>
              <p:cNvPr id="421" name="Freihand 420">
                <a:extLst>
                  <a:ext uri="{FF2B5EF4-FFF2-40B4-BE49-F238E27FC236}">
                    <a16:creationId xmlns:a16="http://schemas.microsoft.com/office/drawing/2014/main" id="{A0A0742E-34F7-4FC6-9F34-98C642766B36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11286467" y="4148707"/>
                <a:ext cx="18072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0">
            <p14:nvContentPartPr>
              <p14:cNvPr id="432" name="Freihand 431">
                <a:extLst>
                  <a:ext uri="{FF2B5EF4-FFF2-40B4-BE49-F238E27FC236}">
                    <a16:creationId xmlns:a16="http://schemas.microsoft.com/office/drawing/2014/main" id="{DCE6261F-BF2B-4F44-9AAC-5AA803E2B3EC}"/>
                  </a:ext>
                </a:extLst>
              </p14:cNvPr>
              <p14:cNvContentPartPr/>
              <p14:nvPr/>
            </p14:nvContentPartPr>
            <p14:xfrm>
              <a:off x="8043227" y="3336187"/>
              <a:ext cx="1262160" cy="822960"/>
            </p14:xfrm>
          </p:contentPart>
        </mc:Choice>
        <mc:Fallback xmlns="">
          <p:pic>
            <p:nvPicPr>
              <p:cNvPr id="432" name="Freihand 431">
                <a:extLst>
                  <a:ext uri="{FF2B5EF4-FFF2-40B4-BE49-F238E27FC236}">
                    <a16:creationId xmlns:a16="http://schemas.microsoft.com/office/drawing/2014/main" id="{DCE6261F-BF2B-4F44-9AAC-5AA803E2B3EC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8038907" y="3331867"/>
                <a:ext cx="1270800" cy="83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2">
            <p14:nvContentPartPr>
              <p14:cNvPr id="434" name="Freihand 433">
                <a:extLst>
                  <a:ext uri="{FF2B5EF4-FFF2-40B4-BE49-F238E27FC236}">
                    <a16:creationId xmlns:a16="http://schemas.microsoft.com/office/drawing/2014/main" id="{3B5950EF-934F-4D3D-9910-88CEB03ED3FD}"/>
                  </a:ext>
                </a:extLst>
              </p14:cNvPr>
              <p14:cNvContentPartPr/>
              <p14:nvPr/>
            </p14:nvContentPartPr>
            <p14:xfrm>
              <a:off x="8931707" y="4111627"/>
              <a:ext cx="291600" cy="667440"/>
            </p14:xfrm>
          </p:contentPart>
        </mc:Choice>
        <mc:Fallback xmlns="">
          <p:pic>
            <p:nvPicPr>
              <p:cNvPr id="434" name="Freihand 433">
                <a:extLst>
                  <a:ext uri="{FF2B5EF4-FFF2-40B4-BE49-F238E27FC236}">
                    <a16:creationId xmlns:a16="http://schemas.microsoft.com/office/drawing/2014/main" id="{3B5950EF-934F-4D3D-9910-88CEB03ED3FD}"/>
                  </a:ext>
                </a:extLst>
              </p:cNvPr>
              <p:cNvPicPr/>
              <p:nvPr/>
            </p:nvPicPr>
            <p:blipFill>
              <a:blip r:embed="rId623"/>
              <a:stretch>
                <a:fillRect/>
              </a:stretch>
            </p:blipFill>
            <p:spPr>
              <a:xfrm>
                <a:off x="8927387" y="4107307"/>
                <a:ext cx="300240" cy="67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4">
            <p14:nvContentPartPr>
              <p14:cNvPr id="435" name="Freihand 434">
                <a:extLst>
                  <a:ext uri="{FF2B5EF4-FFF2-40B4-BE49-F238E27FC236}">
                    <a16:creationId xmlns:a16="http://schemas.microsoft.com/office/drawing/2014/main" id="{563D2BF8-25D3-455B-8B72-ABCEAACB4266}"/>
                  </a:ext>
                </a:extLst>
              </p14:cNvPr>
              <p14:cNvContentPartPr/>
              <p14:nvPr/>
            </p14:nvContentPartPr>
            <p14:xfrm>
              <a:off x="8785547" y="3977347"/>
              <a:ext cx="369360" cy="207360"/>
            </p14:xfrm>
          </p:contentPart>
        </mc:Choice>
        <mc:Fallback xmlns="">
          <p:pic>
            <p:nvPicPr>
              <p:cNvPr id="435" name="Freihand 434">
                <a:extLst>
                  <a:ext uri="{FF2B5EF4-FFF2-40B4-BE49-F238E27FC236}">
                    <a16:creationId xmlns:a16="http://schemas.microsoft.com/office/drawing/2014/main" id="{563D2BF8-25D3-455B-8B72-ABCEAACB4266}"/>
                  </a:ext>
                </a:extLst>
              </p:cNvPr>
              <p:cNvPicPr/>
              <p:nvPr/>
            </p:nvPicPr>
            <p:blipFill>
              <a:blip r:embed="rId625"/>
              <a:stretch>
                <a:fillRect/>
              </a:stretch>
            </p:blipFill>
            <p:spPr>
              <a:xfrm>
                <a:off x="8781227" y="3973027"/>
                <a:ext cx="37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6">
            <p14:nvContentPartPr>
              <p14:cNvPr id="436" name="Freihand 435">
                <a:extLst>
                  <a:ext uri="{FF2B5EF4-FFF2-40B4-BE49-F238E27FC236}">
                    <a16:creationId xmlns:a16="http://schemas.microsoft.com/office/drawing/2014/main" id="{8EA72051-1880-4C4D-BF1B-1D6804008767}"/>
                  </a:ext>
                </a:extLst>
              </p14:cNvPr>
              <p14:cNvContentPartPr/>
              <p14:nvPr/>
            </p14:nvContentPartPr>
            <p14:xfrm>
              <a:off x="8588627" y="4639387"/>
              <a:ext cx="131760" cy="240480"/>
            </p14:xfrm>
          </p:contentPart>
        </mc:Choice>
        <mc:Fallback xmlns="">
          <p:pic>
            <p:nvPicPr>
              <p:cNvPr id="436" name="Freihand 435">
                <a:extLst>
                  <a:ext uri="{FF2B5EF4-FFF2-40B4-BE49-F238E27FC236}">
                    <a16:creationId xmlns:a16="http://schemas.microsoft.com/office/drawing/2014/main" id="{8EA72051-1880-4C4D-BF1B-1D6804008767}"/>
                  </a:ext>
                </a:extLst>
              </p:cNvPr>
              <p:cNvPicPr/>
              <p:nvPr/>
            </p:nvPicPr>
            <p:blipFill>
              <a:blip r:embed="rId627"/>
              <a:stretch>
                <a:fillRect/>
              </a:stretch>
            </p:blipFill>
            <p:spPr>
              <a:xfrm>
                <a:off x="8584307" y="4635067"/>
                <a:ext cx="14040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8">
            <p14:nvContentPartPr>
              <p14:cNvPr id="437" name="Freihand 436">
                <a:extLst>
                  <a:ext uri="{FF2B5EF4-FFF2-40B4-BE49-F238E27FC236}">
                    <a16:creationId xmlns:a16="http://schemas.microsoft.com/office/drawing/2014/main" id="{F33C9F4B-CDBB-49B4-9A12-E77AD0761777}"/>
                  </a:ext>
                </a:extLst>
              </p14:cNvPr>
              <p14:cNvContentPartPr/>
              <p14:nvPr/>
            </p14:nvContentPartPr>
            <p14:xfrm>
              <a:off x="8761787" y="4753147"/>
              <a:ext cx="110160" cy="106200"/>
            </p14:xfrm>
          </p:contentPart>
        </mc:Choice>
        <mc:Fallback xmlns="">
          <p:pic>
            <p:nvPicPr>
              <p:cNvPr id="437" name="Freihand 436">
                <a:extLst>
                  <a:ext uri="{FF2B5EF4-FFF2-40B4-BE49-F238E27FC236}">
                    <a16:creationId xmlns:a16="http://schemas.microsoft.com/office/drawing/2014/main" id="{F33C9F4B-CDBB-49B4-9A12-E77AD0761777}"/>
                  </a:ext>
                </a:extLst>
              </p:cNvPr>
              <p:cNvPicPr/>
              <p:nvPr/>
            </p:nvPicPr>
            <p:blipFill>
              <a:blip r:embed="rId629"/>
              <a:stretch>
                <a:fillRect/>
              </a:stretch>
            </p:blipFill>
            <p:spPr>
              <a:xfrm>
                <a:off x="8757467" y="4748827"/>
                <a:ext cx="1188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0">
            <p14:nvContentPartPr>
              <p14:cNvPr id="438" name="Freihand 437">
                <a:extLst>
                  <a:ext uri="{FF2B5EF4-FFF2-40B4-BE49-F238E27FC236}">
                    <a16:creationId xmlns:a16="http://schemas.microsoft.com/office/drawing/2014/main" id="{BD85343E-B1A6-46FF-8AD9-F4D4FD5602AC}"/>
                  </a:ext>
                </a:extLst>
              </p14:cNvPr>
              <p14:cNvContentPartPr/>
              <p14:nvPr/>
            </p14:nvContentPartPr>
            <p14:xfrm>
              <a:off x="8840987" y="4712107"/>
              <a:ext cx="91800" cy="154800"/>
            </p14:xfrm>
          </p:contentPart>
        </mc:Choice>
        <mc:Fallback xmlns="">
          <p:pic>
            <p:nvPicPr>
              <p:cNvPr id="438" name="Freihand 437">
                <a:extLst>
                  <a:ext uri="{FF2B5EF4-FFF2-40B4-BE49-F238E27FC236}">
                    <a16:creationId xmlns:a16="http://schemas.microsoft.com/office/drawing/2014/main" id="{BD85343E-B1A6-46FF-8AD9-F4D4FD5602AC}"/>
                  </a:ext>
                </a:extLst>
              </p:cNvPr>
              <p:cNvPicPr/>
              <p:nvPr/>
            </p:nvPicPr>
            <p:blipFill>
              <a:blip r:embed="rId631"/>
              <a:stretch>
                <a:fillRect/>
              </a:stretch>
            </p:blipFill>
            <p:spPr>
              <a:xfrm>
                <a:off x="8836667" y="4707787"/>
                <a:ext cx="10044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2">
            <p14:nvContentPartPr>
              <p14:cNvPr id="439" name="Freihand 438">
                <a:extLst>
                  <a:ext uri="{FF2B5EF4-FFF2-40B4-BE49-F238E27FC236}">
                    <a16:creationId xmlns:a16="http://schemas.microsoft.com/office/drawing/2014/main" id="{5FEF7432-D8E4-40E7-9899-05ECEA26586F}"/>
                  </a:ext>
                </a:extLst>
              </p14:cNvPr>
              <p14:cNvContentPartPr/>
              <p14:nvPr/>
            </p14:nvContentPartPr>
            <p14:xfrm>
              <a:off x="8946467" y="4622827"/>
              <a:ext cx="123120" cy="207720"/>
            </p14:xfrm>
          </p:contentPart>
        </mc:Choice>
        <mc:Fallback xmlns="">
          <p:pic>
            <p:nvPicPr>
              <p:cNvPr id="439" name="Freihand 438">
                <a:extLst>
                  <a:ext uri="{FF2B5EF4-FFF2-40B4-BE49-F238E27FC236}">
                    <a16:creationId xmlns:a16="http://schemas.microsoft.com/office/drawing/2014/main" id="{5FEF7432-D8E4-40E7-9899-05ECEA26586F}"/>
                  </a:ext>
                </a:extLst>
              </p:cNvPr>
              <p:cNvPicPr/>
              <p:nvPr/>
            </p:nvPicPr>
            <p:blipFill>
              <a:blip r:embed="rId633"/>
              <a:stretch>
                <a:fillRect/>
              </a:stretch>
            </p:blipFill>
            <p:spPr>
              <a:xfrm>
                <a:off x="8942147" y="4618507"/>
                <a:ext cx="131760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4">
            <p14:nvContentPartPr>
              <p14:cNvPr id="440" name="Freihand 439">
                <a:extLst>
                  <a:ext uri="{FF2B5EF4-FFF2-40B4-BE49-F238E27FC236}">
                    <a16:creationId xmlns:a16="http://schemas.microsoft.com/office/drawing/2014/main" id="{7902EEE5-BB5A-4ABE-AFC3-5F278593A090}"/>
                  </a:ext>
                </a:extLst>
              </p14:cNvPr>
              <p14:cNvContentPartPr/>
              <p14:nvPr/>
            </p14:nvContentPartPr>
            <p14:xfrm>
              <a:off x="9135827" y="4757467"/>
              <a:ext cx="152280" cy="39600"/>
            </p14:xfrm>
          </p:contentPart>
        </mc:Choice>
        <mc:Fallback xmlns="">
          <p:pic>
            <p:nvPicPr>
              <p:cNvPr id="440" name="Freihand 439">
                <a:extLst>
                  <a:ext uri="{FF2B5EF4-FFF2-40B4-BE49-F238E27FC236}">
                    <a16:creationId xmlns:a16="http://schemas.microsoft.com/office/drawing/2014/main" id="{7902EEE5-BB5A-4ABE-AFC3-5F278593A090}"/>
                  </a:ext>
                </a:extLst>
              </p:cNvPr>
              <p:cNvPicPr/>
              <p:nvPr/>
            </p:nvPicPr>
            <p:blipFill>
              <a:blip r:embed="rId635"/>
              <a:stretch>
                <a:fillRect/>
              </a:stretch>
            </p:blipFill>
            <p:spPr>
              <a:xfrm>
                <a:off x="9131507" y="4753147"/>
                <a:ext cx="16092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6">
            <p14:nvContentPartPr>
              <p14:cNvPr id="441" name="Freihand 440">
                <a:extLst>
                  <a:ext uri="{FF2B5EF4-FFF2-40B4-BE49-F238E27FC236}">
                    <a16:creationId xmlns:a16="http://schemas.microsoft.com/office/drawing/2014/main" id="{DE01FB0E-9BC0-42B2-A22D-E3EA3D46F545}"/>
                  </a:ext>
                </a:extLst>
              </p14:cNvPr>
              <p14:cNvContentPartPr/>
              <p14:nvPr/>
            </p14:nvContentPartPr>
            <p14:xfrm>
              <a:off x="9281987" y="4614907"/>
              <a:ext cx="176040" cy="200520"/>
            </p14:xfrm>
          </p:contentPart>
        </mc:Choice>
        <mc:Fallback xmlns="">
          <p:pic>
            <p:nvPicPr>
              <p:cNvPr id="441" name="Freihand 440">
                <a:extLst>
                  <a:ext uri="{FF2B5EF4-FFF2-40B4-BE49-F238E27FC236}">
                    <a16:creationId xmlns:a16="http://schemas.microsoft.com/office/drawing/2014/main" id="{DE01FB0E-9BC0-42B2-A22D-E3EA3D46F545}"/>
                  </a:ext>
                </a:extLst>
              </p:cNvPr>
              <p:cNvPicPr/>
              <p:nvPr/>
            </p:nvPicPr>
            <p:blipFill>
              <a:blip r:embed="rId637"/>
              <a:stretch>
                <a:fillRect/>
              </a:stretch>
            </p:blipFill>
            <p:spPr>
              <a:xfrm>
                <a:off x="9277667" y="4610587"/>
                <a:ext cx="18468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8">
            <p14:nvContentPartPr>
              <p14:cNvPr id="442" name="Freihand 441">
                <a:extLst>
                  <a:ext uri="{FF2B5EF4-FFF2-40B4-BE49-F238E27FC236}">
                    <a16:creationId xmlns:a16="http://schemas.microsoft.com/office/drawing/2014/main" id="{6B6A8666-10BB-4498-81C1-2B23D69ADCD3}"/>
                  </a:ext>
                </a:extLst>
              </p14:cNvPr>
              <p14:cNvContentPartPr/>
              <p14:nvPr/>
            </p14:nvContentPartPr>
            <p14:xfrm>
              <a:off x="9482147" y="4586827"/>
              <a:ext cx="33840" cy="223920"/>
            </p14:xfrm>
          </p:contentPart>
        </mc:Choice>
        <mc:Fallback xmlns="">
          <p:pic>
            <p:nvPicPr>
              <p:cNvPr id="442" name="Freihand 441">
                <a:extLst>
                  <a:ext uri="{FF2B5EF4-FFF2-40B4-BE49-F238E27FC236}">
                    <a16:creationId xmlns:a16="http://schemas.microsoft.com/office/drawing/2014/main" id="{6B6A8666-10BB-4498-81C1-2B23D69ADCD3}"/>
                  </a:ext>
                </a:extLst>
              </p:cNvPr>
              <p:cNvPicPr/>
              <p:nvPr/>
            </p:nvPicPr>
            <p:blipFill>
              <a:blip r:embed="rId639"/>
              <a:stretch>
                <a:fillRect/>
              </a:stretch>
            </p:blipFill>
            <p:spPr>
              <a:xfrm>
                <a:off x="9477827" y="4582507"/>
                <a:ext cx="42480" cy="23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0">
            <p14:nvContentPartPr>
              <p14:cNvPr id="443" name="Freihand 442">
                <a:extLst>
                  <a:ext uri="{FF2B5EF4-FFF2-40B4-BE49-F238E27FC236}">
                    <a16:creationId xmlns:a16="http://schemas.microsoft.com/office/drawing/2014/main" id="{06052C09-A3EC-4F60-97DD-AE1C61EFD6C8}"/>
                  </a:ext>
                </a:extLst>
              </p14:cNvPr>
              <p14:cNvContentPartPr/>
              <p14:nvPr/>
            </p14:nvContentPartPr>
            <p14:xfrm>
              <a:off x="9512387" y="4700587"/>
              <a:ext cx="111600" cy="87480"/>
            </p14:xfrm>
          </p:contentPart>
        </mc:Choice>
        <mc:Fallback xmlns="">
          <p:pic>
            <p:nvPicPr>
              <p:cNvPr id="443" name="Freihand 442">
                <a:extLst>
                  <a:ext uri="{FF2B5EF4-FFF2-40B4-BE49-F238E27FC236}">
                    <a16:creationId xmlns:a16="http://schemas.microsoft.com/office/drawing/2014/main" id="{06052C09-A3EC-4F60-97DD-AE1C61EFD6C8}"/>
                  </a:ext>
                </a:extLst>
              </p:cNvPr>
              <p:cNvPicPr/>
              <p:nvPr/>
            </p:nvPicPr>
            <p:blipFill>
              <a:blip r:embed="rId641"/>
              <a:stretch>
                <a:fillRect/>
              </a:stretch>
            </p:blipFill>
            <p:spPr>
              <a:xfrm>
                <a:off x="9507707" y="4696267"/>
                <a:ext cx="12024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2">
            <p14:nvContentPartPr>
              <p14:cNvPr id="444" name="Freihand 443">
                <a:extLst>
                  <a:ext uri="{FF2B5EF4-FFF2-40B4-BE49-F238E27FC236}">
                    <a16:creationId xmlns:a16="http://schemas.microsoft.com/office/drawing/2014/main" id="{16A77589-C8B8-4BA3-A7BD-BBAA161CE289}"/>
                  </a:ext>
                </a:extLst>
              </p14:cNvPr>
              <p14:cNvContentPartPr/>
              <p14:nvPr/>
            </p14:nvContentPartPr>
            <p14:xfrm>
              <a:off x="9617507" y="4617067"/>
              <a:ext cx="27000" cy="56160"/>
            </p14:xfrm>
          </p:contentPart>
        </mc:Choice>
        <mc:Fallback xmlns="">
          <p:pic>
            <p:nvPicPr>
              <p:cNvPr id="444" name="Freihand 443">
                <a:extLst>
                  <a:ext uri="{FF2B5EF4-FFF2-40B4-BE49-F238E27FC236}">
                    <a16:creationId xmlns:a16="http://schemas.microsoft.com/office/drawing/2014/main" id="{16A77589-C8B8-4BA3-A7BD-BBAA161CE289}"/>
                  </a:ext>
                </a:extLst>
              </p:cNvPr>
              <p:cNvPicPr/>
              <p:nvPr/>
            </p:nvPicPr>
            <p:blipFill>
              <a:blip r:embed="rId643"/>
              <a:stretch>
                <a:fillRect/>
              </a:stretch>
            </p:blipFill>
            <p:spPr>
              <a:xfrm>
                <a:off x="9613187" y="4612747"/>
                <a:ext cx="3564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4">
            <p14:nvContentPartPr>
              <p14:cNvPr id="445" name="Freihand 444">
                <a:extLst>
                  <a:ext uri="{FF2B5EF4-FFF2-40B4-BE49-F238E27FC236}">
                    <a16:creationId xmlns:a16="http://schemas.microsoft.com/office/drawing/2014/main" id="{798AA31B-2AF3-4B87-A615-BA05EC99E07F}"/>
                  </a:ext>
                </a:extLst>
              </p14:cNvPr>
              <p14:cNvContentPartPr/>
              <p14:nvPr/>
            </p14:nvContentPartPr>
            <p14:xfrm>
              <a:off x="9665747" y="4545787"/>
              <a:ext cx="59400" cy="230400"/>
            </p14:xfrm>
          </p:contentPart>
        </mc:Choice>
        <mc:Fallback xmlns="">
          <p:pic>
            <p:nvPicPr>
              <p:cNvPr id="445" name="Freihand 444">
                <a:extLst>
                  <a:ext uri="{FF2B5EF4-FFF2-40B4-BE49-F238E27FC236}">
                    <a16:creationId xmlns:a16="http://schemas.microsoft.com/office/drawing/2014/main" id="{798AA31B-2AF3-4B87-A615-BA05EC99E07F}"/>
                  </a:ext>
                </a:extLst>
              </p:cNvPr>
              <p:cNvPicPr/>
              <p:nvPr/>
            </p:nvPicPr>
            <p:blipFill>
              <a:blip r:embed="rId645"/>
              <a:stretch>
                <a:fillRect/>
              </a:stretch>
            </p:blipFill>
            <p:spPr>
              <a:xfrm>
                <a:off x="9661427" y="4541467"/>
                <a:ext cx="68040" cy="23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6">
            <p14:nvContentPartPr>
              <p14:cNvPr id="446" name="Freihand 445">
                <a:extLst>
                  <a:ext uri="{FF2B5EF4-FFF2-40B4-BE49-F238E27FC236}">
                    <a16:creationId xmlns:a16="http://schemas.microsoft.com/office/drawing/2014/main" id="{F8FF23A8-D62F-4690-8F8F-D5898422BE03}"/>
                  </a:ext>
                </a:extLst>
              </p14:cNvPr>
              <p14:cNvContentPartPr/>
              <p14:nvPr/>
            </p14:nvContentPartPr>
            <p14:xfrm>
              <a:off x="9757547" y="4637947"/>
              <a:ext cx="209880" cy="229320"/>
            </p14:xfrm>
          </p:contentPart>
        </mc:Choice>
        <mc:Fallback xmlns="">
          <p:pic>
            <p:nvPicPr>
              <p:cNvPr id="446" name="Freihand 445">
                <a:extLst>
                  <a:ext uri="{FF2B5EF4-FFF2-40B4-BE49-F238E27FC236}">
                    <a16:creationId xmlns:a16="http://schemas.microsoft.com/office/drawing/2014/main" id="{F8FF23A8-D62F-4690-8F8F-D5898422BE03}"/>
                  </a:ext>
                </a:extLst>
              </p:cNvPr>
              <p:cNvPicPr/>
              <p:nvPr/>
            </p:nvPicPr>
            <p:blipFill>
              <a:blip r:embed="rId647"/>
              <a:stretch>
                <a:fillRect/>
              </a:stretch>
            </p:blipFill>
            <p:spPr>
              <a:xfrm>
                <a:off x="9753227" y="4633627"/>
                <a:ext cx="21852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8">
            <p14:nvContentPartPr>
              <p14:cNvPr id="447" name="Freihand 446">
                <a:extLst>
                  <a:ext uri="{FF2B5EF4-FFF2-40B4-BE49-F238E27FC236}">
                    <a16:creationId xmlns:a16="http://schemas.microsoft.com/office/drawing/2014/main" id="{00670698-D94B-4B29-A1AB-DAB40A040B97}"/>
                  </a:ext>
                </a:extLst>
              </p14:cNvPr>
              <p14:cNvContentPartPr/>
              <p14:nvPr/>
            </p14:nvContentPartPr>
            <p14:xfrm>
              <a:off x="9960587" y="4565947"/>
              <a:ext cx="27720" cy="28800"/>
            </p14:xfrm>
          </p:contentPart>
        </mc:Choice>
        <mc:Fallback xmlns="">
          <p:pic>
            <p:nvPicPr>
              <p:cNvPr id="447" name="Freihand 446">
                <a:extLst>
                  <a:ext uri="{FF2B5EF4-FFF2-40B4-BE49-F238E27FC236}">
                    <a16:creationId xmlns:a16="http://schemas.microsoft.com/office/drawing/2014/main" id="{00670698-D94B-4B29-A1AB-DAB40A040B97}"/>
                  </a:ext>
                </a:extLst>
              </p:cNvPr>
              <p:cNvPicPr/>
              <p:nvPr/>
            </p:nvPicPr>
            <p:blipFill>
              <a:blip r:embed="rId649"/>
              <a:stretch>
                <a:fillRect/>
              </a:stretch>
            </p:blipFill>
            <p:spPr>
              <a:xfrm>
                <a:off x="9956267" y="4561627"/>
                <a:ext cx="36360" cy="3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0">
            <p14:nvContentPartPr>
              <p14:cNvPr id="448" name="Freihand 447">
                <a:extLst>
                  <a:ext uri="{FF2B5EF4-FFF2-40B4-BE49-F238E27FC236}">
                    <a16:creationId xmlns:a16="http://schemas.microsoft.com/office/drawing/2014/main" id="{9B764C8B-69CD-4F91-9265-535D081D9555}"/>
                  </a:ext>
                </a:extLst>
              </p14:cNvPr>
              <p14:cNvContentPartPr/>
              <p14:nvPr/>
            </p14:nvContentPartPr>
            <p14:xfrm>
              <a:off x="9995147" y="4474147"/>
              <a:ext cx="186120" cy="212040"/>
            </p14:xfrm>
          </p:contentPart>
        </mc:Choice>
        <mc:Fallback xmlns="">
          <p:pic>
            <p:nvPicPr>
              <p:cNvPr id="448" name="Freihand 447">
                <a:extLst>
                  <a:ext uri="{FF2B5EF4-FFF2-40B4-BE49-F238E27FC236}">
                    <a16:creationId xmlns:a16="http://schemas.microsoft.com/office/drawing/2014/main" id="{9B764C8B-69CD-4F91-9265-535D081D9555}"/>
                  </a:ext>
                </a:extLst>
              </p:cNvPr>
              <p:cNvPicPr/>
              <p:nvPr/>
            </p:nvPicPr>
            <p:blipFill>
              <a:blip r:embed="rId651"/>
              <a:stretch>
                <a:fillRect/>
              </a:stretch>
            </p:blipFill>
            <p:spPr>
              <a:xfrm>
                <a:off x="9990827" y="4469827"/>
                <a:ext cx="194760" cy="22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2">
            <p14:nvContentPartPr>
              <p14:cNvPr id="266" name="Freihand 265">
                <a:extLst>
                  <a:ext uri="{FF2B5EF4-FFF2-40B4-BE49-F238E27FC236}">
                    <a16:creationId xmlns:a16="http://schemas.microsoft.com/office/drawing/2014/main" id="{8DD56551-0B48-4A24-8807-E77AE91B32A8}"/>
                  </a:ext>
                </a:extLst>
              </p14:cNvPr>
              <p14:cNvContentPartPr/>
              <p14:nvPr/>
            </p14:nvContentPartPr>
            <p14:xfrm>
              <a:off x="4603787" y="3163747"/>
              <a:ext cx="589680" cy="101880"/>
            </p14:xfrm>
          </p:contentPart>
        </mc:Choice>
        <mc:Fallback xmlns="">
          <p:pic>
            <p:nvPicPr>
              <p:cNvPr id="266" name="Freihand 265">
                <a:extLst>
                  <a:ext uri="{FF2B5EF4-FFF2-40B4-BE49-F238E27FC236}">
                    <a16:creationId xmlns:a16="http://schemas.microsoft.com/office/drawing/2014/main" id="{8DD56551-0B48-4A24-8807-E77AE91B32A8}"/>
                  </a:ext>
                </a:extLst>
              </p:cNvPr>
              <p:cNvPicPr/>
              <p:nvPr/>
            </p:nvPicPr>
            <p:blipFill>
              <a:blip r:embed="rId653"/>
              <a:stretch>
                <a:fillRect/>
              </a:stretch>
            </p:blipFill>
            <p:spPr>
              <a:xfrm>
                <a:off x="4599467" y="3159427"/>
                <a:ext cx="59832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4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36BB7833-4ED0-4C57-AC8C-12546741EE4A}"/>
                  </a:ext>
                </a:extLst>
              </p14:cNvPr>
              <p14:cNvContentPartPr/>
              <p14:nvPr/>
            </p14:nvContentPartPr>
            <p14:xfrm>
              <a:off x="6446987" y="2515747"/>
              <a:ext cx="685080" cy="29880"/>
            </p14:xfrm>
          </p:contentPart>
        </mc:Choice>
        <mc:Fallback xmlns=""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36BB7833-4ED0-4C57-AC8C-12546741EE4A}"/>
                  </a:ext>
                </a:extLst>
              </p:cNvPr>
              <p:cNvPicPr/>
              <p:nvPr/>
            </p:nvPicPr>
            <p:blipFill>
              <a:blip r:embed="rId655"/>
              <a:stretch>
                <a:fillRect/>
              </a:stretch>
            </p:blipFill>
            <p:spPr>
              <a:xfrm>
                <a:off x="6442667" y="2511427"/>
                <a:ext cx="69372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6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22D292D7-FF6F-443E-AC06-914B46A6D6A1}"/>
                  </a:ext>
                </a:extLst>
              </p14:cNvPr>
              <p14:cNvContentPartPr/>
              <p14:nvPr/>
            </p14:nvContentPartPr>
            <p14:xfrm>
              <a:off x="6542747" y="3265267"/>
              <a:ext cx="64800" cy="84960"/>
            </p14:xfrm>
          </p:contentPart>
        </mc:Choice>
        <mc:Fallback xmlns=""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22D292D7-FF6F-443E-AC06-914B46A6D6A1}"/>
                  </a:ext>
                </a:extLst>
              </p:cNvPr>
              <p:cNvPicPr/>
              <p:nvPr/>
            </p:nvPicPr>
            <p:blipFill>
              <a:blip r:embed="rId657"/>
              <a:stretch>
                <a:fillRect/>
              </a:stretch>
            </p:blipFill>
            <p:spPr>
              <a:xfrm>
                <a:off x="6538427" y="3260947"/>
                <a:ext cx="7344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8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6853C583-6570-4086-BD5D-22E4E893F73A}"/>
                  </a:ext>
                </a:extLst>
              </p14:cNvPr>
              <p14:cNvContentPartPr/>
              <p14:nvPr/>
            </p14:nvContentPartPr>
            <p14:xfrm>
              <a:off x="6552107" y="3247987"/>
              <a:ext cx="83520" cy="94680"/>
            </p14:xfrm>
          </p:contentPart>
        </mc:Choice>
        <mc:Fallback xmlns=""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6853C583-6570-4086-BD5D-22E4E893F73A}"/>
                  </a:ext>
                </a:extLst>
              </p:cNvPr>
              <p:cNvPicPr/>
              <p:nvPr/>
            </p:nvPicPr>
            <p:blipFill>
              <a:blip r:embed="rId659"/>
              <a:stretch>
                <a:fillRect/>
              </a:stretch>
            </p:blipFill>
            <p:spPr>
              <a:xfrm>
                <a:off x="6547787" y="3243667"/>
                <a:ext cx="9216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0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D9D60892-B349-4433-8564-E07EC404C9DD}"/>
                  </a:ext>
                </a:extLst>
              </p14:cNvPr>
              <p14:cNvContentPartPr/>
              <p14:nvPr/>
            </p14:nvContentPartPr>
            <p14:xfrm>
              <a:off x="6872507" y="3277147"/>
              <a:ext cx="9720" cy="57240"/>
            </p14:xfrm>
          </p:contentPart>
        </mc:Choice>
        <mc:Fallback xmlns=""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D9D60892-B349-4433-8564-E07EC404C9DD}"/>
                  </a:ext>
                </a:extLst>
              </p:cNvPr>
              <p:cNvPicPr/>
              <p:nvPr/>
            </p:nvPicPr>
            <p:blipFill>
              <a:blip r:embed="rId661"/>
              <a:stretch>
                <a:fillRect/>
              </a:stretch>
            </p:blipFill>
            <p:spPr>
              <a:xfrm>
                <a:off x="6868187" y="3272827"/>
                <a:ext cx="1836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2">
            <p14:nvContentPartPr>
              <p14:cNvPr id="246" name="Freihand 245">
                <a:extLst>
                  <a:ext uri="{FF2B5EF4-FFF2-40B4-BE49-F238E27FC236}">
                    <a16:creationId xmlns:a16="http://schemas.microsoft.com/office/drawing/2014/main" id="{F3043B04-1397-4680-8560-FAFA6491DD95}"/>
                  </a:ext>
                </a:extLst>
              </p14:cNvPr>
              <p14:cNvContentPartPr/>
              <p14:nvPr/>
            </p14:nvContentPartPr>
            <p14:xfrm>
              <a:off x="6810947" y="3236467"/>
              <a:ext cx="124560" cy="120960"/>
            </p14:xfrm>
          </p:contentPart>
        </mc:Choice>
        <mc:Fallback xmlns="">
          <p:pic>
            <p:nvPicPr>
              <p:cNvPr id="246" name="Freihand 245">
                <a:extLst>
                  <a:ext uri="{FF2B5EF4-FFF2-40B4-BE49-F238E27FC236}">
                    <a16:creationId xmlns:a16="http://schemas.microsoft.com/office/drawing/2014/main" id="{F3043B04-1397-4680-8560-FAFA6491DD95}"/>
                  </a:ext>
                </a:extLst>
              </p:cNvPr>
              <p:cNvPicPr/>
              <p:nvPr/>
            </p:nvPicPr>
            <p:blipFill>
              <a:blip r:embed="rId663"/>
              <a:stretch>
                <a:fillRect/>
              </a:stretch>
            </p:blipFill>
            <p:spPr>
              <a:xfrm>
                <a:off x="6806627" y="3232147"/>
                <a:ext cx="13320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4">
            <p14:nvContentPartPr>
              <p14:cNvPr id="274" name="Freihand 273">
                <a:extLst>
                  <a:ext uri="{FF2B5EF4-FFF2-40B4-BE49-F238E27FC236}">
                    <a16:creationId xmlns:a16="http://schemas.microsoft.com/office/drawing/2014/main" id="{72E6FFA4-B8FB-441C-B744-66D27395CCB2}"/>
                  </a:ext>
                </a:extLst>
              </p14:cNvPr>
              <p14:cNvContentPartPr/>
              <p14:nvPr/>
            </p14:nvContentPartPr>
            <p14:xfrm>
              <a:off x="6545627" y="3201187"/>
              <a:ext cx="156240" cy="25920"/>
            </p14:xfrm>
          </p:contentPart>
        </mc:Choice>
        <mc:Fallback xmlns="">
          <p:pic>
            <p:nvPicPr>
              <p:cNvPr id="274" name="Freihand 273">
                <a:extLst>
                  <a:ext uri="{FF2B5EF4-FFF2-40B4-BE49-F238E27FC236}">
                    <a16:creationId xmlns:a16="http://schemas.microsoft.com/office/drawing/2014/main" id="{72E6FFA4-B8FB-441C-B744-66D27395CCB2}"/>
                  </a:ext>
                </a:extLst>
              </p:cNvPr>
              <p:cNvPicPr/>
              <p:nvPr/>
            </p:nvPicPr>
            <p:blipFill>
              <a:blip r:embed="rId665"/>
              <a:stretch>
                <a:fillRect/>
              </a:stretch>
            </p:blipFill>
            <p:spPr>
              <a:xfrm>
                <a:off x="6541307" y="3196867"/>
                <a:ext cx="16488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6">
            <p14:nvContentPartPr>
              <p14:cNvPr id="275" name="Freihand 274">
                <a:extLst>
                  <a:ext uri="{FF2B5EF4-FFF2-40B4-BE49-F238E27FC236}">
                    <a16:creationId xmlns:a16="http://schemas.microsoft.com/office/drawing/2014/main" id="{40426451-9988-4043-B752-32FFB365DA4D}"/>
                  </a:ext>
                </a:extLst>
              </p14:cNvPr>
              <p14:cNvContentPartPr/>
              <p14:nvPr/>
            </p14:nvContentPartPr>
            <p14:xfrm>
              <a:off x="6792227" y="3196147"/>
              <a:ext cx="222480" cy="16560"/>
            </p14:xfrm>
          </p:contentPart>
        </mc:Choice>
        <mc:Fallback xmlns="">
          <p:pic>
            <p:nvPicPr>
              <p:cNvPr id="275" name="Freihand 274">
                <a:extLst>
                  <a:ext uri="{FF2B5EF4-FFF2-40B4-BE49-F238E27FC236}">
                    <a16:creationId xmlns:a16="http://schemas.microsoft.com/office/drawing/2014/main" id="{40426451-9988-4043-B752-32FFB365DA4D}"/>
                  </a:ext>
                </a:extLst>
              </p:cNvPr>
              <p:cNvPicPr/>
              <p:nvPr/>
            </p:nvPicPr>
            <p:blipFill>
              <a:blip r:embed="rId667"/>
              <a:stretch>
                <a:fillRect/>
              </a:stretch>
            </p:blipFill>
            <p:spPr>
              <a:xfrm>
                <a:off x="6787907" y="3191827"/>
                <a:ext cx="23112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8">
            <p14:nvContentPartPr>
              <p14:cNvPr id="286" name="Freihand 285">
                <a:extLst>
                  <a:ext uri="{FF2B5EF4-FFF2-40B4-BE49-F238E27FC236}">
                    <a16:creationId xmlns:a16="http://schemas.microsoft.com/office/drawing/2014/main" id="{0E39B0AD-C670-4A22-867B-BAD88BDA36E9}"/>
                  </a:ext>
                </a:extLst>
              </p14:cNvPr>
              <p14:cNvContentPartPr/>
              <p14:nvPr/>
            </p14:nvContentPartPr>
            <p14:xfrm>
              <a:off x="6396587" y="2772427"/>
              <a:ext cx="73800" cy="106560"/>
            </p14:xfrm>
          </p:contentPart>
        </mc:Choice>
        <mc:Fallback xmlns="">
          <p:pic>
            <p:nvPicPr>
              <p:cNvPr id="286" name="Freihand 285">
                <a:extLst>
                  <a:ext uri="{FF2B5EF4-FFF2-40B4-BE49-F238E27FC236}">
                    <a16:creationId xmlns:a16="http://schemas.microsoft.com/office/drawing/2014/main" id="{0E39B0AD-C670-4A22-867B-BAD88BDA36E9}"/>
                  </a:ext>
                </a:extLst>
              </p:cNvPr>
              <p:cNvPicPr/>
              <p:nvPr/>
            </p:nvPicPr>
            <p:blipFill>
              <a:blip r:embed="rId669"/>
              <a:stretch>
                <a:fillRect/>
              </a:stretch>
            </p:blipFill>
            <p:spPr>
              <a:xfrm>
                <a:off x="6392267" y="2768107"/>
                <a:ext cx="8244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0">
            <p14:nvContentPartPr>
              <p14:cNvPr id="287" name="Freihand 286">
                <a:extLst>
                  <a:ext uri="{FF2B5EF4-FFF2-40B4-BE49-F238E27FC236}">
                    <a16:creationId xmlns:a16="http://schemas.microsoft.com/office/drawing/2014/main" id="{A7EDA362-05AD-4CCD-A3A1-9E3803B287DD}"/>
                  </a:ext>
                </a:extLst>
              </p14:cNvPr>
              <p14:cNvContentPartPr/>
              <p14:nvPr/>
            </p14:nvContentPartPr>
            <p14:xfrm>
              <a:off x="6496667" y="2808067"/>
              <a:ext cx="49320" cy="13680"/>
            </p14:xfrm>
          </p:contentPart>
        </mc:Choice>
        <mc:Fallback xmlns="">
          <p:pic>
            <p:nvPicPr>
              <p:cNvPr id="287" name="Freihand 286">
                <a:extLst>
                  <a:ext uri="{FF2B5EF4-FFF2-40B4-BE49-F238E27FC236}">
                    <a16:creationId xmlns:a16="http://schemas.microsoft.com/office/drawing/2014/main" id="{A7EDA362-05AD-4CCD-A3A1-9E3803B287DD}"/>
                  </a:ext>
                </a:extLst>
              </p:cNvPr>
              <p:cNvPicPr/>
              <p:nvPr/>
            </p:nvPicPr>
            <p:blipFill>
              <a:blip r:embed="rId671"/>
              <a:stretch>
                <a:fillRect/>
              </a:stretch>
            </p:blipFill>
            <p:spPr>
              <a:xfrm>
                <a:off x="6492347" y="2803747"/>
                <a:ext cx="5796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2">
            <p14:nvContentPartPr>
              <p14:cNvPr id="288" name="Freihand 287">
                <a:extLst>
                  <a:ext uri="{FF2B5EF4-FFF2-40B4-BE49-F238E27FC236}">
                    <a16:creationId xmlns:a16="http://schemas.microsoft.com/office/drawing/2014/main" id="{D49F71E2-9008-464A-93DA-28E27A82C3CD}"/>
                  </a:ext>
                </a:extLst>
              </p14:cNvPr>
              <p14:cNvContentPartPr/>
              <p14:nvPr/>
            </p14:nvContentPartPr>
            <p14:xfrm>
              <a:off x="6603947" y="2767387"/>
              <a:ext cx="96840" cy="96120"/>
            </p14:xfrm>
          </p:contentPart>
        </mc:Choice>
        <mc:Fallback xmlns="">
          <p:pic>
            <p:nvPicPr>
              <p:cNvPr id="288" name="Freihand 287">
                <a:extLst>
                  <a:ext uri="{FF2B5EF4-FFF2-40B4-BE49-F238E27FC236}">
                    <a16:creationId xmlns:a16="http://schemas.microsoft.com/office/drawing/2014/main" id="{D49F71E2-9008-464A-93DA-28E27A82C3CD}"/>
                  </a:ext>
                </a:extLst>
              </p:cNvPr>
              <p:cNvPicPr/>
              <p:nvPr/>
            </p:nvPicPr>
            <p:blipFill>
              <a:blip r:embed="rId673"/>
              <a:stretch>
                <a:fillRect/>
              </a:stretch>
            </p:blipFill>
            <p:spPr>
              <a:xfrm>
                <a:off x="6599627" y="2763067"/>
                <a:ext cx="10548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4">
            <p14:nvContentPartPr>
              <p14:cNvPr id="289" name="Freihand 288">
                <a:extLst>
                  <a:ext uri="{FF2B5EF4-FFF2-40B4-BE49-F238E27FC236}">
                    <a16:creationId xmlns:a16="http://schemas.microsoft.com/office/drawing/2014/main" id="{16AEEB12-3F9F-46D6-856D-9FB5C5AEF611}"/>
                  </a:ext>
                </a:extLst>
              </p14:cNvPr>
              <p14:cNvContentPartPr/>
              <p14:nvPr/>
            </p14:nvContentPartPr>
            <p14:xfrm>
              <a:off x="6800507" y="2768467"/>
              <a:ext cx="84600" cy="117720"/>
            </p14:xfrm>
          </p:contentPart>
        </mc:Choice>
        <mc:Fallback xmlns="">
          <p:pic>
            <p:nvPicPr>
              <p:cNvPr id="289" name="Freihand 288">
                <a:extLst>
                  <a:ext uri="{FF2B5EF4-FFF2-40B4-BE49-F238E27FC236}">
                    <a16:creationId xmlns:a16="http://schemas.microsoft.com/office/drawing/2014/main" id="{16AEEB12-3F9F-46D6-856D-9FB5C5AEF611}"/>
                  </a:ext>
                </a:extLst>
              </p:cNvPr>
              <p:cNvPicPr/>
              <p:nvPr/>
            </p:nvPicPr>
            <p:blipFill>
              <a:blip r:embed="rId675"/>
              <a:stretch>
                <a:fillRect/>
              </a:stretch>
            </p:blipFill>
            <p:spPr>
              <a:xfrm>
                <a:off x="6796187" y="2764147"/>
                <a:ext cx="9324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6">
            <p14:nvContentPartPr>
              <p14:cNvPr id="290" name="Freihand 289">
                <a:extLst>
                  <a:ext uri="{FF2B5EF4-FFF2-40B4-BE49-F238E27FC236}">
                    <a16:creationId xmlns:a16="http://schemas.microsoft.com/office/drawing/2014/main" id="{ED02C5D0-EA6F-4BE6-AF71-20CE998DADAF}"/>
                  </a:ext>
                </a:extLst>
              </p14:cNvPr>
              <p14:cNvContentPartPr/>
              <p14:nvPr/>
            </p14:nvContentPartPr>
            <p14:xfrm>
              <a:off x="6925787" y="2807707"/>
              <a:ext cx="46440" cy="10800"/>
            </p14:xfrm>
          </p:contentPart>
        </mc:Choice>
        <mc:Fallback xmlns="">
          <p:pic>
            <p:nvPicPr>
              <p:cNvPr id="290" name="Freihand 289">
                <a:extLst>
                  <a:ext uri="{FF2B5EF4-FFF2-40B4-BE49-F238E27FC236}">
                    <a16:creationId xmlns:a16="http://schemas.microsoft.com/office/drawing/2014/main" id="{ED02C5D0-EA6F-4BE6-AF71-20CE998DADAF}"/>
                  </a:ext>
                </a:extLst>
              </p:cNvPr>
              <p:cNvPicPr/>
              <p:nvPr/>
            </p:nvPicPr>
            <p:blipFill>
              <a:blip r:embed="rId677"/>
              <a:stretch>
                <a:fillRect/>
              </a:stretch>
            </p:blipFill>
            <p:spPr>
              <a:xfrm>
                <a:off x="6921467" y="2803387"/>
                <a:ext cx="5508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8">
            <p14:nvContentPartPr>
              <p14:cNvPr id="291" name="Freihand 290">
                <a:extLst>
                  <a:ext uri="{FF2B5EF4-FFF2-40B4-BE49-F238E27FC236}">
                    <a16:creationId xmlns:a16="http://schemas.microsoft.com/office/drawing/2014/main" id="{987DD0FE-1C65-40A3-8585-AE260C5B8D63}"/>
                  </a:ext>
                </a:extLst>
              </p14:cNvPr>
              <p14:cNvContentPartPr/>
              <p14:nvPr/>
            </p14:nvContentPartPr>
            <p14:xfrm>
              <a:off x="6998867" y="2767387"/>
              <a:ext cx="132120" cy="109440"/>
            </p14:xfrm>
          </p:contentPart>
        </mc:Choice>
        <mc:Fallback xmlns="">
          <p:pic>
            <p:nvPicPr>
              <p:cNvPr id="291" name="Freihand 290">
                <a:extLst>
                  <a:ext uri="{FF2B5EF4-FFF2-40B4-BE49-F238E27FC236}">
                    <a16:creationId xmlns:a16="http://schemas.microsoft.com/office/drawing/2014/main" id="{987DD0FE-1C65-40A3-8585-AE260C5B8D63}"/>
                  </a:ext>
                </a:extLst>
              </p:cNvPr>
              <p:cNvPicPr/>
              <p:nvPr/>
            </p:nvPicPr>
            <p:blipFill>
              <a:blip r:embed="rId679"/>
              <a:stretch>
                <a:fillRect/>
              </a:stretch>
            </p:blipFill>
            <p:spPr>
              <a:xfrm>
                <a:off x="6994547" y="2763067"/>
                <a:ext cx="14076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0">
            <p14:nvContentPartPr>
              <p14:cNvPr id="300" name="Freihand 299">
                <a:extLst>
                  <a:ext uri="{FF2B5EF4-FFF2-40B4-BE49-F238E27FC236}">
                    <a16:creationId xmlns:a16="http://schemas.microsoft.com/office/drawing/2014/main" id="{8A81C1CE-D118-435A-B190-35C18C2FE337}"/>
                  </a:ext>
                </a:extLst>
              </p14:cNvPr>
              <p14:cNvContentPartPr/>
              <p14:nvPr/>
            </p14:nvContentPartPr>
            <p14:xfrm>
              <a:off x="6368507" y="3469027"/>
              <a:ext cx="71280" cy="126000"/>
            </p14:xfrm>
          </p:contentPart>
        </mc:Choice>
        <mc:Fallback xmlns="">
          <p:pic>
            <p:nvPicPr>
              <p:cNvPr id="300" name="Freihand 299">
                <a:extLst>
                  <a:ext uri="{FF2B5EF4-FFF2-40B4-BE49-F238E27FC236}">
                    <a16:creationId xmlns:a16="http://schemas.microsoft.com/office/drawing/2014/main" id="{8A81C1CE-D118-435A-B190-35C18C2FE337}"/>
                  </a:ext>
                </a:extLst>
              </p:cNvPr>
              <p:cNvPicPr/>
              <p:nvPr/>
            </p:nvPicPr>
            <p:blipFill>
              <a:blip r:embed="rId681"/>
              <a:stretch>
                <a:fillRect/>
              </a:stretch>
            </p:blipFill>
            <p:spPr>
              <a:xfrm>
                <a:off x="6364187" y="3464707"/>
                <a:ext cx="7992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2">
            <p14:nvContentPartPr>
              <p14:cNvPr id="301" name="Freihand 300">
                <a:extLst>
                  <a:ext uri="{FF2B5EF4-FFF2-40B4-BE49-F238E27FC236}">
                    <a16:creationId xmlns:a16="http://schemas.microsoft.com/office/drawing/2014/main" id="{9DD450EA-5334-4612-86DD-CF57B8531C89}"/>
                  </a:ext>
                </a:extLst>
              </p14:cNvPr>
              <p14:cNvContentPartPr/>
              <p14:nvPr/>
            </p14:nvContentPartPr>
            <p14:xfrm>
              <a:off x="6493427" y="3503947"/>
              <a:ext cx="56160" cy="12960"/>
            </p14:xfrm>
          </p:contentPart>
        </mc:Choice>
        <mc:Fallback xmlns="">
          <p:pic>
            <p:nvPicPr>
              <p:cNvPr id="301" name="Freihand 300">
                <a:extLst>
                  <a:ext uri="{FF2B5EF4-FFF2-40B4-BE49-F238E27FC236}">
                    <a16:creationId xmlns:a16="http://schemas.microsoft.com/office/drawing/2014/main" id="{9DD450EA-5334-4612-86DD-CF57B8531C89}"/>
                  </a:ext>
                </a:extLst>
              </p:cNvPr>
              <p:cNvPicPr/>
              <p:nvPr/>
            </p:nvPicPr>
            <p:blipFill>
              <a:blip r:embed="rId683"/>
              <a:stretch>
                <a:fillRect/>
              </a:stretch>
            </p:blipFill>
            <p:spPr>
              <a:xfrm>
                <a:off x="6489107" y="3499627"/>
                <a:ext cx="6480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4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7C55E653-CC7C-4868-89B8-1224AF5553A1}"/>
                  </a:ext>
                </a:extLst>
              </p14:cNvPr>
              <p14:cNvContentPartPr/>
              <p14:nvPr/>
            </p14:nvContentPartPr>
            <p14:xfrm>
              <a:off x="6587387" y="3468307"/>
              <a:ext cx="79920" cy="91080"/>
            </p14:xfrm>
          </p:contentPart>
        </mc:Choice>
        <mc:Fallback xmlns=""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7C55E653-CC7C-4868-89B8-1224AF5553A1}"/>
                  </a:ext>
                </a:extLst>
              </p:cNvPr>
              <p:cNvPicPr/>
              <p:nvPr/>
            </p:nvPicPr>
            <p:blipFill>
              <a:blip r:embed="rId685"/>
              <a:stretch>
                <a:fillRect/>
              </a:stretch>
            </p:blipFill>
            <p:spPr>
              <a:xfrm>
                <a:off x="6583067" y="3463987"/>
                <a:ext cx="8856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6">
            <p14:nvContentPartPr>
              <p14:cNvPr id="303" name="Freihand 302">
                <a:extLst>
                  <a:ext uri="{FF2B5EF4-FFF2-40B4-BE49-F238E27FC236}">
                    <a16:creationId xmlns:a16="http://schemas.microsoft.com/office/drawing/2014/main" id="{1375907C-B25C-4CEC-935A-8E74C21940B8}"/>
                  </a:ext>
                </a:extLst>
              </p14:cNvPr>
              <p14:cNvContentPartPr/>
              <p14:nvPr/>
            </p14:nvContentPartPr>
            <p14:xfrm>
              <a:off x="6831827" y="3460387"/>
              <a:ext cx="98640" cy="107280"/>
            </p14:xfrm>
          </p:contentPart>
        </mc:Choice>
        <mc:Fallback xmlns="">
          <p:pic>
            <p:nvPicPr>
              <p:cNvPr id="303" name="Freihand 302">
                <a:extLst>
                  <a:ext uri="{FF2B5EF4-FFF2-40B4-BE49-F238E27FC236}">
                    <a16:creationId xmlns:a16="http://schemas.microsoft.com/office/drawing/2014/main" id="{1375907C-B25C-4CEC-935A-8E74C21940B8}"/>
                  </a:ext>
                </a:extLst>
              </p:cNvPr>
              <p:cNvPicPr/>
              <p:nvPr/>
            </p:nvPicPr>
            <p:blipFill>
              <a:blip r:embed="rId687"/>
              <a:stretch>
                <a:fillRect/>
              </a:stretch>
            </p:blipFill>
            <p:spPr>
              <a:xfrm>
                <a:off x="6827507" y="3456067"/>
                <a:ext cx="10728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8">
            <p14:nvContentPartPr>
              <p14:cNvPr id="304" name="Freihand 303">
                <a:extLst>
                  <a:ext uri="{FF2B5EF4-FFF2-40B4-BE49-F238E27FC236}">
                    <a16:creationId xmlns:a16="http://schemas.microsoft.com/office/drawing/2014/main" id="{1F2765C3-A735-46E7-8247-0D55C60334AE}"/>
                  </a:ext>
                </a:extLst>
              </p14:cNvPr>
              <p14:cNvContentPartPr/>
              <p14:nvPr/>
            </p14:nvContentPartPr>
            <p14:xfrm>
              <a:off x="6966827" y="3500707"/>
              <a:ext cx="50400" cy="5760"/>
            </p14:xfrm>
          </p:contentPart>
        </mc:Choice>
        <mc:Fallback xmlns="">
          <p:pic>
            <p:nvPicPr>
              <p:cNvPr id="304" name="Freihand 303">
                <a:extLst>
                  <a:ext uri="{FF2B5EF4-FFF2-40B4-BE49-F238E27FC236}">
                    <a16:creationId xmlns:a16="http://schemas.microsoft.com/office/drawing/2014/main" id="{1F2765C3-A735-46E7-8247-0D55C60334AE}"/>
                  </a:ext>
                </a:extLst>
              </p:cNvPr>
              <p:cNvPicPr/>
              <p:nvPr/>
            </p:nvPicPr>
            <p:blipFill>
              <a:blip r:embed="rId689"/>
              <a:stretch>
                <a:fillRect/>
              </a:stretch>
            </p:blipFill>
            <p:spPr>
              <a:xfrm>
                <a:off x="6962507" y="3496387"/>
                <a:ext cx="5904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0">
            <p14:nvContentPartPr>
              <p14:cNvPr id="305" name="Freihand 304">
                <a:extLst>
                  <a:ext uri="{FF2B5EF4-FFF2-40B4-BE49-F238E27FC236}">
                    <a16:creationId xmlns:a16="http://schemas.microsoft.com/office/drawing/2014/main" id="{2430B5A5-2C39-4317-9A6D-6AA7636ACC0E}"/>
                  </a:ext>
                </a:extLst>
              </p14:cNvPr>
              <p14:cNvContentPartPr/>
              <p14:nvPr/>
            </p14:nvContentPartPr>
            <p14:xfrm>
              <a:off x="7041347" y="3434107"/>
              <a:ext cx="74160" cy="127440"/>
            </p14:xfrm>
          </p:contentPart>
        </mc:Choice>
        <mc:Fallback xmlns="">
          <p:pic>
            <p:nvPicPr>
              <p:cNvPr id="305" name="Freihand 304">
                <a:extLst>
                  <a:ext uri="{FF2B5EF4-FFF2-40B4-BE49-F238E27FC236}">
                    <a16:creationId xmlns:a16="http://schemas.microsoft.com/office/drawing/2014/main" id="{2430B5A5-2C39-4317-9A6D-6AA7636ACC0E}"/>
                  </a:ext>
                </a:extLst>
              </p:cNvPr>
              <p:cNvPicPr/>
              <p:nvPr/>
            </p:nvPicPr>
            <p:blipFill>
              <a:blip r:embed="rId691"/>
              <a:stretch>
                <a:fillRect/>
              </a:stretch>
            </p:blipFill>
            <p:spPr>
              <a:xfrm>
                <a:off x="7037027" y="3429787"/>
                <a:ext cx="8280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2">
            <p14:nvContentPartPr>
              <p14:cNvPr id="248" name="Freihand 247">
                <a:extLst>
                  <a:ext uri="{FF2B5EF4-FFF2-40B4-BE49-F238E27FC236}">
                    <a16:creationId xmlns:a16="http://schemas.microsoft.com/office/drawing/2014/main" id="{1B42D057-6470-4BBE-B42B-DAE9ADD05BA8}"/>
                  </a:ext>
                </a:extLst>
              </p14:cNvPr>
              <p14:cNvContentPartPr/>
              <p14:nvPr/>
            </p14:nvContentPartPr>
            <p14:xfrm>
              <a:off x="8482067" y="3206947"/>
              <a:ext cx="77760" cy="137520"/>
            </p14:xfrm>
          </p:contentPart>
        </mc:Choice>
        <mc:Fallback xmlns="">
          <p:pic>
            <p:nvPicPr>
              <p:cNvPr id="248" name="Freihand 247">
                <a:extLst>
                  <a:ext uri="{FF2B5EF4-FFF2-40B4-BE49-F238E27FC236}">
                    <a16:creationId xmlns:a16="http://schemas.microsoft.com/office/drawing/2014/main" id="{1B42D057-6470-4BBE-B42B-DAE9ADD05BA8}"/>
                  </a:ext>
                </a:extLst>
              </p:cNvPr>
              <p:cNvPicPr/>
              <p:nvPr/>
            </p:nvPicPr>
            <p:blipFill>
              <a:blip r:embed="rId693"/>
              <a:stretch>
                <a:fillRect/>
              </a:stretch>
            </p:blipFill>
            <p:spPr>
              <a:xfrm>
                <a:off x="8477747" y="3202627"/>
                <a:ext cx="8640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4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C61E752D-7610-4756-A829-E6172C4BE85C}"/>
                  </a:ext>
                </a:extLst>
              </p14:cNvPr>
              <p14:cNvContentPartPr/>
              <p14:nvPr/>
            </p14:nvContentPartPr>
            <p14:xfrm>
              <a:off x="8499707" y="3262387"/>
              <a:ext cx="89280" cy="15120"/>
            </p14:xfrm>
          </p:contentPart>
        </mc:Choice>
        <mc:Fallback xmlns=""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C61E752D-7610-4756-A829-E6172C4BE85C}"/>
                  </a:ext>
                </a:extLst>
              </p:cNvPr>
              <p:cNvPicPr/>
              <p:nvPr/>
            </p:nvPicPr>
            <p:blipFill>
              <a:blip r:embed="rId695"/>
              <a:stretch>
                <a:fillRect/>
              </a:stretch>
            </p:blipFill>
            <p:spPr>
              <a:xfrm>
                <a:off x="8495387" y="3258067"/>
                <a:ext cx="979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6">
            <p14:nvContentPartPr>
              <p14:cNvPr id="250" name="Freihand 249">
                <a:extLst>
                  <a:ext uri="{FF2B5EF4-FFF2-40B4-BE49-F238E27FC236}">
                    <a16:creationId xmlns:a16="http://schemas.microsoft.com/office/drawing/2014/main" id="{260C2AC2-1B3D-49DD-A998-D7583BAC2827}"/>
                  </a:ext>
                </a:extLst>
              </p14:cNvPr>
              <p14:cNvContentPartPr/>
              <p14:nvPr/>
            </p14:nvContentPartPr>
            <p14:xfrm>
              <a:off x="8775467" y="3243307"/>
              <a:ext cx="21600" cy="85680"/>
            </p14:xfrm>
          </p:contentPart>
        </mc:Choice>
        <mc:Fallback xmlns="">
          <p:pic>
            <p:nvPicPr>
              <p:cNvPr id="250" name="Freihand 249">
                <a:extLst>
                  <a:ext uri="{FF2B5EF4-FFF2-40B4-BE49-F238E27FC236}">
                    <a16:creationId xmlns:a16="http://schemas.microsoft.com/office/drawing/2014/main" id="{260C2AC2-1B3D-49DD-A998-D7583BAC2827}"/>
                  </a:ext>
                </a:extLst>
              </p:cNvPr>
              <p:cNvPicPr/>
              <p:nvPr/>
            </p:nvPicPr>
            <p:blipFill>
              <a:blip r:embed="rId697"/>
              <a:stretch>
                <a:fillRect/>
              </a:stretch>
            </p:blipFill>
            <p:spPr>
              <a:xfrm>
                <a:off x="8771147" y="3238987"/>
                <a:ext cx="302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8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C632F1C5-675F-4B67-84DE-632B3578D80D}"/>
                  </a:ext>
                </a:extLst>
              </p14:cNvPr>
              <p14:cNvContentPartPr/>
              <p14:nvPr/>
            </p14:nvContentPartPr>
            <p14:xfrm>
              <a:off x="8733347" y="3229987"/>
              <a:ext cx="79920" cy="99360"/>
            </p14:xfrm>
          </p:contentPart>
        </mc:Choice>
        <mc:Fallback xmlns=""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C632F1C5-675F-4B67-84DE-632B3578D80D}"/>
                  </a:ext>
                </a:extLst>
              </p:cNvPr>
              <p:cNvPicPr/>
              <p:nvPr/>
            </p:nvPicPr>
            <p:blipFill>
              <a:blip r:embed="rId699"/>
              <a:stretch>
                <a:fillRect/>
              </a:stretch>
            </p:blipFill>
            <p:spPr>
              <a:xfrm>
                <a:off x="8729027" y="3225667"/>
                <a:ext cx="885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0">
            <p14:nvContentPartPr>
              <p14:cNvPr id="293" name="Freihand 292">
                <a:extLst>
                  <a:ext uri="{FF2B5EF4-FFF2-40B4-BE49-F238E27FC236}">
                    <a16:creationId xmlns:a16="http://schemas.microsoft.com/office/drawing/2014/main" id="{19AB4E23-E4C2-44EF-93FB-CD177E596D35}"/>
                  </a:ext>
                </a:extLst>
              </p14:cNvPr>
              <p14:cNvContentPartPr/>
              <p14:nvPr/>
            </p14:nvContentPartPr>
            <p14:xfrm>
              <a:off x="8341307" y="2755867"/>
              <a:ext cx="68040" cy="97920"/>
            </p14:xfrm>
          </p:contentPart>
        </mc:Choice>
        <mc:Fallback xmlns="">
          <p:pic>
            <p:nvPicPr>
              <p:cNvPr id="293" name="Freihand 292">
                <a:extLst>
                  <a:ext uri="{FF2B5EF4-FFF2-40B4-BE49-F238E27FC236}">
                    <a16:creationId xmlns:a16="http://schemas.microsoft.com/office/drawing/2014/main" id="{19AB4E23-E4C2-44EF-93FB-CD177E596D35}"/>
                  </a:ext>
                </a:extLst>
              </p:cNvPr>
              <p:cNvPicPr/>
              <p:nvPr/>
            </p:nvPicPr>
            <p:blipFill>
              <a:blip r:embed="rId701"/>
              <a:stretch>
                <a:fillRect/>
              </a:stretch>
            </p:blipFill>
            <p:spPr>
              <a:xfrm>
                <a:off x="8336987" y="2751547"/>
                <a:ext cx="7668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2">
            <p14:nvContentPartPr>
              <p14:cNvPr id="294" name="Freihand 293">
                <a:extLst>
                  <a:ext uri="{FF2B5EF4-FFF2-40B4-BE49-F238E27FC236}">
                    <a16:creationId xmlns:a16="http://schemas.microsoft.com/office/drawing/2014/main" id="{5B4A1F32-9C8A-47D0-91C5-1E3762BDDDD3}"/>
                  </a:ext>
                </a:extLst>
              </p14:cNvPr>
              <p14:cNvContentPartPr/>
              <p14:nvPr/>
            </p14:nvContentPartPr>
            <p14:xfrm>
              <a:off x="8452547" y="2792227"/>
              <a:ext cx="42840" cy="15120"/>
            </p14:xfrm>
          </p:contentPart>
        </mc:Choice>
        <mc:Fallback xmlns="">
          <p:pic>
            <p:nvPicPr>
              <p:cNvPr id="294" name="Freihand 293">
                <a:extLst>
                  <a:ext uri="{FF2B5EF4-FFF2-40B4-BE49-F238E27FC236}">
                    <a16:creationId xmlns:a16="http://schemas.microsoft.com/office/drawing/2014/main" id="{5B4A1F32-9C8A-47D0-91C5-1E3762BDDDD3}"/>
                  </a:ext>
                </a:extLst>
              </p:cNvPr>
              <p:cNvPicPr/>
              <p:nvPr/>
            </p:nvPicPr>
            <p:blipFill>
              <a:blip r:embed="rId703"/>
              <a:stretch>
                <a:fillRect/>
              </a:stretch>
            </p:blipFill>
            <p:spPr>
              <a:xfrm>
                <a:off x="8448227" y="2787907"/>
                <a:ext cx="5148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4">
            <p14:nvContentPartPr>
              <p14:cNvPr id="295" name="Freihand 294">
                <a:extLst>
                  <a:ext uri="{FF2B5EF4-FFF2-40B4-BE49-F238E27FC236}">
                    <a16:creationId xmlns:a16="http://schemas.microsoft.com/office/drawing/2014/main" id="{1C5973B7-C064-411B-B335-DB1E351A5241}"/>
                  </a:ext>
                </a:extLst>
              </p14:cNvPr>
              <p14:cNvContentPartPr/>
              <p14:nvPr/>
            </p14:nvContentPartPr>
            <p14:xfrm>
              <a:off x="8516987" y="2734627"/>
              <a:ext cx="92520" cy="108000"/>
            </p14:xfrm>
          </p:contentPart>
        </mc:Choice>
        <mc:Fallback xmlns="">
          <p:pic>
            <p:nvPicPr>
              <p:cNvPr id="295" name="Freihand 294">
                <a:extLst>
                  <a:ext uri="{FF2B5EF4-FFF2-40B4-BE49-F238E27FC236}">
                    <a16:creationId xmlns:a16="http://schemas.microsoft.com/office/drawing/2014/main" id="{1C5973B7-C064-411B-B335-DB1E351A5241}"/>
                  </a:ext>
                </a:extLst>
              </p:cNvPr>
              <p:cNvPicPr/>
              <p:nvPr/>
            </p:nvPicPr>
            <p:blipFill>
              <a:blip r:embed="rId705"/>
              <a:stretch>
                <a:fillRect/>
              </a:stretch>
            </p:blipFill>
            <p:spPr>
              <a:xfrm>
                <a:off x="8512667" y="2730307"/>
                <a:ext cx="10116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6">
            <p14:nvContentPartPr>
              <p14:cNvPr id="296" name="Freihand 295">
                <a:extLst>
                  <a:ext uri="{FF2B5EF4-FFF2-40B4-BE49-F238E27FC236}">
                    <a16:creationId xmlns:a16="http://schemas.microsoft.com/office/drawing/2014/main" id="{E8449412-0C84-4718-A492-77DDCFF2D94F}"/>
                  </a:ext>
                </a:extLst>
              </p14:cNvPr>
              <p14:cNvContentPartPr/>
              <p14:nvPr/>
            </p14:nvContentPartPr>
            <p14:xfrm>
              <a:off x="8744147" y="2744347"/>
              <a:ext cx="92160" cy="124560"/>
            </p14:xfrm>
          </p:contentPart>
        </mc:Choice>
        <mc:Fallback xmlns="">
          <p:pic>
            <p:nvPicPr>
              <p:cNvPr id="296" name="Freihand 295">
                <a:extLst>
                  <a:ext uri="{FF2B5EF4-FFF2-40B4-BE49-F238E27FC236}">
                    <a16:creationId xmlns:a16="http://schemas.microsoft.com/office/drawing/2014/main" id="{E8449412-0C84-4718-A492-77DDCFF2D94F}"/>
                  </a:ext>
                </a:extLst>
              </p:cNvPr>
              <p:cNvPicPr/>
              <p:nvPr/>
            </p:nvPicPr>
            <p:blipFill>
              <a:blip r:embed="rId707"/>
              <a:stretch>
                <a:fillRect/>
              </a:stretch>
            </p:blipFill>
            <p:spPr>
              <a:xfrm>
                <a:off x="8739827" y="2740027"/>
                <a:ext cx="10080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8">
            <p14:nvContentPartPr>
              <p14:cNvPr id="297" name="Freihand 296">
                <a:extLst>
                  <a:ext uri="{FF2B5EF4-FFF2-40B4-BE49-F238E27FC236}">
                    <a16:creationId xmlns:a16="http://schemas.microsoft.com/office/drawing/2014/main" id="{3BBA6803-A793-4E68-90D9-795EB53C2B92}"/>
                  </a:ext>
                </a:extLst>
              </p14:cNvPr>
              <p14:cNvContentPartPr/>
              <p14:nvPr/>
            </p14:nvContentPartPr>
            <p14:xfrm>
              <a:off x="8914787" y="2790067"/>
              <a:ext cx="58320" cy="18000"/>
            </p14:xfrm>
          </p:contentPart>
        </mc:Choice>
        <mc:Fallback xmlns="">
          <p:pic>
            <p:nvPicPr>
              <p:cNvPr id="297" name="Freihand 296">
                <a:extLst>
                  <a:ext uri="{FF2B5EF4-FFF2-40B4-BE49-F238E27FC236}">
                    <a16:creationId xmlns:a16="http://schemas.microsoft.com/office/drawing/2014/main" id="{3BBA6803-A793-4E68-90D9-795EB53C2B92}"/>
                  </a:ext>
                </a:extLst>
              </p:cNvPr>
              <p:cNvPicPr/>
              <p:nvPr/>
            </p:nvPicPr>
            <p:blipFill>
              <a:blip r:embed="rId709"/>
              <a:stretch>
                <a:fillRect/>
              </a:stretch>
            </p:blipFill>
            <p:spPr>
              <a:xfrm>
                <a:off x="8910467" y="2785747"/>
                <a:ext cx="6696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0">
            <p14:nvContentPartPr>
              <p14:cNvPr id="298" name="Freihand 297">
                <a:extLst>
                  <a:ext uri="{FF2B5EF4-FFF2-40B4-BE49-F238E27FC236}">
                    <a16:creationId xmlns:a16="http://schemas.microsoft.com/office/drawing/2014/main" id="{8B173330-E9E3-4DC6-B5DD-FDA20F75581C}"/>
                  </a:ext>
                </a:extLst>
              </p14:cNvPr>
              <p14:cNvContentPartPr/>
              <p14:nvPr/>
            </p14:nvContentPartPr>
            <p14:xfrm>
              <a:off x="9036107" y="2751187"/>
              <a:ext cx="107640" cy="98280"/>
            </p14:xfrm>
          </p:contentPart>
        </mc:Choice>
        <mc:Fallback xmlns="">
          <p:pic>
            <p:nvPicPr>
              <p:cNvPr id="298" name="Freihand 297">
                <a:extLst>
                  <a:ext uri="{FF2B5EF4-FFF2-40B4-BE49-F238E27FC236}">
                    <a16:creationId xmlns:a16="http://schemas.microsoft.com/office/drawing/2014/main" id="{8B173330-E9E3-4DC6-B5DD-FDA20F75581C}"/>
                  </a:ext>
                </a:extLst>
              </p:cNvPr>
              <p:cNvPicPr/>
              <p:nvPr/>
            </p:nvPicPr>
            <p:blipFill>
              <a:blip r:embed="rId711"/>
              <a:stretch>
                <a:fillRect/>
              </a:stretch>
            </p:blipFill>
            <p:spPr>
              <a:xfrm>
                <a:off x="9031787" y="2746867"/>
                <a:ext cx="116280" cy="10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2">
            <p14:nvContentPartPr>
              <p14:cNvPr id="309" name="Freihand 308">
                <a:extLst>
                  <a:ext uri="{FF2B5EF4-FFF2-40B4-BE49-F238E27FC236}">
                    <a16:creationId xmlns:a16="http://schemas.microsoft.com/office/drawing/2014/main" id="{0614B3AF-8059-4CAE-8117-3641C9B87FF1}"/>
                  </a:ext>
                </a:extLst>
              </p14:cNvPr>
              <p14:cNvContentPartPr/>
              <p14:nvPr/>
            </p14:nvContentPartPr>
            <p14:xfrm>
              <a:off x="8290907" y="3449947"/>
              <a:ext cx="76680" cy="105120"/>
            </p14:xfrm>
          </p:contentPart>
        </mc:Choice>
        <mc:Fallback xmlns="">
          <p:pic>
            <p:nvPicPr>
              <p:cNvPr id="309" name="Freihand 308">
                <a:extLst>
                  <a:ext uri="{FF2B5EF4-FFF2-40B4-BE49-F238E27FC236}">
                    <a16:creationId xmlns:a16="http://schemas.microsoft.com/office/drawing/2014/main" id="{0614B3AF-8059-4CAE-8117-3641C9B87FF1}"/>
                  </a:ext>
                </a:extLst>
              </p:cNvPr>
              <p:cNvPicPr/>
              <p:nvPr/>
            </p:nvPicPr>
            <p:blipFill>
              <a:blip r:embed="rId713"/>
              <a:stretch>
                <a:fillRect/>
              </a:stretch>
            </p:blipFill>
            <p:spPr>
              <a:xfrm>
                <a:off x="8286587" y="3445627"/>
                <a:ext cx="8532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4">
            <p14:nvContentPartPr>
              <p14:cNvPr id="310" name="Freihand 309">
                <a:extLst>
                  <a:ext uri="{FF2B5EF4-FFF2-40B4-BE49-F238E27FC236}">
                    <a16:creationId xmlns:a16="http://schemas.microsoft.com/office/drawing/2014/main" id="{B73A4C48-C407-41D3-986B-7DCA2CE93F1A}"/>
                  </a:ext>
                </a:extLst>
              </p14:cNvPr>
              <p14:cNvContentPartPr/>
              <p14:nvPr/>
            </p14:nvContentPartPr>
            <p14:xfrm>
              <a:off x="8419067" y="3506827"/>
              <a:ext cx="50400" cy="9000"/>
            </p14:xfrm>
          </p:contentPart>
        </mc:Choice>
        <mc:Fallback xmlns="">
          <p:pic>
            <p:nvPicPr>
              <p:cNvPr id="310" name="Freihand 309">
                <a:extLst>
                  <a:ext uri="{FF2B5EF4-FFF2-40B4-BE49-F238E27FC236}">
                    <a16:creationId xmlns:a16="http://schemas.microsoft.com/office/drawing/2014/main" id="{B73A4C48-C407-41D3-986B-7DCA2CE93F1A}"/>
                  </a:ext>
                </a:extLst>
              </p:cNvPr>
              <p:cNvPicPr/>
              <p:nvPr/>
            </p:nvPicPr>
            <p:blipFill>
              <a:blip r:embed="rId715"/>
              <a:stretch>
                <a:fillRect/>
              </a:stretch>
            </p:blipFill>
            <p:spPr>
              <a:xfrm>
                <a:off x="8414747" y="3502507"/>
                <a:ext cx="5904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6">
            <p14:nvContentPartPr>
              <p14:cNvPr id="311" name="Freihand 310">
                <a:extLst>
                  <a:ext uri="{FF2B5EF4-FFF2-40B4-BE49-F238E27FC236}">
                    <a16:creationId xmlns:a16="http://schemas.microsoft.com/office/drawing/2014/main" id="{5B4BAC7D-C3CA-46EE-BBF4-860BFCC1D962}"/>
                  </a:ext>
                </a:extLst>
              </p14:cNvPr>
              <p14:cNvContentPartPr/>
              <p14:nvPr/>
            </p14:nvContentPartPr>
            <p14:xfrm>
              <a:off x="8505827" y="3439147"/>
              <a:ext cx="105480" cy="109440"/>
            </p14:xfrm>
          </p:contentPart>
        </mc:Choice>
        <mc:Fallback xmlns="">
          <p:pic>
            <p:nvPicPr>
              <p:cNvPr id="311" name="Freihand 310">
                <a:extLst>
                  <a:ext uri="{FF2B5EF4-FFF2-40B4-BE49-F238E27FC236}">
                    <a16:creationId xmlns:a16="http://schemas.microsoft.com/office/drawing/2014/main" id="{5B4BAC7D-C3CA-46EE-BBF4-860BFCC1D962}"/>
                  </a:ext>
                </a:extLst>
              </p:cNvPr>
              <p:cNvPicPr/>
              <p:nvPr/>
            </p:nvPicPr>
            <p:blipFill>
              <a:blip r:embed="rId717"/>
              <a:stretch>
                <a:fillRect/>
              </a:stretch>
            </p:blipFill>
            <p:spPr>
              <a:xfrm>
                <a:off x="8501507" y="3434827"/>
                <a:ext cx="11412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8">
            <p14:nvContentPartPr>
              <p14:cNvPr id="312" name="Freihand 311">
                <a:extLst>
                  <a:ext uri="{FF2B5EF4-FFF2-40B4-BE49-F238E27FC236}">
                    <a16:creationId xmlns:a16="http://schemas.microsoft.com/office/drawing/2014/main" id="{5703BE69-C7B3-43C0-9B35-DAEC20A31D0E}"/>
                  </a:ext>
                </a:extLst>
              </p14:cNvPr>
              <p14:cNvContentPartPr/>
              <p14:nvPr/>
            </p14:nvContentPartPr>
            <p14:xfrm>
              <a:off x="8755667" y="3444547"/>
              <a:ext cx="82080" cy="84960"/>
            </p14:xfrm>
          </p:contentPart>
        </mc:Choice>
        <mc:Fallback xmlns="">
          <p:pic>
            <p:nvPicPr>
              <p:cNvPr id="312" name="Freihand 311">
                <a:extLst>
                  <a:ext uri="{FF2B5EF4-FFF2-40B4-BE49-F238E27FC236}">
                    <a16:creationId xmlns:a16="http://schemas.microsoft.com/office/drawing/2014/main" id="{5703BE69-C7B3-43C0-9B35-DAEC20A31D0E}"/>
                  </a:ext>
                </a:extLst>
              </p:cNvPr>
              <p:cNvPicPr/>
              <p:nvPr/>
            </p:nvPicPr>
            <p:blipFill>
              <a:blip r:embed="rId719"/>
              <a:stretch>
                <a:fillRect/>
              </a:stretch>
            </p:blipFill>
            <p:spPr>
              <a:xfrm>
                <a:off x="8751347" y="3440227"/>
                <a:ext cx="9072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0">
            <p14:nvContentPartPr>
              <p14:cNvPr id="313" name="Freihand 312">
                <a:extLst>
                  <a:ext uri="{FF2B5EF4-FFF2-40B4-BE49-F238E27FC236}">
                    <a16:creationId xmlns:a16="http://schemas.microsoft.com/office/drawing/2014/main" id="{62F52053-B359-42AA-ADEF-4248D1DD65AE}"/>
                  </a:ext>
                </a:extLst>
              </p14:cNvPr>
              <p14:cNvContentPartPr/>
              <p14:nvPr/>
            </p14:nvContentPartPr>
            <p14:xfrm>
              <a:off x="8876987" y="3497107"/>
              <a:ext cx="78120" cy="2160"/>
            </p14:xfrm>
          </p:contentPart>
        </mc:Choice>
        <mc:Fallback xmlns="">
          <p:pic>
            <p:nvPicPr>
              <p:cNvPr id="313" name="Freihand 312">
                <a:extLst>
                  <a:ext uri="{FF2B5EF4-FFF2-40B4-BE49-F238E27FC236}">
                    <a16:creationId xmlns:a16="http://schemas.microsoft.com/office/drawing/2014/main" id="{62F52053-B359-42AA-ADEF-4248D1DD65AE}"/>
                  </a:ext>
                </a:extLst>
              </p:cNvPr>
              <p:cNvPicPr/>
              <p:nvPr/>
            </p:nvPicPr>
            <p:blipFill>
              <a:blip r:embed="rId721"/>
              <a:stretch>
                <a:fillRect/>
              </a:stretch>
            </p:blipFill>
            <p:spPr>
              <a:xfrm>
                <a:off x="8872667" y="3492787"/>
                <a:ext cx="8676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2">
            <p14:nvContentPartPr>
              <p14:cNvPr id="314" name="Freihand 313">
                <a:extLst>
                  <a:ext uri="{FF2B5EF4-FFF2-40B4-BE49-F238E27FC236}">
                    <a16:creationId xmlns:a16="http://schemas.microsoft.com/office/drawing/2014/main" id="{04BD4C8E-A8E6-47A3-989F-352C46E7C0D6}"/>
                  </a:ext>
                </a:extLst>
              </p14:cNvPr>
              <p14:cNvContentPartPr/>
              <p14:nvPr/>
            </p14:nvContentPartPr>
            <p14:xfrm>
              <a:off x="9006227" y="3442027"/>
              <a:ext cx="119880" cy="92520"/>
            </p14:xfrm>
          </p:contentPart>
        </mc:Choice>
        <mc:Fallback xmlns="">
          <p:pic>
            <p:nvPicPr>
              <p:cNvPr id="314" name="Freihand 313">
                <a:extLst>
                  <a:ext uri="{FF2B5EF4-FFF2-40B4-BE49-F238E27FC236}">
                    <a16:creationId xmlns:a16="http://schemas.microsoft.com/office/drawing/2014/main" id="{04BD4C8E-A8E6-47A3-989F-352C46E7C0D6}"/>
                  </a:ext>
                </a:extLst>
              </p:cNvPr>
              <p:cNvPicPr/>
              <p:nvPr/>
            </p:nvPicPr>
            <p:blipFill>
              <a:blip r:embed="rId723"/>
              <a:stretch>
                <a:fillRect/>
              </a:stretch>
            </p:blipFill>
            <p:spPr>
              <a:xfrm>
                <a:off x="9001907" y="3437707"/>
                <a:ext cx="1285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4">
            <p14:nvContentPartPr>
              <p14:cNvPr id="450" name="Freihand 449">
                <a:extLst>
                  <a:ext uri="{FF2B5EF4-FFF2-40B4-BE49-F238E27FC236}">
                    <a16:creationId xmlns:a16="http://schemas.microsoft.com/office/drawing/2014/main" id="{DD46AC80-E84F-486A-9436-6D4D14980A8D}"/>
                  </a:ext>
                </a:extLst>
              </p14:cNvPr>
              <p14:cNvContentPartPr/>
              <p14:nvPr/>
            </p14:nvContentPartPr>
            <p14:xfrm>
              <a:off x="7471907" y="3150427"/>
              <a:ext cx="673200" cy="492120"/>
            </p14:xfrm>
          </p:contentPart>
        </mc:Choice>
        <mc:Fallback xmlns="">
          <p:pic>
            <p:nvPicPr>
              <p:cNvPr id="450" name="Freihand 449">
                <a:extLst>
                  <a:ext uri="{FF2B5EF4-FFF2-40B4-BE49-F238E27FC236}">
                    <a16:creationId xmlns:a16="http://schemas.microsoft.com/office/drawing/2014/main" id="{DD46AC80-E84F-486A-9436-6D4D14980A8D}"/>
                  </a:ext>
                </a:extLst>
              </p:cNvPr>
              <p:cNvPicPr/>
              <p:nvPr/>
            </p:nvPicPr>
            <p:blipFill>
              <a:blip r:embed="rId725"/>
              <a:stretch>
                <a:fillRect/>
              </a:stretch>
            </p:blipFill>
            <p:spPr>
              <a:xfrm>
                <a:off x="7467587" y="3146107"/>
                <a:ext cx="681840" cy="50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6">
            <p14:nvContentPartPr>
              <p14:cNvPr id="451" name="Freihand 450">
                <a:extLst>
                  <a:ext uri="{FF2B5EF4-FFF2-40B4-BE49-F238E27FC236}">
                    <a16:creationId xmlns:a16="http://schemas.microsoft.com/office/drawing/2014/main" id="{05A13A70-43F8-45D4-9B95-9F08BE82E188}"/>
                  </a:ext>
                </a:extLst>
              </p14:cNvPr>
              <p14:cNvContentPartPr/>
              <p14:nvPr/>
            </p14:nvContentPartPr>
            <p14:xfrm>
              <a:off x="7312787" y="3002827"/>
              <a:ext cx="272160" cy="241920"/>
            </p14:xfrm>
          </p:contentPart>
        </mc:Choice>
        <mc:Fallback xmlns="">
          <p:pic>
            <p:nvPicPr>
              <p:cNvPr id="451" name="Freihand 450">
                <a:extLst>
                  <a:ext uri="{FF2B5EF4-FFF2-40B4-BE49-F238E27FC236}">
                    <a16:creationId xmlns:a16="http://schemas.microsoft.com/office/drawing/2014/main" id="{05A13A70-43F8-45D4-9B95-9F08BE82E188}"/>
                  </a:ext>
                </a:extLst>
              </p:cNvPr>
              <p:cNvPicPr/>
              <p:nvPr/>
            </p:nvPicPr>
            <p:blipFill>
              <a:blip r:embed="rId727"/>
              <a:stretch>
                <a:fillRect/>
              </a:stretch>
            </p:blipFill>
            <p:spPr>
              <a:xfrm>
                <a:off x="7308467" y="2998507"/>
                <a:ext cx="280800" cy="25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8">
            <p14:nvContentPartPr>
              <p14:cNvPr id="453" name="Freihand 452">
                <a:extLst>
                  <a:ext uri="{FF2B5EF4-FFF2-40B4-BE49-F238E27FC236}">
                    <a16:creationId xmlns:a16="http://schemas.microsoft.com/office/drawing/2014/main" id="{294F079A-5F21-4A78-AB10-C4594D467387}"/>
                  </a:ext>
                </a:extLst>
              </p14:cNvPr>
              <p14:cNvContentPartPr/>
              <p14:nvPr/>
            </p14:nvContentPartPr>
            <p14:xfrm>
              <a:off x="7481627" y="2862787"/>
              <a:ext cx="152280" cy="149040"/>
            </p14:xfrm>
          </p:contentPart>
        </mc:Choice>
        <mc:Fallback xmlns="">
          <p:pic>
            <p:nvPicPr>
              <p:cNvPr id="453" name="Freihand 452">
                <a:extLst>
                  <a:ext uri="{FF2B5EF4-FFF2-40B4-BE49-F238E27FC236}">
                    <a16:creationId xmlns:a16="http://schemas.microsoft.com/office/drawing/2014/main" id="{294F079A-5F21-4A78-AB10-C4594D467387}"/>
                  </a:ext>
                </a:extLst>
              </p:cNvPr>
              <p:cNvPicPr/>
              <p:nvPr/>
            </p:nvPicPr>
            <p:blipFill>
              <a:blip r:embed="rId729"/>
              <a:stretch>
                <a:fillRect/>
              </a:stretch>
            </p:blipFill>
            <p:spPr>
              <a:xfrm>
                <a:off x="7477307" y="2858467"/>
                <a:ext cx="160920" cy="15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0">
            <p14:nvContentPartPr>
              <p14:cNvPr id="454" name="Freihand 453">
                <a:extLst>
                  <a:ext uri="{FF2B5EF4-FFF2-40B4-BE49-F238E27FC236}">
                    <a16:creationId xmlns:a16="http://schemas.microsoft.com/office/drawing/2014/main" id="{E939C722-66EF-4AA7-A119-DDC52F6E4694}"/>
                  </a:ext>
                </a:extLst>
              </p14:cNvPr>
              <p14:cNvContentPartPr/>
              <p14:nvPr/>
            </p14:nvContentPartPr>
            <p14:xfrm>
              <a:off x="7603307" y="2839027"/>
              <a:ext cx="244440" cy="273600"/>
            </p14:xfrm>
          </p:contentPart>
        </mc:Choice>
        <mc:Fallback xmlns="">
          <p:pic>
            <p:nvPicPr>
              <p:cNvPr id="454" name="Freihand 453">
                <a:extLst>
                  <a:ext uri="{FF2B5EF4-FFF2-40B4-BE49-F238E27FC236}">
                    <a16:creationId xmlns:a16="http://schemas.microsoft.com/office/drawing/2014/main" id="{E939C722-66EF-4AA7-A119-DDC52F6E4694}"/>
                  </a:ext>
                </a:extLst>
              </p:cNvPr>
              <p:cNvPicPr/>
              <p:nvPr/>
            </p:nvPicPr>
            <p:blipFill>
              <a:blip r:embed="rId731"/>
              <a:stretch>
                <a:fillRect/>
              </a:stretch>
            </p:blipFill>
            <p:spPr>
              <a:xfrm>
                <a:off x="7598987" y="2834707"/>
                <a:ext cx="253080" cy="28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2">
            <p14:nvContentPartPr>
              <p14:cNvPr id="455" name="Freihand 454">
                <a:extLst>
                  <a:ext uri="{FF2B5EF4-FFF2-40B4-BE49-F238E27FC236}">
                    <a16:creationId xmlns:a16="http://schemas.microsoft.com/office/drawing/2014/main" id="{BE69F1D4-188E-4ACD-9043-3EC8864674A6}"/>
                  </a:ext>
                </a:extLst>
              </p14:cNvPr>
              <p14:cNvContentPartPr/>
              <p14:nvPr/>
            </p14:nvContentPartPr>
            <p14:xfrm>
              <a:off x="7902827" y="3007867"/>
              <a:ext cx="360" cy="360"/>
            </p14:xfrm>
          </p:contentPart>
        </mc:Choice>
        <mc:Fallback xmlns="">
          <p:pic>
            <p:nvPicPr>
              <p:cNvPr id="455" name="Freihand 454">
                <a:extLst>
                  <a:ext uri="{FF2B5EF4-FFF2-40B4-BE49-F238E27FC236}">
                    <a16:creationId xmlns:a16="http://schemas.microsoft.com/office/drawing/2014/main" id="{BE69F1D4-188E-4ACD-9043-3EC8864674A6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7898507" y="30035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3">
            <p14:nvContentPartPr>
              <p14:cNvPr id="459" name="Freihand 458">
                <a:extLst>
                  <a:ext uri="{FF2B5EF4-FFF2-40B4-BE49-F238E27FC236}">
                    <a16:creationId xmlns:a16="http://schemas.microsoft.com/office/drawing/2014/main" id="{C4809CB5-90F6-46AD-B230-9AB2194DB77A}"/>
                  </a:ext>
                </a:extLst>
              </p14:cNvPr>
              <p14:cNvContentPartPr/>
              <p14:nvPr/>
            </p14:nvContentPartPr>
            <p14:xfrm>
              <a:off x="5129027" y="1842547"/>
              <a:ext cx="2510280" cy="938160"/>
            </p14:xfrm>
          </p:contentPart>
        </mc:Choice>
        <mc:Fallback xmlns="">
          <p:pic>
            <p:nvPicPr>
              <p:cNvPr id="459" name="Freihand 458">
                <a:extLst>
                  <a:ext uri="{FF2B5EF4-FFF2-40B4-BE49-F238E27FC236}">
                    <a16:creationId xmlns:a16="http://schemas.microsoft.com/office/drawing/2014/main" id="{C4809CB5-90F6-46AD-B230-9AB2194DB77A}"/>
                  </a:ext>
                </a:extLst>
              </p:cNvPr>
              <p:cNvPicPr/>
              <p:nvPr/>
            </p:nvPicPr>
            <p:blipFill>
              <a:blip r:embed="rId734"/>
              <a:stretch>
                <a:fillRect/>
              </a:stretch>
            </p:blipFill>
            <p:spPr>
              <a:xfrm>
                <a:off x="5124707" y="1838227"/>
                <a:ext cx="2518920" cy="94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5">
            <p14:nvContentPartPr>
              <p14:cNvPr id="461" name="Freihand 460">
                <a:extLst>
                  <a:ext uri="{FF2B5EF4-FFF2-40B4-BE49-F238E27FC236}">
                    <a16:creationId xmlns:a16="http://schemas.microsoft.com/office/drawing/2014/main" id="{92C55A16-9AB2-4944-A081-69ADEDFCCAA8}"/>
                  </a:ext>
                </a:extLst>
              </p14:cNvPr>
              <p14:cNvContentPartPr/>
              <p14:nvPr/>
            </p14:nvContentPartPr>
            <p14:xfrm>
              <a:off x="6345467" y="2743627"/>
              <a:ext cx="772560" cy="538920"/>
            </p14:xfrm>
          </p:contentPart>
        </mc:Choice>
        <mc:Fallback xmlns="">
          <p:pic>
            <p:nvPicPr>
              <p:cNvPr id="461" name="Freihand 460">
                <a:extLst>
                  <a:ext uri="{FF2B5EF4-FFF2-40B4-BE49-F238E27FC236}">
                    <a16:creationId xmlns:a16="http://schemas.microsoft.com/office/drawing/2014/main" id="{92C55A16-9AB2-4944-A081-69ADEDFCCAA8}"/>
                  </a:ext>
                </a:extLst>
              </p:cNvPr>
              <p:cNvPicPr/>
              <p:nvPr/>
            </p:nvPicPr>
            <p:blipFill>
              <a:blip r:embed="rId736"/>
              <a:stretch>
                <a:fillRect/>
              </a:stretch>
            </p:blipFill>
            <p:spPr>
              <a:xfrm>
                <a:off x="6341147" y="2739307"/>
                <a:ext cx="781200" cy="54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7">
            <p14:nvContentPartPr>
              <p14:cNvPr id="463" name="Freihand 462">
                <a:extLst>
                  <a:ext uri="{FF2B5EF4-FFF2-40B4-BE49-F238E27FC236}">
                    <a16:creationId xmlns:a16="http://schemas.microsoft.com/office/drawing/2014/main" id="{C3CBD95A-ABF7-47CE-9999-779FD25FE622}"/>
                  </a:ext>
                </a:extLst>
              </p14:cNvPr>
              <p14:cNvContentPartPr/>
              <p14:nvPr/>
            </p14:nvContentPartPr>
            <p14:xfrm>
              <a:off x="5421707" y="1964947"/>
              <a:ext cx="752400" cy="785520"/>
            </p14:xfrm>
          </p:contentPart>
        </mc:Choice>
        <mc:Fallback xmlns="">
          <p:pic>
            <p:nvPicPr>
              <p:cNvPr id="463" name="Freihand 462">
                <a:extLst>
                  <a:ext uri="{FF2B5EF4-FFF2-40B4-BE49-F238E27FC236}">
                    <a16:creationId xmlns:a16="http://schemas.microsoft.com/office/drawing/2014/main" id="{C3CBD95A-ABF7-47CE-9999-779FD25FE622}"/>
                  </a:ext>
                </a:extLst>
              </p:cNvPr>
              <p:cNvPicPr/>
              <p:nvPr/>
            </p:nvPicPr>
            <p:blipFill>
              <a:blip r:embed="rId738"/>
              <a:stretch>
                <a:fillRect/>
              </a:stretch>
            </p:blipFill>
            <p:spPr>
              <a:xfrm>
                <a:off x="5417387" y="1960627"/>
                <a:ext cx="761040" cy="79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9">
            <p14:nvContentPartPr>
              <p14:cNvPr id="464" name="Freihand 463">
                <a:extLst>
                  <a:ext uri="{FF2B5EF4-FFF2-40B4-BE49-F238E27FC236}">
                    <a16:creationId xmlns:a16="http://schemas.microsoft.com/office/drawing/2014/main" id="{A13F311D-307A-4BDE-B7AA-658A269C0B8C}"/>
                  </a:ext>
                </a:extLst>
              </p14:cNvPr>
              <p14:cNvContentPartPr/>
              <p14:nvPr/>
            </p14:nvContentPartPr>
            <p14:xfrm>
              <a:off x="5872427" y="2487307"/>
              <a:ext cx="321840" cy="327240"/>
            </p14:xfrm>
          </p:contentPart>
        </mc:Choice>
        <mc:Fallback xmlns="">
          <p:pic>
            <p:nvPicPr>
              <p:cNvPr id="464" name="Freihand 463">
                <a:extLst>
                  <a:ext uri="{FF2B5EF4-FFF2-40B4-BE49-F238E27FC236}">
                    <a16:creationId xmlns:a16="http://schemas.microsoft.com/office/drawing/2014/main" id="{A13F311D-307A-4BDE-B7AA-658A269C0B8C}"/>
                  </a:ext>
                </a:extLst>
              </p:cNvPr>
              <p:cNvPicPr/>
              <p:nvPr/>
            </p:nvPicPr>
            <p:blipFill>
              <a:blip r:embed="rId740"/>
              <a:stretch>
                <a:fillRect/>
              </a:stretch>
            </p:blipFill>
            <p:spPr>
              <a:xfrm>
                <a:off x="5868107" y="2482987"/>
                <a:ext cx="330480" cy="33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1">
            <p14:nvContentPartPr>
              <p14:cNvPr id="466" name="Freihand 465">
                <a:extLst>
                  <a:ext uri="{FF2B5EF4-FFF2-40B4-BE49-F238E27FC236}">
                    <a16:creationId xmlns:a16="http://schemas.microsoft.com/office/drawing/2014/main" id="{D97DB75A-003E-4595-B51A-3870E7C81D05}"/>
                  </a:ext>
                </a:extLst>
              </p14:cNvPr>
              <p14:cNvContentPartPr/>
              <p14:nvPr/>
            </p14:nvContentPartPr>
            <p14:xfrm>
              <a:off x="4617827" y="1583347"/>
              <a:ext cx="122760" cy="321120"/>
            </p14:xfrm>
          </p:contentPart>
        </mc:Choice>
        <mc:Fallback xmlns="">
          <p:pic>
            <p:nvPicPr>
              <p:cNvPr id="466" name="Freihand 465">
                <a:extLst>
                  <a:ext uri="{FF2B5EF4-FFF2-40B4-BE49-F238E27FC236}">
                    <a16:creationId xmlns:a16="http://schemas.microsoft.com/office/drawing/2014/main" id="{D97DB75A-003E-4595-B51A-3870E7C81D05}"/>
                  </a:ext>
                </a:extLst>
              </p:cNvPr>
              <p:cNvPicPr/>
              <p:nvPr/>
            </p:nvPicPr>
            <p:blipFill>
              <a:blip r:embed="rId742"/>
              <a:stretch>
                <a:fillRect/>
              </a:stretch>
            </p:blipFill>
            <p:spPr>
              <a:xfrm>
                <a:off x="4613507" y="1579027"/>
                <a:ext cx="131400" cy="3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3">
            <p14:nvContentPartPr>
              <p14:cNvPr id="467" name="Freihand 466">
                <a:extLst>
                  <a:ext uri="{FF2B5EF4-FFF2-40B4-BE49-F238E27FC236}">
                    <a16:creationId xmlns:a16="http://schemas.microsoft.com/office/drawing/2014/main" id="{79487424-770F-4397-97A3-A078943D2B83}"/>
                  </a:ext>
                </a:extLst>
              </p14:cNvPr>
              <p14:cNvContentPartPr/>
              <p14:nvPr/>
            </p14:nvContentPartPr>
            <p14:xfrm>
              <a:off x="4786307" y="1416667"/>
              <a:ext cx="342720" cy="235440"/>
            </p14:xfrm>
          </p:contentPart>
        </mc:Choice>
        <mc:Fallback xmlns="">
          <p:pic>
            <p:nvPicPr>
              <p:cNvPr id="467" name="Freihand 466">
                <a:extLst>
                  <a:ext uri="{FF2B5EF4-FFF2-40B4-BE49-F238E27FC236}">
                    <a16:creationId xmlns:a16="http://schemas.microsoft.com/office/drawing/2014/main" id="{79487424-770F-4397-97A3-A078943D2B83}"/>
                  </a:ext>
                </a:extLst>
              </p:cNvPr>
              <p:cNvPicPr/>
              <p:nvPr/>
            </p:nvPicPr>
            <p:blipFill>
              <a:blip r:embed="rId744"/>
              <a:stretch>
                <a:fillRect/>
              </a:stretch>
            </p:blipFill>
            <p:spPr>
              <a:xfrm>
                <a:off x="4781987" y="1412347"/>
                <a:ext cx="35136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5">
            <p14:nvContentPartPr>
              <p14:cNvPr id="468" name="Freihand 467">
                <a:extLst>
                  <a:ext uri="{FF2B5EF4-FFF2-40B4-BE49-F238E27FC236}">
                    <a16:creationId xmlns:a16="http://schemas.microsoft.com/office/drawing/2014/main" id="{856F5D8D-10D3-4B53-9A71-BDE12338E30B}"/>
                  </a:ext>
                </a:extLst>
              </p14:cNvPr>
              <p14:cNvContentPartPr/>
              <p14:nvPr/>
            </p14:nvContentPartPr>
            <p14:xfrm>
              <a:off x="5201027" y="1463827"/>
              <a:ext cx="131760" cy="56520"/>
            </p14:xfrm>
          </p:contentPart>
        </mc:Choice>
        <mc:Fallback xmlns="">
          <p:pic>
            <p:nvPicPr>
              <p:cNvPr id="468" name="Freihand 467">
                <a:extLst>
                  <a:ext uri="{FF2B5EF4-FFF2-40B4-BE49-F238E27FC236}">
                    <a16:creationId xmlns:a16="http://schemas.microsoft.com/office/drawing/2014/main" id="{856F5D8D-10D3-4B53-9A71-BDE12338E30B}"/>
                  </a:ext>
                </a:extLst>
              </p:cNvPr>
              <p:cNvPicPr/>
              <p:nvPr/>
            </p:nvPicPr>
            <p:blipFill>
              <a:blip r:embed="rId746"/>
              <a:stretch>
                <a:fillRect/>
              </a:stretch>
            </p:blipFill>
            <p:spPr>
              <a:xfrm>
                <a:off x="5196707" y="1459507"/>
                <a:ext cx="140400" cy="6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7">
            <p14:nvContentPartPr>
              <p14:cNvPr id="469" name="Freihand 468">
                <a:extLst>
                  <a:ext uri="{FF2B5EF4-FFF2-40B4-BE49-F238E27FC236}">
                    <a16:creationId xmlns:a16="http://schemas.microsoft.com/office/drawing/2014/main" id="{D6304C40-67A9-4E1D-8A15-08DAA28FABC1}"/>
                  </a:ext>
                </a:extLst>
              </p14:cNvPr>
              <p14:cNvContentPartPr/>
              <p14:nvPr/>
            </p14:nvContentPartPr>
            <p14:xfrm>
              <a:off x="4761827" y="1731667"/>
              <a:ext cx="114840" cy="234360"/>
            </p14:xfrm>
          </p:contentPart>
        </mc:Choice>
        <mc:Fallback xmlns="">
          <p:pic>
            <p:nvPicPr>
              <p:cNvPr id="469" name="Freihand 468">
                <a:extLst>
                  <a:ext uri="{FF2B5EF4-FFF2-40B4-BE49-F238E27FC236}">
                    <a16:creationId xmlns:a16="http://schemas.microsoft.com/office/drawing/2014/main" id="{D6304C40-67A9-4E1D-8A15-08DAA28FABC1}"/>
                  </a:ext>
                </a:extLst>
              </p:cNvPr>
              <p:cNvPicPr/>
              <p:nvPr/>
            </p:nvPicPr>
            <p:blipFill>
              <a:blip r:embed="rId748"/>
              <a:stretch>
                <a:fillRect/>
              </a:stretch>
            </p:blipFill>
            <p:spPr>
              <a:xfrm>
                <a:off x="4757507" y="1727347"/>
                <a:ext cx="12348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9">
            <p14:nvContentPartPr>
              <p14:cNvPr id="470" name="Freihand 469">
                <a:extLst>
                  <a:ext uri="{FF2B5EF4-FFF2-40B4-BE49-F238E27FC236}">
                    <a16:creationId xmlns:a16="http://schemas.microsoft.com/office/drawing/2014/main" id="{EDB8461C-7FD3-4AF2-B545-F23035BED0B1}"/>
                  </a:ext>
                </a:extLst>
              </p14:cNvPr>
              <p14:cNvContentPartPr/>
              <p14:nvPr/>
            </p14:nvContentPartPr>
            <p14:xfrm>
              <a:off x="4901147" y="1773427"/>
              <a:ext cx="115200" cy="140040"/>
            </p14:xfrm>
          </p:contentPart>
        </mc:Choice>
        <mc:Fallback xmlns="">
          <p:pic>
            <p:nvPicPr>
              <p:cNvPr id="470" name="Freihand 469">
                <a:extLst>
                  <a:ext uri="{FF2B5EF4-FFF2-40B4-BE49-F238E27FC236}">
                    <a16:creationId xmlns:a16="http://schemas.microsoft.com/office/drawing/2014/main" id="{EDB8461C-7FD3-4AF2-B545-F23035BED0B1}"/>
                  </a:ext>
                </a:extLst>
              </p:cNvPr>
              <p:cNvPicPr/>
              <p:nvPr/>
            </p:nvPicPr>
            <p:blipFill>
              <a:blip r:embed="rId750"/>
              <a:stretch>
                <a:fillRect/>
              </a:stretch>
            </p:blipFill>
            <p:spPr>
              <a:xfrm>
                <a:off x="4896827" y="1769107"/>
                <a:ext cx="12384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1">
            <p14:nvContentPartPr>
              <p14:cNvPr id="471" name="Freihand 470">
                <a:extLst>
                  <a:ext uri="{FF2B5EF4-FFF2-40B4-BE49-F238E27FC236}">
                    <a16:creationId xmlns:a16="http://schemas.microsoft.com/office/drawing/2014/main" id="{901CD7D7-57CD-4796-803B-CFE31DBDE17A}"/>
                  </a:ext>
                </a:extLst>
              </p14:cNvPr>
              <p14:cNvContentPartPr/>
              <p14:nvPr/>
            </p14:nvContentPartPr>
            <p14:xfrm>
              <a:off x="5010947" y="1670107"/>
              <a:ext cx="75240" cy="167400"/>
            </p14:xfrm>
          </p:contentPart>
        </mc:Choice>
        <mc:Fallback xmlns="">
          <p:pic>
            <p:nvPicPr>
              <p:cNvPr id="471" name="Freihand 470">
                <a:extLst>
                  <a:ext uri="{FF2B5EF4-FFF2-40B4-BE49-F238E27FC236}">
                    <a16:creationId xmlns:a16="http://schemas.microsoft.com/office/drawing/2014/main" id="{901CD7D7-57CD-4796-803B-CFE31DBDE17A}"/>
                  </a:ext>
                </a:extLst>
              </p:cNvPr>
              <p:cNvPicPr/>
              <p:nvPr/>
            </p:nvPicPr>
            <p:blipFill>
              <a:blip r:embed="rId752"/>
              <a:stretch>
                <a:fillRect/>
              </a:stretch>
            </p:blipFill>
            <p:spPr>
              <a:xfrm>
                <a:off x="5006627" y="1665787"/>
                <a:ext cx="83880" cy="17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3">
            <p14:nvContentPartPr>
              <p14:cNvPr id="472" name="Freihand 471">
                <a:extLst>
                  <a:ext uri="{FF2B5EF4-FFF2-40B4-BE49-F238E27FC236}">
                    <a16:creationId xmlns:a16="http://schemas.microsoft.com/office/drawing/2014/main" id="{DC547390-249F-4F96-BD64-3DF4F44D0AA2}"/>
                  </a:ext>
                </a:extLst>
              </p14:cNvPr>
              <p14:cNvContentPartPr/>
              <p14:nvPr/>
            </p14:nvContentPartPr>
            <p14:xfrm>
              <a:off x="5103107" y="1702147"/>
              <a:ext cx="89280" cy="107280"/>
            </p14:xfrm>
          </p:contentPart>
        </mc:Choice>
        <mc:Fallback xmlns="">
          <p:pic>
            <p:nvPicPr>
              <p:cNvPr id="472" name="Freihand 471">
                <a:extLst>
                  <a:ext uri="{FF2B5EF4-FFF2-40B4-BE49-F238E27FC236}">
                    <a16:creationId xmlns:a16="http://schemas.microsoft.com/office/drawing/2014/main" id="{DC547390-249F-4F96-BD64-3DF4F44D0AA2}"/>
                  </a:ext>
                </a:extLst>
              </p:cNvPr>
              <p:cNvPicPr/>
              <p:nvPr/>
            </p:nvPicPr>
            <p:blipFill>
              <a:blip r:embed="rId754"/>
              <a:stretch>
                <a:fillRect/>
              </a:stretch>
            </p:blipFill>
            <p:spPr>
              <a:xfrm>
                <a:off x="5098787" y="1697827"/>
                <a:ext cx="9792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5">
            <p14:nvContentPartPr>
              <p14:cNvPr id="473" name="Freihand 472">
                <a:extLst>
                  <a:ext uri="{FF2B5EF4-FFF2-40B4-BE49-F238E27FC236}">
                    <a16:creationId xmlns:a16="http://schemas.microsoft.com/office/drawing/2014/main" id="{6B9FF08E-0571-489C-BAE7-E2B397A026D6}"/>
                  </a:ext>
                </a:extLst>
              </p14:cNvPr>
              <p14:cNvContentPartPr/>
              <p14:nvPr/>
            </p14:nvContentPartPr>
            <p14:xfrm>
              <a:off x="5172587" y="1660027"/>
              <a:ext cx="70560" cy="125280"/>
            </p14:xfrm>
          </p:contentPart>
        </mc:Choice>
        <mc:Fallback xmlns="">
          <p:pic>
            <p:nvPicPr>
              <p:cNvPr id="473" name="Freihand 472">
                <a:extLst>
                  <a:ext uri="{FF2B5EF4-FFF2-40B4-BE49-F238E27FC236}">
                    <a16:creationId xmlns:a16="http://schemas.microsoft.com/office/drawing/2014/main" id="{6B9FF08E-0571-489C-BAE7-E2B397A026D6}"/>
                  </a:ext>
                </a:extLst>
              </p:cNvPr>
              <p:cNvPicPr/>
              <p:nvPr/>
            </p:nvPicPr>
            <p:blipFill>
              <a:blip r:embed="rId756"/>
              <a:stretch>
                <a:fillRect/>
              </a:stretch>
            </p:blipFill>
            <p:spPr>
              <a:xfrm>
                <a:off x="5168267" y="1655707"/>
                <a:ext cx="7920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7">
            <p14:nvContentPartPr>
              <p14:cNvPr id="474" name="Freihand 473">
                <a:extLst>
                  <a:ext uri="{FF2B5EF4-FFF2-40B4-BE49-F238E27FC236}">
                    <a16:creationId xmlns:a16="http://schemas.microsoft.com/office/drawing/2014/main" id="{10734962-9D16-4529-9A2C-32E833BF690A}"/>
                  </a:ext>
                </a:extLst>
              </p14:cNvPr>
              <p14:cNvContentPartPr/>
              <p14:nvPr/>
            </p14:nvContentPartPr>
            <p14:xfrm>
              <a:off x="5240267" y="1632667"/>
              <a:ext cx="70560" cy="116280"/>
            </p14:xfrm>
          </p:contentPart>
        </mc:Choice>
        <mc:Fallback xmlns="">
          <p:pic>
            <p:nvPicPr>
              <p:cNvPr id="474" name="Freihand 473">
                <a:extLst>
                  <a:ext uri="{FF2B5EF4-FFF2-40B4-BE49-F238E27FC236}">
                    <a16:creationId xmlns:a16="http://schemas.microsoft.com/office/drawing/2014/main" id="{10734962-9D16-4529-9A2C-32E833BF690A}"/>
                  </a:ext>
                </a:extLst>
              </p:cNvPr>
              <p:cNvPicPr/>
              <p:nvPr/>
            </p:nvPicPr>
            <p:blipFill>
              <a:blip r:embed="rId758"/>
              <a:stretch>
                <a:fillRect/>
              </a:stretch>
            </p:blipFill>
            <p:spPr>
              <a:xfrm>
                <a:off x="5235947" y="1628347"/>
                <a:ext cx="7920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9">
            <p14:nvContentPartPr>
              <p14:cNvPr id="475" name="Freihand 474">
                <a:extLst>
                  <a:ext uri="{FF2B5EF4-FFF2-40B4-BE49-F238E27FC236}">
                    <a16:creationId xmlns:a16="http://schemas.microsoft.com/office/drawing/2014/main" id="{4496ACBA-F76D-4A02-B14A-FA77DBBD5E72}"/>
                  </a:ext>
                </a:extLst>
              </p14:cNvPr>
              <p14:cNvContentPartPr/>
              <p14:nvPr/>
            </p14:nvContentPartPr>
            <p14:xfrm>
              <a:off x="5331347" y="1518187"/>
              <a:ext cx="339840" cy="180360"/>
            </p14:xfrm>
          </p:contentPart>
        </mc:Choice>
        <mc:Fallback xmlns="">
          <p:pic>
            <p:nvPicPr>
              <p:cNvPr id="475" name="Freihand 474">
                <a:extLst>
                  <a:ext uri="{FF2B5EF4-FFF2-40B4-BE49-F238E27FC236}">
                    <a16:creationId xmlns:a16="http://schemas.microsoft.com/office/drawing/2014/main" id="{4496ACBA-F76D-4A02-B14A-FA77DBBD5E72}"/>
                  </a:ext>
                </a:extLst>
              </p:cNvPr>
              <p:cNvPicPr/>
              <p:nvPr/>
            </p:nvPicPr>
            <p:blipFill>
              <a:blip r:embed="rId760"/>
              <a:stretch>
                <a:fillRect/>
              </a:stretch>
            </p:blipFill>
            <p:spPr>
              <a:xfrm>
                <a:off x="5327027" y="1513867"/>
                <a:ext cx="34848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1">
            <p14:nvContentPartPr>
              <p14:cNvPr id="476" name="Freihand 475">
                <a:extLst>
                  <a:ext uri="{FF2B5EF4-FFF2-40B4-BE49-F238E27FC236}">
                    <a16:creationId xmlns:a16="http://schemas.microsoft.com/office/drawing/2014/main" id="{F43547A9-3FB2-4623-8814-DF882A91B752}"/>
                  </a:ext>
                </a:extLst>
              </p14:cNvPr>
              <p14:cNvContentPartPr/>
              <p14:nvPr/>
            </p14:nvContentPartPr>
            <p14:xfrm>
              <a:off x="4936787" y="1998787"/>
              <a:ext cx="176400" cy="252720"/>
            </p14:xfrm>
          </p:contentPart>
        </mc:Choice>
        <mc:Fallback xmlns="">
          <p:pic>
            <p:nvPicPr>
              <p:cNvPr id="476" name="Freihand 475">
                <a:extLst>
                  <a:ext uri="{FF2B5EF4-FFF2-40B4-BE49-F238E27FC236}">
                    <a16:creationId xmlns:a16="http://schemas.microsoft.com/office/drawing/2014/main" id="{F43547A9-3FB2-4623-8814-DF882A91B752}"/>
                  </a:ext>
                </a:extLst>
              </p:cNvPr>
              <p:cNvPicPr/>
              <p:nvPr/>
            </p:nvPicPr>
            <p:blipFill>
              <a:blip r:embed="rId762"/>
              <a:stretch>
                <a:fillRect/>
              </a:stretch>
            </p:blipFill>
            <p:spPr>
              <a:xfrm>
                <a:off x="4932467" y="1994467"/>
                <a:ext cx="18504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3">
            <p14:nvContentPartPr>
              <p14:cNvPr id="477" name="Freihand 476">
                <a:extLst>
                  <a:ext uri="{FF2B5EF4-FFF2-40B4-BE49-F238E27FC236}">
                    <a16:creationId xmlns:a16="http://schemas.microsoft.com/office/drawing/2014/main" id="{D91993A1-3098-4755-BEF0-B41FCB6AEA19}"/>
                  </a:ext>
                </a:extLst>
              </p14:cNvPr>
              <p14:cNvContentPartPr/>
              <p14:nvPr/>
            </p14:nvContentPartPr>
            <p14:xfrm>
              <a:off x="5099507" y="1931107"/>
              <a:ext cx="228240" cy="266040"/>
            </p14:xfrm>
          </p:contentPart>
        </mc:Choice>
        <mc:Fallback xmlns="">
          <p:pic>
            <p:nvPicPr>
              <p:cNvPr id="477" name="Freihand 476">
                <a:extLst>
                  <a:ext uri="{FF2B5EF4-FFF2-40B4-BE49-F238E27FC236}">
                    <a16:creationId xmlns:a16="http://schemas.microsoft.com/office/drawing/2014/main" id="{D91993A1-3098-4755-BEF0-B41FCB6AEA19}"/>
                  </a:ext>
                </a:extLst>
              </p:cNvPr>
              <p:cNvPicPr/>
              <p:nvPr/>
            </p:nvPicPr>
            <p:blipFill>
              <a:blip r:embed="rId764"/>
              <a:stretch>
                <a:fillRect/>
              </a:stretch>
            </p:blipFill>
            <p:spPr>
              <a:xfrm>
                <a:off x="5095187" y="1926787"/>
                <a:ext cx="23688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5">
            <p14:nvContentPartPr>
              <p14:cNvPr id="478" name="Freihand 477">
                <a:extLst>
                  <a:ext uri="{FF2B5EF4-FFF2-40B4-BE49-F238E27FC236}">
                    <a16:creationId xmlns:a16="http://schemas.microsoft.com/office/drawing/2014/main" id="{236ABFA0-09DC-4ABB-AB68-1777B449D1DB}"/>
                  </a:ext>
                </a:extLst>
              </p14:cNvPr>
              <p14:cNvContentPartPr/>
              <p14:nvPr/>
            </p14:nvContentPartPr>
            <p14:xfrm>
              <a:off x="5350427" y="1684867"/>
              <a:ext cx="161640" cy="266400"/>
            </p14:xfrm>
          </p:contentPart>
        </mc:Choice>
        <mc:Fallback xmlns="">
          <p:pic>
            <p:nvPicPr>
              <p:cNvPr id="478" name="Freihand 477">
                <a:extLst>
                  <a:ext uri="{FF2B5EF4-FFF2-40B4-BE49-F238E27FC236}">
                    <a16:creationId xmlns:a16="http://schemas.microsoft.com/office/drawing/2014/main" id="{236ABFA0-09DC-4ABB-AB68-1777B449D1DB}"/>
                  </a:ext>
                </a:extLst>
              </p:cNvPr>
              <p:cNvPicPr/>
              <p:nvPr/>
            </p:nvPicPr>
            <p:blipFill>
              <a:blip r:embed="rId766"/>
              <a:stretch>
                <a:fillRect/>
              </a:stretch>
            </p:blipFill>
            <p:spPr>
              <a:xfrm>
                <a:off x="5346107" y="1680547"/>
                <a:ext cx="170280" cy="27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7">
            <p14:nvContentPartPr>
              <p14:cNvPr id="479" name="Freihand 478">
                <a:extLst>
                  <a:ext uri="{FF2B5EF4-FFF2-40B4-BE49-F238E27FC236}">
                    <a16:creationId xmlns:a16="http://schemas.microsoft.com/office/drawing/2014/main" id="{1957B519-091C-4495-98B6-4E0987089B8C}"/>
                  </a:ext>
                </a:extLst>
              </p14:cNvPr>
              <p14:cNvContentPartPr/>
              <p14:nvPr/>
            </p14:nvContentPartPr>
            <p14:xfrm>
              <a:off x="5569667" y="1729867"/>
              <a:ext cx="79560" cy="119880"/>
            </p14:xfrm>
          </p:contentPart>
        </mc:Choice>
        <mc:Fallback xmlns="">
          <p:pic>
            <p:nvPicPr>
              <p:cNvPr id="479" name="Freihand 478">
                <a:extLst>
                  <a:ext uri="{FF2B5EF4-FFF2-40B4-BE49-F238E27FC236}">
                    <a16:creationId xmlns:a16="http://schemas.microsoft.com/office/drawing/2014/main" id="{1957B519-091C-4495-98B6-4E0987089B8C}"/>
                  </a:ext>
                </a:extLst>
              </p:cNvPr>
              <p:cNvPicPr/>
              <p:nvPr/>
            </p:nvPicPr>
            <p:blipFill>
              <a:blip r:embed="rId768"/>
              <a:stretch>
                <a:fillRect/>
              </a:stretch>
            </p:blipFill>
            <p:spPr>
              <a:xfrm>
                <a:off x="5565347" y="1725547"/>
                <a:ext cx="8820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9">
            <p14:nvContentPartPr>
              <p14:cNvPr id="480" name="Freihand 479">
                <a:extLst>
                  <a:ext uri="{FF2B5EF4-FFF2-40B4-BE49-F238E27FC236}">
                    <a16:creationId xmlns:a16="http://schemas.microsoft.com/office/drawing/2014/main" id="{A7840824-D5D0-4C68-BBF3-5F16E5D30DF5}"/>
                  </a:ext>
                </a:extLst>
              </p14:cNvPr>
              <p14:cNvContentPartPr/>
              <p14:nvPr/>
            </p14:nvContentPartPr>
            <p14:xfrm>
              <a:off x="5352947" y="1707187"/>
              <a:ext cx="104400" cy="84240"/>
            </p14:xfrm>
          </p:contentPart>
        </mc:Choice>
        <mc:Fallback xmlns="">
          <p:pic>
            <p:nvPicPr>
              <p:cNvPr id="480" name="Freihand 479">
                <a:extLst>
                  <a:ext uri="{FF2B5EF4-FFF2-40B4-BE49-F238E27FC236}">
                    <a16:creationId xmlns:a16="http://schemas.microsoft.com/office/drawing/2014/main" id="{A7840824-D5D0-4C68-BBF3-5F16E5D30DF5}"/>
                  </a:ext>
                </a:extLst>
              </p:cNvPr>
              <p:cNvPicPr/>
              <p:nvPr/>
            </p:nvPicPr>
            <p:blipFill>
              <a:blip r:embed="rId770"/>
              <a:stretch>
                <a:fillRect/>
              </a:stretch>
            </p:blipFill>
            <p:spPr>
              <a:xfrm>
                <a:off x="5348627" y="1702867"/>
                <a:ext cx="11304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1">
            <p14:nvContentPartPr>
              <p14:cNvPr id="482" name="Freihand 481">
                <a:extLst>
                  <a:ext uri="{FF2B5EF4-FFF2-40B4-BE49-F238E27FC236}">
                    <a16:creationId xmlns:a16="http://schemas.microsoft.com/office/drawing/2014/main" id="{C28507FE-8E2F-40CA-9B60-A52554E857B3}"/>
                  </a:ext>
                </a:extLst>
              </p14:cNvPr>
              <p14:cNvContentPartPr/>
              <p14:nvPr/>
            </p14:nvContentPartPr>
            <p14:xfrm>
              <a:off x="5197067" y="2176987"/>
              <a:ext cx="140040" cy="232920"/>
            </p14:xfrm>
          </p:contentPart>
        </mc:Choice>
        <mc:Fallback xmlns="">
          <p:pic>
            <p:nvPicPr>
              <p:cNvPr id="482" name="Freihand 481">
                <a:extLst>
                  <a:ext uri="{FF2B5EF4-FFF2-40B4-BE49-F238E27FC236}">
                    <a16:creationId xmlns:a16="http://schemas.microsoft.com/office/drawing/2014/main" id="{C28507FE-8E2F-40CA-9B60-A52554E857B3}"/>
                  </a:ext>
                </a:extLst>
              </p:cNvPr>
              <p:cNvPicPr/>
              <p:nvPr/>
            </p:nvPicPr>
            <p:blipFill>
              <a:blip r:embed="rId772"/>
              <a:stretch>
                <a:fillRect/>
              </a:stretch>
            </p:blipFill>
            <p:spPr>
              <a:xfrm>
                <a:off x="5192747" y="2172667"/>
                <a:ext cx="14868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3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FAE51F71-986A-4A27-ADA0-7881818B3BFC}"/>
                  </a:ext>
                </a:extLst>
              </p14:cNvPr>
              <p14:cNvContentPartPr/>
              <p14:nvPr/>
            </p14:nvContentPartPr>
            <p14:xfrm>
              <a:off x="5325227" y="2173747"/>
              <a:ext cx="62640" cy="125280"/>
            </p14:xfrm>
          </p:contentPart>
        </mc:Choice>
        <mc:Fallback xmlns=""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FAE51F71-986A-4A27-ADA0-7881818B3BFC}"/>
                  </a:ext>
                </a:extLst>
              </p:cNvPr>
              <p:cNvPicPr/>
              <p:nvPr/>
            </p:nvPicPr>
            <p:blipFill>
              <a:blip r:embed="rId774"/>
              <a:stretch>
                <a:fillRect/>
              </a:stretch>
            </p:blipFill>
            <p:spPr>
              <a:xfrm>
                <a:off x="5320907" y="2169427"/>
                <a:ext cx="7128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5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7CB9A63B-305D-4462-86A4-3A4AB409E78A}"/>
                  </a:ext>
                </a:extLst>
              </p14:cNvPr>
              <p14:cNvContentPartPr/>
              <p14:nvPr/>
            </p14:nvContentPartPr>
            <p14:xfrm>
              <a:off x="5441867" y="2241427"/>
              <a:ext cx="14400" cy="72360"/>
            </p14:xfrm>
          </p:contentPart>
        </mc:Choice>
        <mc:Fallback xmlns=""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7CB9A63B-305D-4462-86A4-3A4AB409E78A}"/>
                  </a:ext>
                </a:extLst>
              </p:cNvPr>
              <p:cNvPicPr/>
              <p:nvPr/>
            </p:nvPicPr>
            <p:blipFill>
              <a:blip r:embed="rId776"/>
              <a:stretch>
                <a:fillRect/>
              </a:stretch>
            </p:blipFill>
            <p:spPr>
              <a:xfrm>
                <a:off x="5437547" y="2237107"/>
                <a:ext cx="2304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7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0FB7B328-90FC-4AC6-8DD1-CBC13C1CAF3C}"/>
                  </a:ext>
                </a:extLst>
              </p14:cNvPr>
              <p14:cNvContentPartPr/>
              <p14:nvPr/>
            </p14:nvContentPartPr>
            <p14:xfrm>
              <a:off x="5486147" y="2047027"/>
              <a:ext cx="118080" cy="185400"/>
            </p14:xfrm>
          </p:contentPart>
        </mc:Choice>
        <mc:Fallback xmlns=""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0FB7B328-90FC-4AC6-8DD1-CBC13C1CAF3C}"/>
                  </a:ext>
                </a:extLst>
              </p:cNvPr>
              <p:cNvPicPr/>
              <p:nvPr/>
            </p:nvPicPr>
            <p:blipFill>
              <a:blip r:embed="rId778"/>
              <a:stretch>
                <a:fillRect/>
              </a:stretch>
            </p:blipFill>
            <p:spPr>
              <a:xfrm>
                <a:off x="5481827" y="2042707"/>
                <a:ext cx="12672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9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EE2D8BD3-BB85-48AC-BC82-D855737A96AB}"/>
                  </a:ext>
                </a:extLst>
              </p14:cNvPr>
              <p14:cNvContentPartPr/>
              <p14:nvPr/>
            </p14:nvContentPartPr>
            <p14:xfrm>
              <a:off x="5401547" y="2133787"/>
              <a:ext cx="15840" cy="10080"/>
            </p14:xfrm>
          </p:contentPart>
        </mc:Choice>
        <mc:Fallback xmlns=""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EE2D8BD3-BB85-48AC-BC82-D855737A96AB}"/>
                  </a:ext>
                </a:extLst>
              </p:cNvPr>
              <p:cNvPicPr/>
              <p:nvPr/>
            </p:nvPicPr>
            <p:blipFill>
              <a:blip r:embed="rId780"/>
              <a:stretch>
                <a:fillRect/>
              </a:stretch>
            </p:blipFill>
            <p:spPr>
              <a:xfrm>
                <a:off x="5397227" y="2129467"/>
                <a:ext cx="244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1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12039FFA-4B98-4584-871A-F298DFFC8F41}"/>
                  </a:ext>
                </a:extLst>
              </p14:cNvPr>
              <p14:cNvContentPartPr/>
              <p14:nvPr/>
            </p14:nvContentPartPr>
            <p14:xfrm>
              <a:off x="5591267" y="1948747"/>
              <a:ext cx="87480" cy="426960"/>
            </p14:xfrm>
          </p:contentPart>
        </mc:Choice>
        <mc:Fallback xmlns=""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12039FFA-4B98-4584-871A-F298DFFC8F41}"/>
                  </a:ext>
                </a:extLst>
              </p:cNvPr>
              <p:cNvPicPr/>
              <p:nvPr/>
            </p:nvPicPr>
            <p:blipFill>
              <a:blip r:embed="rId782"/>
              <a:stretch>
                <a:fillRect/>
              </a:stretch>
            </p:blipFill>
            <p:spPr>
              <a:xfrm>
                <a:off x="5586947" y="1944427"/>
                <a:ext cx="96120" cy="43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3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9FBCD7EE-08C7-4EC9-BC97-060AFC6CF7B8}"/>
                  </a:ext>
                </a:extLst>
              </p14:cNvPr>
              <p14:cNvContentPartPr/>
              <p14:nvPr/>
            </p14:nvContentPartPr>
            <p14:xfrm>
              <a:off x="5904827" y="2842987"/>
              <a:ext cx="165600" cy="132840"/>
            </p14:xfrm>
          </p:contentPart>
        </mc:Choice>
        <mc:Fallback xmlns=""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9FBCD7EE-08C7-4EC9-BC97-060AFC6CF7B8}"/>
                  </a:ext>
                </a:extLst>
              </p:cNvPr>
              <p:cNvPicPr/>
              <p:nvPr/>
            </p:nvPicPr>
            <p:blipFill>
              <a:blip r:embed="rId784"/>
              <a:stretch>
                <a:fillRect/>
              </a:stretch>
            </p:blipFill>
            <p:spPr>
              <a:xfrm>
                <a:off x="5900507" y="2838667"/>
                <a:ext cx="17424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5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9F7F1E46-0573-4F85-B699-986DA0188C14}"/>
                  </a:ext>
                </a:extLst>
              </p14:cNvPr>
              <p14:cNvContentPartPr/>
              <p14:nvPr/>
            </p14:nvContentPartPr>
            <p14:xfrm>
              <a:off x="5935427" y="2873227"/>
              <a:ext cx="79560" cy="28080"/>
            </p14:xfrm>
          </p:contentPart>
        </mc:Choice>
        <mc:Fallback xmlns=""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9F7F1E46-0573-4F85-B699-986DA0188C14}"/>
                  </a:ext>
                </a:extLst>
              </p:cNvPr>
              <p:cNvPicPr/>
              <p:nvPr/>
            </p:nvPicPr>
            <p:blipFill>
              <a:blip r:embed="rId786"/>
              <a:stretch>
                <a:fillRect/>
              </a:stretch>
            </p:blipFill>
            <p:spPr>
              <a:xfrm>
                <a:off x="5931107" y="2868907"/>
                <a:ext cx="8820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7">
            <p14:nvContentPartPr>
              <p14:cNvPr id="493" name="Freihand 492">
                <a:extLst>
                  <a:ext uri="{FF2B5EF4-FFF2-40B4-BE49-F238E27FC236}">
                    <a16:creationId xmlns:a16="http://schemas.microsoft.com/office/drawing/2014/main" id="{8EA6CE5E-36B9-4DEA-96DC-90A2CE14F113}"/>
                  </a:ext>
                </a:extLst>
              </p14:cNvPr>
              <p14:cNvContentPartPr/>
              <p14:nvPr/>
            </p14:nvContentPartPr>
            <p14:xfrm>
              <a:off x="5822027" y="2764147"/>
              <a:ext cx="390600" cy="285480"/>
            </p14:xfrm>
          </p:contentPart>
        </mc:Choice>
        <mc:Fallback xmlns="">
          <p:pic>
            <p:nvPicPr>
              <p:cNvPr id="493" name="Freihand 492">
                <a:extLst>
                  <a:ext uri="{FF2B5EF4-FFF2-40B4-BE49-F238E27FC236}">
                    <a16:creationId xmlns:a16="http://schemas.microsoft.com/office/drawing/2014/main" id="{8EA6CE5E-36B9-4DEA-96DC-90A2CE14F113}"/>
                  </a:ext>
                </a:extLst>
              </p:cNvPr>
              <p:cNvPicPr/>
              <p:nvPr/>
            </p:nvPicPr>
            <p:blipFill>
              <a:blip r:embed="rId788"/>
              <a:stretch>
                <a:fillRect/>
              </a:stretch>
            </p:blipFill>
            <p:spPr>
              <a:xfrm>
                <a:off x="5817707" y="2759827"/>
                <a:ext cx="399240" cy="29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9">
            <p14:nvContentPartPr>
              <p14:cNvPr id="516" name="Freihand 515">
                <a:extLst>
                  <a:ext uri="{FF2B5EF4-FFF2-40B4-BE49-F238E27FC236}">
                    <a16:creationId xmlns:a16="http://schemas.microsoft.com/office/drawing/2014/main" id="{C3B4076F-C5B9-4F65-9678-151D32701318}"/>
                  </a:ext>
                </a:extLst>
              </p14:cNvPr>
              <p14:cNvContentPartPr/>
              <p14:nvPr/>
            </p14:nvContentPartPr>
            <p14:xfrm>
              <a:off x="7804547" y="3488107"/>
              <a:ext cx="59040" cy="106560"/>
            </p14:xfrm>
          </p:contentPart>
        </mc:Choice>
        <mc:Fallback xmlns="">
          <p:pic>
            <p:nvPicPr>
              <p:cNvPr id="516" name="Freihand 515">
                <a:extLst>
                  <a:ext uri="{FF2B5EF4-FFF2-40B4-BE49-F238E27FC236}">
                    <a16:creationId xmlns:a16="http://schemas.microsoft.com/office/drawing/2014/main" id="{C3B4076F-C5B9-4F65-9678-151D32701318}"/>
                  </a:ext>
                </a:extLst>
              </p:cNvPr>
              <p:cNvPicPr/>
              <p:nvPr/>
            </p:nvPicPr>
            <p:blipFill>
              <a:blip r:embed="rId790"/>
              <a:stretch>
                <a:fillRect/>
              </a:stretch>
            </p:blipFill>
            <p:spPr>
              <a:xfrm>
                <a:off x="7800227" y="3483787"/>
                <a:ext cx="6768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1">
            <p14:nvContentPartPr>
              <p14:cNvPr id="517" name="Freihand 516">
                <a:extLst>
                  <a:ext uri="{FF2B5EF4-FFF2-40B4-BE49-F238E27FC236}">
                    <a16:creationId xmlns:a16="http://schemas.microsoft.com/office/drawing/2014/main" id="{11C6BA4C-4F76-436D-80EE-4BAB81123AC9}"/>
                  </a:ext>
                </a:extLst>
              </p14:cNvPr>
              <p14:cNvContentPartPr/>
              <p14:nvPr/>
            </p14:nvContentPartPr>
            <p14:xfrm>
              <a:off x="7763507" y="3485587"/>
              <a:ext cx="146520" cy="120600"/>
            </p14:xfrm>
          </p:contentPart>
        </mc:Choice>
        <mc:Fallback xmlns="">
          <p:pic>
            <p:nvPicPr>
              <p:cNvPr id="517" name="Freihand 516">
                <a:extLst>
                  <a:ext uri="{FF2B5EF4-FFF2-40B4-BE49-F238E27FC236}">
                    <a16:creationId xmlns:a16="http://schemas.microsoft.com/office/drawing/2014/main" id="{11C6BA4C-4F76-436D-80EE-4BAB81123AC9}"/>
                  </a:ext>
                </a:extLst>
              </p:cNvPr>
              <p:cNvPicPr/>
              <p:nvPr/>
            </p:nvPicPr>
            <p:blipFill>
              <a:blip r:embed="rId792"/>
              <a:stretch>
                <a:fillRect/>
              </a:stretch>
            </p:blipFill>
            <p:spPr>
              <a:xfrm>
                <a:off x="7759187" y="3481267"/>
                <a:ext cx="1551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3">
            <p14:nvContentPartPr>
              <p14:cNvPr id="325" name="Freihand 324">
                <a:extLst>
                  <a:ext uri="{FF2B5EF4-FFF2-40B4-BE49-F238E27FC236}">
                    <a16:creationId xmlns:a16="http://schemas.microsoft.com/office/drawing/2014/main" id="{0F49E1C2-B9BD-432D-97E4-A7D6AA604A70}"/>
                  </a:ext>
                </a:extLst>
              </p14:cNvPr>
              <p14:cNvContentPartPr/>
              <p14:nvPr/>
            </p14:nvContentPartPr>
            <p14:xfrm>
              <a:off x="132587" y="1695667"/>
              <a:ext cx="159480" cy="240480"/>
            </p14:xfrm>
          </p:contentPart>
        </mc:Choice>
        <mc:Fallback xmlns="">
          <p:pic>
            <p:nvPicPr>
              <p:cNvPr id="325" name="Freihand 324">
                <a:extLst>
                  <a:ext uri="{FF2B5EF4-FFF2-40B4-BE49-F238E27FC236}">
                    <a16:creationId xmlns:a16="http://schemas.microsoft.com/office/drawing/2014/main" id="{0F49E1C2-B9BD-432D-97E4-A7D6AA604A70}"/>
                  </a:ext>
                </a:extLst>
              </p:cNvPr>
              <p:cNvPicPr/>
              <p:nvPr/>
            </p:nvPicPr>
            <p:blipFill>
              <a:blip r:embed="rId794"/>
              <a:stretch>
                <a:fillRect/>
              </a:stretch>
            </p:blipFill>
            <p:spPr>
              <a:xfrm>
                <a:off x="128267" y="1691347"/>
                <a:ext cx="16812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5">
            <p14:nvContentPartPr>
              <p14:cNvPr id="326" name="Freihand 325">
                <a:extLst>
                  <a:ext uri="{FF2B5EF4-FFF2-40B4-BE49-F238E27FC236}">
                    <a16:creationId xmlns:a16="http://schemas.microsoft.com/office/drawing/2014/main" id="{06DCFD23-E1A9-4701-8613-11F9524B1437}"/>
                  </a:ext>
                </a:extLst>
              </p14:cNvPr>
              <p14:cNvContentPartPr/>
              <p14:nvPr/>
            </p14:nvContentPartPr>
            <p14:xfrm>
              <a:off x="225827" y="1821667"/>
              <a:ext cx="104400" cy="16920"/>
            </p14:xfrm>
          </p:contentPart>
        </mc:Choice>
        <mc:Fallback xmlns="">
          <p:pic>
            <p:nvPicPr>
              <p:cNvPr id="326" name="Freihand 325">
                <a:extLst>
                  <a:ext uri="{FF2B5EF4-FFF2-40B4-BE49-F238E27FC236}">
                    <a16:creationId xmlns:a16="http://schemas.microsoft.com/office/drawing/2014/main" id="{06DCFD23-E1A9-4701-8613-11F9524B1437}"/>
                  </a:ext>
                </a:extLst>
              </p:cNvPr>
              <p:cNvPicPr/>
              <p:nvPr/>
            </p:nvPicPr>
            <p:blipFill>
              <a:blip r:embed="rId796"/>
              <a:stretch>
                <a:fillRect/>
              </a:stretch>
            </p:blipFill>
            <p:spPr>
              <a:xfrm>
                <a:off x="221507" y="1817347"/>
                <a:ext cx="11304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7">
            <p14:nvContentPartPr>
              <p14:cNvPr id="327" name="Freihand 326">
                <a:extLst>
                  <a:ext uri="{FF2B5EF4-FFF2-40B4-BE49-F238E27FC236}">
                    <a16:creationId xmlns:a16="http://schemas.microsoft.com/office/drawing/2014/main" id="{46495FBF-CB39-4B2D-83EA-AB610354C5A8}"/>
                  </a:ext>
                </a:extLst>
              </p14:cNvPr>
              <p14:cNvContentPartPr/>
              <p14:nvPr/>
            </p14:nvContentPartPr>
            <p14:xfrm>
              <a:off x="397907" y="1693867"/>
              <a:ext cx="96120" cy="174240"/>
            </p14:xfrm>
          </p:contentPart>
        </mc:Choice>
        <mc:Fallback xmlns="">
          <p:pic>
            <p:nvPicPr>
              <p:cNvPr id="327" name="Freihand 326">
                <a:extLst>
                  <a:ext uri="{FF2B5EF4-FFF2-40B4-BE49-F238E27FC236}">
                    <a16:creationId xmlns:a16="http://schemas.microsoft.com/office/drawing/2014/main" id="{46495FBF-CB39-4B2D-83EA-AB610354C5A8}"/>
                  </a:ext>
                </a:extLst>
              </p:cNvPr>
              <p:cNvPicPr/>
              <p:nvPr/>
            </p:nvPicPr>
            <p:blipFill>
              <a:blip r:embed="rId798"/>
              <a:stretch>
                <a:fillRect/>
              </a:stretch>
            </p:blipFill>
            <p:spPr>
              <a:xfrm>
                <a:off x="393587" y="1689547"/>
                <a:ext cx="10476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9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60857310-BF8F-492D-93AC-772CA9A84018}"/>
                  </a:ext>
                </a:extLst>
              </p14:cNvPr>
              <p14:cNvContentPartPr/>
              <p14:nvPr/>
            </p14:nvContentPartPr>
            <p14:xfrm>
              <a:off x="537227" y="1773787"/>
              <a:ext cx="68760" cy="90000"/>
            </p14:xfrm>
          </p:contentPart>
        </mc:Choice>
        <mc:Fallback xmlns=""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60857310-BF8F-492D-93AC-772CA9A84018}"/>
                  </a:ext>
                </a:extLst>
              </p:cNvPr>
              <p:cNvPicPr/>
              <p:nvPr/>
            </p:nvPicPr>
            <p:blipFill>
              <a:blip r:embed="rId800"/>
              <a:stretch>
                <a:fillRect/>
              </a:stretch>
            </p:blipFill>
            <p:spPr>
              <a:xfrm>
                <a:off x="532907" y="1769467"/>
                <a:ext cx="77400" cy="9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1">
            <p14:nvContentPartPr>
              <p14:cNvPr id="329" name="Freihand 328">
                <a:extLst>
                  <a:ext uri="{FF2B5EF4-FFF2-40B4-BE49-F238E27FC236}">
                    <a16:creationId xmlns:a16="http://schemas.microsoft.com/office/drawing/2014/main" id="{7A9D7DCF-B407-4F2A-9FB2-AE2111DC7264}"/>
                  </a:ext>
                </a:extLst>
              </p14:cNvPr>
              <p14:cNvContentPartPr/>
              <p14:nvPr/>
            </p14:nvContentPartPr>
            <p14:xfrm>
              <a:off x="594827" y="1655347"/>
              <a:ext cx="350280" cy="215280"/>
            </p14:xfrm>
          </p:contentPart>
        </mc:Choice>
        <mc:Fallback xmlns="">
          <p:pic>
            <p:nvPicPr>
              <p:cNvPr id="329" name="Freihand 328">
                <a:extLst>
                  <a:ext uri="{FF2B5EF4-FFF2-40B4-BE49-F238E27FC236}">
                    <a16:creationId xmlns:a16="http://schemas.microsoft.com/office/drawing/2014/main" id="{7A9D7DCF-B407-4F2A-9FB2-AE2111DC7264}"/>
                  </a:ext>
                </a:extLst>
              </p:cNvPr>
              <p:cNvPicPr/>
              <p:nvPr/>
            </p:nvPicPr>
            <p:blipFill>
              <a:blip r:embed="rId802"/>
              <a:stretch>
                <a:fillRect/>
              </a:stretch>
            </p:blipFill>
            <p:spPr>
              <a:xfrm>
                <a:off x="590507" y="1651027"/>
                <a:ext cx="35892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3">
            <p14:nvContentPartPr>
              <p14:cNvPr id="330" name="Freihand 329">
                <a:extLst>
                  <a:ext uri="{FF2B5EF4-FFF2-40B4-BE49-F238E27FC236}">
                    <a16:creationId xmlns:a16="http://schemas.microsoft.com/office/drawing/2014/main" id="{836FE20E-423B-4D6C-8D32-A066B462EC2A}"/>
                  </a:ext>
                </a:extLst>
              </p14:cNvPr>
              <p14:cNvContentPartPr/>
              <p14:nvPr/>
            </p14:nvContentPartPr>
            <p14:xfrm>
              <a:off x="935747" y="1663267"/>
              <a:ext cx="360" cy="360"/>
            </p14:xfrm>
          </p:contentPart>
        </mc:Choice>
        <mc:Fallback xmlns="">
          <p:pic>
            <p:nvPicPr>
              <p:cNvPr id="330" name="Freihand 329">
                <a:extLst>
                  <a:ext uri="{FF2B5EF4-FFF2-40B4-BE49-F238E27FC236}">
                    <a16:creationId xmlns:a16="http://schemas.microsoft.com/office/drawing/2014/main" id="{836FE20E-423B-4D6C-8D32-A066B462EC2A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931427" y="16589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4">
            <p14:nvContentPartPr>
              <p14:cNvPr id="331" name="Freihand 330">
                <a:extLst>
                  <a:ext uri="{FF2B5EF4-FFF2-40B4-BE49-F238E27FC236}">
                    <a16:creationId xmlns:a16="http://schemas.microsoft.com/office/drawing/2014/main" id="{05F0B35C-889B-431E-A871-5EB2E8BCF943}"/>
                  </a:ext>
                </a:extLst>
              </p14:cNvPr>
              <p14:cNvContentPartPr/>
              <p14:nvPr/>
            </p14:nvContentPartPr>
            <p14:xfrm>
              <a:off x="1009187" y="1629427"/>
              <a:ext cx="326880" cy="293400"/>
            </p14:xfrm>
          </p:contentPart>
        </mc:Choice>
        <mc:Fallback xmlns="">
          <p:pic>
            <p:nvPicPr>
              <p:cNvPr id="331" name="Freihand 330">
                <a:extLst>
                  <a:ext uri="{FF2B5EF4-FFF2-40B4-BE49-F238E27FC236}">
                    <a16:creationId xmlns:a16="http://schemas.microsoft.com/office/drawing/2014/main" id="{05F0B35C-889B-431E-A871-5EB2E8BCF943}"/>
                  </a:ext>
                </a:extLst>
              </p:cNvPr>
              <p:cNvPicPr/>
              <p:nvPr/>
            </p:nvPicPr>
            <p:blipFill>
              <a:blip r:embed="rId805"/>
              <a:stretch>
                <a:fillRect/>
              </a:stretch>
            </p:blipFill>
            <p:spPr>
              <a:xfrm>
                <a:off x="1004867" y="1625107"/>
                <a:ext cx="335520" cy="30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6">
            <p14:nvContentPartPr>
              <p14:cNvPr id="332" name="Freihand 331">
                <a:extLst>
                  <a:ext uri="{FF2B5EF4-FFF2-40B4-BE49-F238E27FC236}">
                    <a16:creationId xmlns:a16="http://schemas.microsoft.com/office/drawing/2014/main" id="{B9B95A61-386F-4C16-97B2-62348493E8C2}"/>
                  </a:ext>
                </a:extLst>
              </p14:cNvPr>
              <p14:cNvContentPartPr/>
              <p14:nvPr/>
            </p14:nvContentPartPr>
            <p14:xfrm>
              <a:off x="275507" y="2065387"/>
              <a:ext cx="389520" cy="120600"/>
            </p14:xfrm>
          </p:contentPart>
        </mc:Choice>
        <mc:Fallback xmlns="">
          <p:pic>
            <p:nvPicPr>
              <p:cNvPr id="332" name="Freihand 331">
                <a:extLst>
                  <a:ext uri="{FF2B5EF4-FFF2-40B4-BE49-F238E27FC236}">
                    <a16:creationId xmlns:a16="http://schemas.microsoft.com/office/drawing/2014/main" id="{B9B95A61-386F-4C16-97B2-62348493E8C2}"/>
                  </a:ext>
                </a:extLst>
              </p:cNvPr>
              <p:cNvPicPr/>
              <p:nvPr/>
            </p:nvPicPr>
            <p:blipFill>
              <a:blip r:embed="rId807"/>
              <a:stretch>
                <a:fillRect/>
              </a:stretch>
            </p:blipFill>
            <p:spPr>
              <a:xfrm>
                <a:off x="271187" y="2061067"/>
                <a:ext cx="3981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8">
            <p14:nvContentPartPr>
              <p14:cNvPr id="333" name="Freihand 332">
                <a:extLst>
                  <a:ext uri="{FF2B5EF4-FFF2-40B4-BE49-F238E27FC236}">
                    <a16:creationId xmlns:a16="http://schemas.microsoft.com/office/drawing/2014/main" id="{29065E37-42C3-4382-9B9E-31D0DF61E1B5}"/>
                  </a:ext>
                </a:extLst>
              </p14:cNvPr>
              <p14:cNvContentPartPr/>
              <p14:nvPr/>
            </p14:nvContentPartPr>
            <p14:xfrm>
              <a:off x="660707" y="2040187"/>
              <a:ext cx="31320" cy="17640"/>
            </p14:xfrm>
          </p:contentPart>
        </mc:Choice>
        <mc:Fallback xmlns="">
          <p:pic>
            <p:nvPicPr>
              <p:cNvPr id="333" name="Freihand 332">
                <a:extLst>
                  <a:ext uri="{FF2B5EF4-FFF2-40B4-BE49-F238E27FC236}">
                    <a16:creationId xmlns:a16="http://schemas.microsoft.com/office/drawing/2014/main" id="{29065E37-42C3-4382-9B9E-31D0DF61E1B5}"/>
                  </a:ext>
                </a:extLst>
              </p:cNvPr>
              <p:cNvPicPr/>
              <p:nvPr/>
            </p:nvPicPr>
            <p:blipFill>
              <a:blip r:embed="rId809"/>
              <a:stretch>
                <a:fillRect/>
              </a:stretch>
            </p:blipFill>
            <p:spPr>
              <a:xfrm>
                <a:off x="656387" y="2035867"/>
                <a:ext cx="3996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0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10E0B4C6-5307-47B7-A78E-9ADAC61150DF}"/>
                  </a:ext>
                </a:extLst>
              </p14:cNvPr>
              <p14:cNvContentPartPr/>
              <p14:nvPr/>
            </p14:nvContentPartPr>
            <p14:xfrm>
              <a:off x="694187" y="1962427"/>
              <a:ext cx="199440" cy="183240"/>
            </p14:xfrm>
          </p:contentPart>
        </mc:Choice>
        <mc:Fallback xmlns=""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10E0B4C6-5307-47B7-A78E-9ADAC61150DF}"/>
                  </a:ext>
                </a:extLst>
              </p:cNvPr>
              <p:cNvPicPr/>
              <p:nvPr/>
            </p:nvPicPr>
            <p:blipFill>
              <a:blip r:embed="rId811"/>
              <a:stretch>
                <a:fillRect/>
              </a:stretch>
            </p:blipFill>
            <p:spPr>
              <a:xfrm>
                <a:off x="689867" y="1958107"/>
                <a:ext cx="20808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2">
            <p14:nvContentPartPr>
              <p14:cNvPr id="335" name="Freihand 334">
                <a:extLst>
                  <a:ext uri="{FF2B5EF4-FFF2-40B4-BE49-F238E27FC236}">
                    <a16:creationId xmlns:a16="http://schemas.microsoft.com/office/drawing/2014/main" id="{00C1098E-1EEA-4BEA-AC32-65F0C5870C9A}"/>
                  </a:ext>
                </a:extLst>
              </p14:cNvPr>
              <p14:cNvContentPartPr/>
              <p14:nvPr/>
            </p14:nvContentPartPr>
            <p14:xfrm>
              <a:off x="42947" y="1921387"/>
              <a:ext cx="63360" cy="86040"/>
            </p14:xfrm>
          </p:contentPart>
        </mc:Choice>
        <mc:Fallback xmlns="">
          <p:pic>
            <p:nvPicPr>
              <p:cNvPr id="335" name="Freihand 334">
                <a:extLst>
                  <a:ext uri="{FF2B5EF4-FFF2-40B4-BE49-F238E27FC236}">
                    <a16:creationId xmlns:a16="http://schemas.microsoft.com/office/drawing/2014/main" id="{00C1098E-1EEA-4BEA-AC32-65F0C5870C9A}"/>
                  </a:ext>
                </a:extLst>
              </p:cNvPr>
              <p:cNvPicPr/>
              <p:nvPr/>
            </p:nvPicPr>
            <p:blipFill>
              <a:blip r:embed="rId813"/>
              <a:stretch>
                <a:fillRect/>
              </a:stretch>
            </p:blipFill>
            <p:spPr>
              <a:xfrm>
                <a:off x="38627" y="1917067"/>
                <a:ext cx="7200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4">
            <p14:nvContentPartPr>
              <p14:cNvPr id="336" name="Freihand 335">
                <a:extLst>
                  <a:ext uri="{FF2B5EF4-FFF2-40B4-BE49-F238E27FC236}">
                    <a16:creationId xmlns:a16="http://schemas.microsoft.com/office/drawing/2014/main" id="{BAFF74BE-D5BD-4D6C-B2C8-ECE24CE1D2E8}"/>
                  </a:ext>
                </a:extLst>
              </p14:cNvPr>
              <p14:cNvContentPartPr/>
              <p14:nvPr/>
            </p14:nvContentPartPr>
            <p14:xfrm>
              <a:off x="912347" y="1911667"/>
              <a:ext cx="56880" cy="79920"/>
            </p14:xfrm>
          </p:contentPart>
        </mc:Choice>
        <mc:Fallback xmlns="">
          <p:pic>
            <p:nvPicPr>
              <p:cNvPr id="336" name="Freihand 335">
                <a:extLst>
                  <a:ext uri="{FF2B5EF4-FFF2-40B4-BE49-F238E27FC236}">
                    <a16:creationId xmlns:a16="http://schemas.microsoft.com/office/drawing/2014/main" id="{BAFF74BE-D5BD-4D6C-B2C8-ECE24CE1D2E8}"/>
                  </a:ext>
                </a:extLst>
              </p:cNvPr>
              <p:cNvPicPr/>
              <p:nvPr/>
            </p:nvPicPr>
            <p:blipFill>
              <a:blip r:embed="rId815"/>
              <a:stretch>
                <a:fillRect/>
              </a:stretch>
            </p:blipFill>
            <p:spPr>
              <a:xfrm>
                <a:off x="908027" y="1907347"/>
                <a:ext cx="6552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6">
            <p14:nvContentPartPr>
              <p14:cNvPr id="495" name="Freihand 494">
                <a:extLst>
                  <a:ext uri="{FF2B5EF4-FFF2-40B4-BE49-F238E27FC236}">
                    <a16:creationId xmlns:a16="http://schemas.microsoft.com/office/drawing/2014/main" id="{6465186C-FF05-4495-9915-EBFD4EEDDC1A}"/>
                  </a:ext>
                </a:extLst>
              </p14:cNvPr>
              <p14:cNvContentPartPr/>
              <p14:nvPr/>
            </p14:nvContentPartPr>
            <p14:xfrm>
              <a:off x="149867" y="2328187"/>
              <a:ext cx="136800" cy="122760"/>
            </p14:xfrm>
          </p:contentPart>
        </mc:Choice>
        <mc:Fallback xmlns="">
          <p:pic>
            <p:nvPicPr>
              <p:cNvPr id="495" name="Freihand 494">
                <a:extLst>
                  <a:ext uri="{FF2B5EF4-FFF2-40B4-BE49-F238E27FC236}">
                    <a16:creationId xmlns:a16="http://schemas.microsoft.com/office/drawing/2014/main" id="{6465186C-FF05-4495-9915-EBFD4EEDDC1A}"/>
                  </a:ext>
                </a:extLst>
              </p:cNvPr>
              <p:cNvPicPr/>
              <p:nvPr/>
            </p:nvPicPr>
            <p:blipFill>
              <a:blip r:embed="rId817"/>
              <a:stretch>
                <a:fillRect/>
              </a:stretch>
            </p:blipFill>
            <p:spPr>
              <a:xfrm>
                <a:off x="145547" y="2323867"/>
                <a:ext cx="14544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8">
            <p14:nvContentPartPr>
              <p14:cNvPr id="496" name="Freihand 495">
                <a:extLst>
                  <a:ext uri="{FF2B5EF4-FFF2-40B4-BE49-F238E27FC236}">
                    <a16:creationId xmlns:a16="http://schemas.microsoft.com/office/drawing/2014/main" id="{E7F5AC42-71F2-433C-8090-FFA788AF4A6A}"/>
                  </a:ext>
                </a:extLst>
              </p14:cNvPr>
              <p14:cNvContentPartPr/>
              <p14:nvPr/>
            </p14:nvContentPartPr>
            <p14:xfrm>
              <a:off x="389987" y="2272747"/>
              <a:ext cx="64800" cy="162720"/>
            </p14:xfrm>
          </p:contentPart>
        </mc:Choice>
        <mc:Fallback xmlns="">
          <p:pic>
            <p:nvPicPr>
              <p:cNvPr id="496" name="Freihand 495">
                <a:extLst>
                  <a:ext uri="{FF2B5EF4-FFF2-40B4-BE49-F238E27FC236}">
                    <a16:creationId xmlns:a16="http://schemas.microsoft.com/office/drawing/2014/main" id="{E7F5AC42-71F2-433C-8090-FFA788AF4A6A}"/>
                  </a:ext>
                </a:extLst>
              </p:cNvPr>
              <p:cNvPicPr/>
              <p:nvPr/>
            </p:nvPicPr>
            <p:blipFill>
              <a:blip r:embed="rId819"/>
              <a:stretch>
                <a:fillRect/>
              </a:stretch>
            </p:blipFill>
            <p:spPr>
              <a:xfrm>
                <a:off x="385667" y="2268427"/>
                <a:ext cx="7344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0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60A42D32-06EB-48BD-B170-C10A98AC89F8}"/>
                  </a:ext>
                </a:extLst>
              </p14:cNvPr>
              <p14:cNvContentPartPr/>
              <p14:nvPr/>
            </p14:nvContentPartPr>
            <p14:xfrm>
              <a:off x="521027" y="2305867"/>
              <a:ext cx="58680" cy="114480"/>
            </p14:xfrm>
          </p:contentPart>
        </mc:Choice>
        <mc:Fallback xmlns=""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60A42D32-06EB-48BD-B170-C10A98AC89F8}"/>
                  </a:ext>
                </a:extLst>
              </p:cNvPr>
              <p:cNvPicPr/>
              <p:nvPr/>
            </p:nvPicPr>
            <p:blipFill>
              <a:blip r:embed="rId821"/>
              <a:stretch>
                <a:fillRect/>
              </a:stretch>
            </p:blipFill>
            <p:spPr>
              <a:xfrm>
                <a:off x="516707" y="2301547"/>
                <a:ext cx="6732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2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DE3A43B4-3D72-4E8C-8DD6-45A29D2920E3}"/>
                  </a:ext>
                </a:extLst>
              </p14:cNvPr>
              <p14:cNvContentPartPr/>
              <p14:nvPr/>
            </p14:nvContentPartPr>
            <p14:xfrm>
              <a:off x="622187" y="2380387"/>
              <a:ext cx="7920" cy="56160"/>
            </p14:xfrm>
          </p:contentPart>
        </mc:Choice>
        <mc:Fallback xmlns=""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DE3A43B4-3D72-4E8C-8DD6-45A29D2920E3}"/>
                  </a:ext>
                </a:extLst>
              </p:cNvPr>
              <p:cNvPicPr/>
              <p:nvPr/>
            </p:nvPicPr>
            <p:blipFill>
              <a:blip r:embed="rId823"/>
              <a:stretch>
                <a:fillRect/>
              </a:stretch>
            </p:blipFill>
            <p:spPr>
              <a:xfrm>
                <a:off x="617867" y="2376067"/>
                <a:ext cx="1656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4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86301E97-47F1-4C02-BF5A-90D79002F1A6}"/>
                  </a:ext>
                </a:extLst>
              </p14:cNvPr>
              <p14:cNvContentPartPr/>
              <p14:nvPr/>
            </p14:nvContentPartPr>
            <p14:xfrm>
              <a:off x="691307" y="2293627"/>
              <a:ext cx="88920" cy="116640"/>
            </p14:xfrm>
          </p:contentPart>
        </mc:Choice>
        <mc:Fallback xmlns=""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86301E97-47F1-4C02-BF5A-90D79002F1A6}"/>
                  </a:ext>
                </a:extLst>
              </p:cNvPr>
              <p:cNvPicPr/>
              <p:nvPr/>
            </p:nvPicPr>
            <p:blipFill>
              <a:blip r:embed="rId825"/>
              <a:stretch>
                <a:fillRect/>
              </a:stretch>
            </p:blipFill>
            <p:spPr>
              <a:xfrm>
                <a:off x="686987" y="2289307"/>
                <a:ext cx="9756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6">
            <p14:nvContentPartPr>
              <p14:cNvPr id="500" name="Freihand 499">
                <a:extLst>
                  <a:ext uri="{FF2B5EF4-FFF2-40B4-BE49-F238E27FC236}">
                    <a16:creationId xmlns:a16="http://schemas.microsoft.com/office/drawing/2014/main" id="{8063B6D7-5FBC-4DEE-A999-940C38A72E82}"/>
                  </a:ext>
                </a:extLst>
              </p14:cNvPr>
              <p14:cNvContentPartPr/>
              <p14:nvPr/>
            </p14:nvContentPartPr>
            <p14:xfrm>
              <a:off x="787067" y="2235667"/>
              <a:ext cx="62280" cy="227520"/>
            </p14:xfrm>
          </p:contentPart>
        </mc:Choice>
        <mc:Fallback xmlns="">
          <p:pic>
            <p:nvPicPr>
              <p:cNvPr id="500" name="Freihand 499">
                <a:extLst>
                  <a:ext uri="{FF2B5EF4-FFF2-40B4-BE49-F238E27FC236}">
                    <a16:creationId xmlns:a16="http://schemas.microsoft.com/office/drawing/2014/main" id="{8063B6D7-5FBC-4DEE-A999-940C38A72E82}"/>
                  </a:ext>
                </a:extLst>
              </p:cNvPr>
              <p:cNvPicPr/>
              <p:nvPr/>
            </p:nvPicPr>
            <p:blipFill>
              <a:blip r:embed="rId827"/>
              <a:stretch>
                <a:fillRect/>
              </a:stretch>
            </p:blipFill>
            <p:spPr>
              <a:xfrm>
                <a:off x="782747" y="2231347"/>
                <a:ext cx="70920" cy="23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8">
            <p14:nvContentPartPr>
              <p14:cNvPr id="501" name="Freihand 500">
                <a:extLst>
                  <a:ext uri="{FF2B5EF4-FFF2-40B4-BE49-F238E27FC236}">
                    <a16:creationId xmlns:a16="http://schemas.microsoft.com/office/drawing/2014/main" id="{A579645E-7A0C-4EF9-A416-0CBEF3661D20}"/>
                  </a:ext>
                </a:extLst>
              </p14:cNvPr>
              <p14:cNvContentPartPr/>
              <p14:nvPr/>
            </p14:nvContentPartPr>
            <p14:xfrm>
              <a:off x="999467" y="2261947"/>
              <a:ext cx="64800" cy="172080"/>
            </p14:xfrm>
          </p:contentPart>
        </mc:Choice>
        <mc:Fallback xmlns="">
          <p:pic>
            <p:nvPicPr>
              <p:cNvPr id="501" name="Freihand 500">
                <a:extLst>
                  <a:ext uri="{FF2B5EF4-FFF2-40B4-BE49-F238E27FC236}">
                    <a16:creationId xmlns:a16="http://schemas.microsoft.com/office/drawing/2014/main" id="{A579645E-7A0C-4EF9-A416-0CBEF3661D20}"/>
                  </a:ext>
                </a:extLst>
              </p:cNvPr>
              <p:cNvPicPr/>
              <p:nvPr/>
            </p:nvPicPr>
            <p:blipFill>
              <a:blip r:embed="rId829"/>
              <a:stretch>
                <a:fillRect/>
              </a:stretch>
            </p:blipFill>
            <p:spPr>
              <a:xfrm>
                <a:off x="995147" y="2257627"/>
                <a:ext cx="7344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0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AEAE3687-879C-4B60-803F-6BD77D9D9215}"/>
                  </a:ext>
                </a:extLst>
              </p14:cNvPr>
              <p14:cNvContentPartPr/>
              <p14:nvPr/>
            </p14:nvContentPartPr>
            <p14:xfrm>
              <a:off x="960587" y="2227747"/>
              <a:ext cx="144360" cy="109080"/>
            </p14:xfrm>
          </p:contentPart>
        </mc:Choice>
        <mc:Fallback xmlns=""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AEAE3687-879C-4B60-803F-6BD77D9D9215}"/>
                  </a:ext>
                </a:extLst>
              </p:cNvPr>
              <p:cNvPicPr/>
              <p:nvPr/>
            </p:nvPicPr>
            <p:blipFill>
              <a:blip r:embed="rId831"/>
              <a:stretch>
                <a:fillRect/>
              </a:stretch>
            </p:blipFill>
            <p:spPr>
              <a:xfrm>
                <a:off x="956267" y="2223427"/>
                <a:ext cx="15300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2">
            <p14:nvContentPartPr>
              <p14:cNvPr id="503" name="Freihand 502">
                <a:extLst>
                  <a:ext uri="{FF2B5EF4-FFF2-40B4-BE49-F238E27FC236}">
                    <a16:creationId xmlns:a16="http://schemas.microsoft.com/office/drawing/2014/main" id="{2BDE2FD7-591D-4F54-9A72-F656EE257F16}"/>
                  </a:ext>
                </a:extLst>
              </p14:cNvPr>
              <p14:cNvContentPartPr/>
              <p14:nvPr/>
            </p14:nvContentPartPr>
            <p14:xfrm>
              <a:off x="1080827" y="2325307"/>
              <a:ext cx="113040" cy="68400"/>
            </p14:xfrm>
          </p:contentPart>
        </mc:Choice>
        <mc:Fallback xmlns="">
          <p:pic>
            <p:nvPicPr>
              <p:cNvPr id="503" name="Freihand 502">
                <a:extLst>
                  <a:ext uri="{FF2B5EF4-FFF2-40B4-BE49-F238E27FC236}">
                    <a16:creationId xmlns:a16="http://schemas.microsoft.com/office/drawing/2014/main" id="{2BDE2FD7-591D-4F54-9A72-F656EE257F16}"/>
                  </a:ext>
                </a:extLst>
              </p:cNvPr>
              <p:cNvPicPr/>
              <p:nvPr/>
            </p:nvPicPr>
            <p:blipFill>
              <a:blip r:embed="rId833"/>
              <a:stretch>
                <a:fillRect/>
              </a:stretch>
            </p:blipFill>
            <p:spPr>
              <a:xfrm>
                <a:off x="1076507" y="2320987"/>
                <a:ext cx="12168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4">
            <p14:nvContentPartPr>
              <p14:cNvPr id="504" name="Freihand 503">
                <a:extLst>
                  <a:ext uri="{FF2B5EF4-FFF2-40B4-BE49-F238E27FC236}">
                    <a16:creationId xmlns:a16="http://schemas.microsoft.com/office/drawing/2014/main" id="{B68E4DC1-8447-4991-88F6-625677A1B126}"/>
                  </a:ext>
                </a:extLst>
              </p14:cNvPr>
              <p14:cNvContentPartPr/>
              <p14:nvPr/>
            </p14:nvContentPartPr>
            <p14:xfrm>
              <a:off x="1188107" y="2317027"/>
              <a:ext cx="124200" cy="82080"/>
            </p14:xfrm>
          </p:contentPart>
        </mc:Choice>
        <mc:Fallback xmlns="">
          <p:pic>
            <p:nvPicPr>
              <p:cNvPr id="504" name="Freihand 503">
                <a:extLst>
                  <a:ext uri="{FF2B5EF4-FFF2-40B4-BE49-F238E27FC236}">
                    <a16:creationId xmlns:a16="http://schemas.microsoft.com/office/drawing/2014/main" id="{B68E4DC1-8447-4991-88F6-625677A1B126}"/>
                  </a:ext>
                </a:extLst>
              </p:cNvPr>
              <p:cNvPicPr/>
              <p:nvPr/>
            </p:nvPicPr>
            <p:blipFill>
              <a:blip r:embed="rId835"/>
              <a:stretch>
                <a:fillRect/>
              </a:stretch>
            </p:blipFill>
            <p:spPr>
              <a:xfrm>
                <a:off x="1183787" y="2312707"/>
                <a:ext cx="13284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6">
            <p14:nvContentPartPr>
              <p14:cNvPr id="505" name="Freihand 504">
                <a:extLst>
                  <a:ext uri="{FF2B5EF4-FFF2-40B4-BE49-F238E27FC236}">
                    <a16:creationId xmlns:a16="http://schemas.microsoft.com/office/drawing/2014/main" id="{724CC911-D30A-4F8D-8E64-9B6862E7B6A5}"/>
                  </a:ext>
                </a:extLst>
              </p14:cNvPr>
              <p14:cNvContentPartPr/>
              <p14:nvPr/>
            </p14:nvContentPartPr>
            <p14:xfrm>
              <a:off x="1196747" y="2301547"/>
              <a:ext cx="122040" cy="86400"/>
            </p14:xfrm>
          </p:contentPart>
        </mc:Choice>
        <mc:Fallback xmlns="">
          <p:pic>
            <p:nvPicPr>
              <p:cNvPr id="505" name="Freihand 504">
                <a:extLst>
                  <a:ext uri="{FF2B5EF4-FFF2-40B4-BE49-F238E27FC236}">
                    <a16:creationId xmlns:a16="http://schemas.microsoft.com/office/drawing/2014/main" id="{724CC911-D30A-4F8D-8E64-9B6862E7B6A5}"/>
                  </a:ext>
                </a:extLst>
              </p:cNvPr>
              <p:cNvPicPr/>
              <p:nvPr/>
            </p:nvPicPr>
            <p:blipFill>
              <a:blip r:embed="rId837"/>
              <a:stretch>
                <a:fillRect/>
              </a:stretch>
            </p:blipFill>
            <p:spPr>
              <a:xfrm>
                <a:off x="1192427" y="2297227"/>
                <a:ext cx="1306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8">
            <p14:nvContentPartPr>
              <p14:cNvPr id="506" name="Freihand 505">
                <a:extLst>
                  <a:ext uri="{FF2B5EF4-FFF2-40B4-BE49-F238E27FC236}">
                    <a16:creationId xmlns:a16="http://schemas.microsoft.com/office/drawing/2014/main" id="{CB6EAD58-5FEE-42FF-8FC9-AD7236645092}"/>
                  </a:ext>
                </a:extLst>
              </p14:cNvPr>
              <p14:cNvContentPartPr/>
              <p14:nvPr/>
            </p14:nvContentPartPr>
            <p14:xfrm>
              <a:off x="1313747" y="2224867"/>
              <a:ext cx="148680" cy="174240"/>
            </p14:xfrm>
          </p:contentPart>
        </mc:Choice>
        <mc:Fallback xmlns="">
          <p:pic>
            <p:nvPicPr>
              <p:cNvPr id="506" name="Freihand 505">
                <a:extLst>
                  <a:ext uri="{FF2B5EF4-FFF2-40B4-BE49-F238E27FC236}">
                    <a16:creationId xmlns:a16="http://schemas.microsoft.com/office/drawing/2014/main" id="{CB6EAD58-5FEE-42FF-8FC9-AD7236645092}"/>
                  </a:ext>
                </a:extLst>
              </p:cNvPr>
              <p:cNvPicPr/>
              <p:nvPr/>
            </p:nvPicPr>
            <p:blipFill>
              <a:blip r:embed="rId839"/>
              <a:stretch>
                <a:fillRect/>
              </a:stretch>
            </p:blipFill>
            <p:spPr>
              <a:xfrm>
                <a:off x="1309427" y="2220547"/>
                <a:ext cx="15732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0">
            <p14:nvContentPartPr>
              <p14:cNvPr id="507" name="Freihand 506">
                <a:extLst>
                  <a:ext uri="{FF2B5EF4-FFF2-40B4-BE49-F238E27FC236}">
                    <a16:creationId xmlns:a16="http://schemas.microsoft.com/office/drawing/2014/main" id="{515F7022-9ABE-49CF-9E6A-59C7EB6C1EA3}"/>
                  </a:ext>
                </a:extLst>
              </p14:cNvPr>
              <p14:cNvContentPartPr/>
              <p14:nvPr/>
            </p14:nvContentPartPr>
            <p14:xfrm>
              <a:off x="1513187" y="2314147"/>
              <a:ext cx="110160" cy="21960"/>
            </p14:xfrm>
          </p:contentPart>
        </mc:Choice>
        <mc:Fallback xmlns="">
          <p:pic>
            <p:nvPicPr>
              <p:cNvPr id="507" name="Freihand 506">
                <a:extLst>
                  <a:ext uri="{FF2B5EF4-FFF2-40B4-BE49-F238E27FC236}">
                    <a16:creationId xmlns:a16="http://schemas.microsoft.com/office/drawing/2014/main" id="{515F7022-9ABE-49CF-9E6A-59C7EB6C1EA3}"/>
                  </a:ext>
                </a:extLst>
              </p:cNvPr>
              <p:cNvPicPr/>
              <p:nvPr/>
            </p:nvPicPr>
            <p:blipFill>
              <a:blip r:embed="rId841"/>
              <a:stretch>
                <a:fillRect/>
              </a:stretch>
            </p:blipFill>
            <p:spPr>
              <a:xfrm>
                <a:off x="1508867" y="2309827"/>
                <a:ext cx="11880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2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ED9CFD15-02B9-4E40-B5B8-DB962A842568}"/>
                  </a:ext>
                </a:extLst>
              </p14:cNvPr>
              <p14:cNvContentPartPr/>
              <p14:nvPr/>
            </p14:nvContentPartPr>
            <p14:xfrm>
              <a:off x="1648907" y="2230627"/>
              <a:ext cx="147960" cy="145800"/>
            </p14:xfrm>
          </p:contentPart>
        </mc:Choice>
        <mc:Fallback xmlns=""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ED9CFD15-02B9-4E40-B5B8-DB962A842568}"/>
                  </a:ext>
                </a:extLst>
              </p:cNvPr>
              <p:cNvPicPr/>
              <p:nvPr/>
            </p:nvPicPr>
            <p:blipFill>
              <a:blip r:embed="rId843"/>
              <a:stretch>
                <a:fillRect/>
              </a:stretch>
            </p:blipFill>
            <p:spPr>
              <a:xfrm>
                <a:off x="1644587" y="2226307"/>
                <a:ext cx="15660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4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8F3CFEC2-6419-4D8B-80BE-EEF98CFD190B}"/>
                  </a:ext>
                </a:extLst>
              </p14:cNvPr>
              <p14:cNvContentPartPr/>
              <p14:nvPr/>
            </p14:nvContentPartPr>
            <p14:xfrm>
              <a:off x="1753667" y="2166907"/>
              <a:ext cx="150120" cy="281880"/>
            </p14:xfrm>
          </p:contentPart>
        </mc:Choice>
        <mc:Fallback xmlns=""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8F3CFEC2-6419-4D8B-80BE-EEF98CFD190B}"/>
                  </a:ext>
                </a:extLst>
              </p:cNvPr>
              <p:cNvPicPr/>
              <p:nvPr/>
            </p:nvPicPr>
            <p:blipFill>
              <a:blip r:embed="rId845"/>
              <a:stretch>
                <a:fillRect/>
              </a:stretch>
            </p:blipFill>
            <p:spPr>
              <a:xfrm>
                <a:off x="1749347" y="2162587"/>
                <a:ext cx="158760" cy="29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6">
            <p14:nvContentPartPr>
              <p14:cNvPr id="511" name="Freihand 510">
                <a:extLst>
                  <a:ext uri="{FF2B5EF4-FFF2-40B4-BE49-F238E27FC236}">
                    <a16:creationId xmlns:a16="http://schemas.microsoft.com/office/drawing/2014/main" id="{D8E06BEA-8F47-405D-8C11-08038BEAE789}"/>
                  </a:ext>
                </a:extLst>
              </p14:cNvPr>
              <p14:cNvContentPartPr/>
              <p14:nvPr/>
            </p14:nvContentPartPr>
            <p14:xfrm>
              <a:off x="1888667" y="2203267"/>
              <a:ext cx="108360" cy="174960"/>
            </p14:xfrm>
          </p:contentPart>
        </mc:Choice>
        <mc:Fallback xmlns="">
          <p:pic>
            <p:nvPicPr>
              <p:cNvPr id="511" name="Freihand 510">
                <a:extLst>
                  <a:ext uri="{FF2B5EF4-FFF2-40B4-BE49-F238E27FC236}">
                    <a16:creationId xmlns:a16="http://schemas.microsoft.com/office/drawing/2014/main" id="{D8E06BEA-8F47-405D-8C11-08038BEAE789}"/>
                  </a:ext>
                </a:extLst>
              </p:cNvPr>
              <p:cNvPicPr/>
              <p:nvPr/>
            </p:nvPicPr>
            <p:blipFill>
              <a:blip r:embed="rId847"/>
              <a:stretch>
                <a:fillRect/>
              </a:stretch>
            </p:blipFill>
            <p:spPr>
              <a:xfrm>
                <a:off x="1884347" y="2198947"/>
                <a:ext cx="11700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8">
            <p14:nvContentPartPr>
              <p14:cNvPr id="512" name="Freihand 511">
                <a:extLst>
                  <a:ext uri="{FF2B5EF4-FFF2-40B4-BE49-F238E27FC236}">
                    <a16:creationId xmlns:a16="http://schemas.microsoft.com/office/drawing/2014/main" id="{7F8E4D8D-318D-46A8-9E3D-FE439E48FD5A}"/>
                  </a:ext>
                </a:extLst>
              </p14:cNvPr>
              <p14:cNvContentPartPr/>
              <p14:nvPr/>
            </p14:nvContentPartPr>
            <p14:xfrm>
              <a:off x="1913507" y="2242147"/>
              <a:ext cx="114480" cy="91080"/>
            </p14:xfrm>
          </p:contentPart>
        </mc:Choice>
        <mc:Fallback xmlns="">
          <p:pic>
            <p:nvPicPr>
              <p:cNvPr id="512" name="Freihand 511">
                <a:extLst>
                  <a:ext uri="{FF2B5EF4-FFF2-40B4-BE49-F238E27FC236}">
                    <a16:creationId xmlns:a16="http://schemas.microsoft.com/office/drawing/2014/main" id="{7F8E4D8D-318D-46A8-9E3D-FE439E48FD5A}"/>
                  </a:ext>
                </a:extLst>
              </p:cNvPr>
              <p:cNvPicPr/>
              <p:nvPr/>
            </p:nvPicPr>
            <p:blipFill>
              <a:blip r:embed="rId849"/>
              <a:stretch>
                <a:fillRect/>
              </a:stretch>
            </p:blipFill>
            <p:spPr>
              <a:xfrm>
                <a:off x="1909187" y="2237827"/>
                <a:ext cx="12312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0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0D1EF35C-59C9-4184-9C86-E88EC8D69ED6}"/>
                  </a:ext>
                </a:extLst>
              </p14:cNvPr>
              <p14:cNvContentPartPr/>
              <p14:nvPr/>
            </p14:nvContentPartPr>
            <p14:xfrm>
              <a:off x="2048867" y="2168347"/>
              <a:ext cx="225720" cy="178200"/>
            </p14:xfrm>
          </p:contentPart>
        </mc:Choice>
        <mc:Fallback xmlns=""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0D1EF35C-59C9-4184-9C86-E88EC8D69ED6}"/>
                  </a:ext>
                </a:extLst>
              </p:cNvPr>
              <p:cNvPicPr/>
              <p:nvPr/>
            </p:nvPicPr>
            <p:blipFill>
              <a:blip r:embed="rId851"/>
              <a:stretch>
                <a:fillRect/>
              </a:stretch>
            </p:blipFill>
            <p:spPr>
              <a:xfrm>
                <a:off x="2044547" y="2164027"/>
                <a:ext cx="23436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2">
            <p14:nvContentPartPr>
              <p14:cNvPr id="514" name="Freihand 513">
                <a:extLst>
                  <a:ext uri="{FF2B5EF4-FFF2-40B4-BE49-F238E27FC236}">
                    <a16:creationId xmlns:a16="http://schemas.microsoft.com/office/drawing/2014/main" id="{44EE0026-A8AA-4E2C-8EA1-66CF4BA67D2F}"/>
                  </a:ext>
                </a:extLst>
              </p14:cNvPr>
              <p14:cNvContentPartPr/>
              <p14:nvPr/>
            </p14:nvContentPartPr>
            <p14:xfrm>
              <a:off x="2092067" y="2109307"/>
              <a:ext cx="49680" cy="3240"/>
            </p14:xfrm>
          </p:contentPart>
        </mc:Choice>
        <mc:Fallback xmlns="">
          <p:pic>
            <p:nvPicPr>
              <p:cNvPr id="514" name="Freihand 513">
                <a:extLst>
                  <a:ext uri="{FF2B5EF4-FFF2-40B4-BE49-F238E27FC236}">
                    <a16:creationId xmlns:a16="http://schemas.microsoft.com/office/drawing/2014/main" id="{44EE0026-A8AA-4E2C-8EA1-66CF4BA67D2F}"/>
                  </a:ext>
                </a:extLst>
              </p:cNvPr>
              <p:cNvPicPr/>
              <p:nvPr/>
            </p:nvPicPr>
            <p:blipFill>
              <a:blip r:embed="rId853"/>
              <a:stretch>
                <a:fillRect/>
              </a:stretch>
            </p:blipFill>
            <p:spPr>
              <a:xfrm>
                <a:off x="2087747" y="2104987"/>
                <a:ext cx="5832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4">
            <p14:nvContentPartPr>
              <p14:cNvPr id="519" name="Freihand 518">
                <a:extLst>
                  <a:ext uri="{FF2B5EF4-FFF2-40B4-BE49-F238E27FC236}">
                    <a16:creationId xmlns:a16="http://schemas.microsoft.com/office/drawing/2014/main" id="{1DF252D8-204D-40F3-B126-EB77FE308EC0}"/>
                  </a:ext>
                </a:extLst>
              </p14:cNvPr>
              <p14:cNvContentPartPr/>
              <p14:nvPr/>
            </p14:nvContentPartPr>
            <p14:xfrm>
              <a:off x="101627" y="2590987"/>
              <a:ext cx="88200" cy="122040"/>
            </p14:xfrm>
          </p:contentPart>
        </mc:Choice>
        <mc:Fallback xmlns="">
          <p:pic>
            <p:nvPicPr>
              <p:cNvPr id="519" name="Freihand 518">
                <a:extLst>
                  <a:ext uri="{FF2B5EF4-FFF2-40B4-BE49-F238E27FC236}">
                    <a16:creationId xmlns:a16="http://schemas.microsoft.com/office/drawing/2014/main" id="{1DF252D8-204D-40F3-B126-EB77FE308EC0}"/>
                  </a:ext>
                </a:extLst>
              </p:cNvPr>
              <p:cNvPicPr/>
              <p:nvPr/>
            </p:nvPicPr>
            <p:blipFill>
              <a:blip r:embed="rId855"/>
              <a:stretch>
                <a:fillRect/>
              </a:stretch>
            </p:blipFill>
            <p:spPr>
              <a:xfrm>
                <a:off x="97307" y="2586667"/>
                <a:ext cx="96840" cy="1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6">
            <p14:nvContentPartPr>
              <p14:cNvPr id="520" name="Freihand 519">
                <a:extLst>
                  <a:ext uri="{FF2B5EF4-FFF2-40B4-BE49-F238E27FC236}">
                    <a16:creationId xmlns:a16="http://schemas.microsoft.com/office/drawing/2014/main" id="{47F3802A-9F6F-4434-B066-BB20F577F781}"/>
                  </a:ext>
                </a:extLst>
              </p14:cNvPr>
              <p14:cNvContentPartPr/>
              <p14:nvPr/>
            </p14:nvContentPartPr>
            <p14:xfrm>
              <a:off x="83267" y="2625547"/>
              <a:ext cx="92520" cy="94320"/>
            </p14:xfrm>
          </p:contentPart>
        </mc:Choice>
        <mc:Fallback xmlns="">
          <p:pic>
            <p:nvPicPr>
              <p:cNvPr id="520" name="Freihand 519">
                <a:extLst>
                  <a:ext uri="{FF2B5EF4-FFF2-40B4-BE49-F238E27FC236}">
                    <a16:creationId xmlns:a16="http://schemas.microsoft.com/office/drawing/2014/main" id="{47F3802A-9F6F-4434-B066-BB20F577F781}"/>
                  </a:ext>
                </a:extLst>
              </p:cNvPr>
              <p:cNvPicPr/>
              <p:nvPr/>
            </p:nvPicPr>
            <p:blipFill>
              <a:blip r:embed="rId857"/>
              <a:stretch>
                <a:fillRect/>
              </a:stretch>
            </p:blipFill>
            <p:spPr>
              <a:xfrm>
                <a:off x="78947" y="2621227"/>
                <a:ext cx="10116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8">
            <p14:nvContentPartPr>
              <p14:cNvPr id="521" name="Freihand 520">
                <a:extLst>
                  <a:ext uri="{FF2B5EF4-FFF2-40B4-BE49-F238E27FC236}">
                    <a16:creationId xmlns:a16="http://schemas.microsoft.com/office/drawing/2014/main" id="{B2CEB0E4-0892-45D3-B605-DB569D464488}"/>
                  </a:ext>
                </a:extLst>
              </p14:cNvPr>
              <p14:cNvContentPartPr/>
              <p14:nvPr/>
            </p14:nvContentPartPr>
            <p14:xfrm>
              <a:off x="50867" y="2608987"/>
              <a:ext cx="134280" cy="84600"/>
            </p14:xfrm>
          </p:contentPart>
        </mc:Choice>
        <mc:Fallback xmlns="">
          <p:pic>
            <p:nvPicPr>
              <p:cNvPr id="521" name="Freihand 520">
                <a:extLst>
                  <a:ext uri="{FF2B5EF4-FFF2-40B4-BE49-F238E27FC236}">
                    <a16:creationId xmlns:a16="http://schemas.microsoft.com/office/drawing/2014/main" id="{B2CEB0E4-0892-45D3-B605-DB569D464488}"/>
                  </a:ext>
                </a:extLst>
              </p:cNvPr>
              <p:cNvPicPr/>
              <p:nvPr/>
            </p:nvPicPr>
            <p:blipFill>
              <a:blip r:embed="rId859"/>
              <a:stretch>
                <a:fillRect/>
              </a:stretch>
            </p:blipFill>
            <p:spPr>
              <a:xfrm>
                <a:off x="46547" y="2604667"/>
                <a:ext cx="14292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0">
            <p14:nvContentPartPr>
              <p14:cNvPr id="523" name="Freihand 522">
                <a:extLst>
                  <a:ext uri="{FF2B5EF4-FFF2-40B4-BE49-F238E27FC236}">
                    <a16:creationId xmlns:a16="http://schemas.microsoft.com/office/drawing/2014/main" id="{011B5823-C7C5-4A68-A4A4-0CFF7AB69DA1}"/>
                  </a:ext>
                </a:extLst>
              </p14:cNvPr>
              <p14:cNvContentPartPr/>
              <p14:nvPr/>
            </p14:nvContentPartPr>
            <p14:xfrm>
              <a:off x="280187" y="2549587"/>
              <a:ext cx="91800" cy="172080"/>
            </p14:xfrm>
          </p:contentPart>
        </mc:Choice>
        <mc:Fallback xmlns="">
          <p:pic>
            <p:nvPicPr>
              <p:cNvPr id="523" name="Freihand 522">
                <a:extLst>
                  <a:ext uri="{FF2B5EF4-FFF2-40B4-BE49-F238E27FC236}">
                    <a16:creationId xmlns:a16="http://schemas.microsoft.com/office/drawing/2014/main" id="{011B5823-C7C5-4A68-A4A4-0CFF7AB69DA1}"/>
                  </a:ext>
                </a:extLst>
              </p:cNvPr>
              <p:cNvPicPr/>
              <p:nvPr/>
            </p:nvPicPr>
            <p:blipFill>
              <a:blip r:embed="rId861"/>
              <a:stretch>
                <a:fillRect/>
              </a:stretch>
            </p:blipFill>
            <p:spPr>
              <a:xfrm>
                <a:off x="275867" y="2545267"/>
                <a:ext cx="100440" cy="18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2">
            <p14:nvContentPartPr>
              <p14:cNvPr id="524" name="Freihand 523">
                <a:extLst>
                  <a:ext uri="{FF2B5EF4-FFF2-40B4-BE49-F238E27FC236}">
                    <a16:creationId xmlns:a16="http://schemas.microsoft.com/office/drawing/2014/main" id="{327328F6-0806-4AA0-9EA4-6B877340AE61}"/>
                  </a:ext>
                </a:extLst>
              </p14:cNvPr>
              <p14:cNvContentPartPr/>
              <p14:nvPr/>
            </p14:nvContentPartPr>
            <p14:xfrm>
              <a:off x="398267" y="2610067"/>
              <a:ext cx="108360" cy="94320"/>
            </p14:xfrm>
          </p:contentPart>
        </mc:Choice>
        <mc:Fallback xmlns="">
          <p:pic>
            <p:nvPicPr>
              <p:cNvPr id="524" name="Freihand 523">
                <a:extLst>
                  <a:ext uri="{FF2B5EF4-FFF2-40B4-BE49-F238E27FC236}">
                    <a16:creationId xmlns:a16="http://schemas.microsoft.com/office/drawing/2014/main" id="{327328F6-0806-4AA0-9EA4-6B877340AE61}"/>
                  </a:ext>
                </a:extLst>
              </p:cNvPr>
              <p:cNvPicPr/>
              <p:nvPr/>
            </p:nvPicPr>
            <p:blipFill>
              <a:blip r:embed="rId863"/>
              <a:stretch>
                <a:fillRect/>
              </a:stretch>
            </p:blipFill>
            <p:spPr>
              <a:xfrm>
                <a:off x="393947" y="2605747"/>
                <a:ext cx="11700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4">
            <p14:nvContentPartPr>
              <p14:cNvPr id="525" name="Freihand 524">
                <a:extLst>
                  <a:ext uri="{FF2B5EF4-FFF2-40B4-BE49-F238E27FC236}">
                    <a16:creationId xmlns:a16="http://schemas.microsoft.com/office/drawing/2014/main" id="{E137D38C-B045-4BC3-8CAD-89F2FE5181FA}"/>
                  </a:ext>
                </a:extLst>
              </p14:cNvPr>
              <p14:cNvContentPartPr/>
              <p14:nvPr/>
            </p14:nvContentPartPr>
            <p14:xfrm>
              <a:off x="532907" y="2680267"/>
              <a:ext cx="18360" cy="48960"/>
            </p14:xfrm>
          </p:contentPart>
        </mc:Choice>
        <mc:Fallback xmlns="">
          <p:pic>
            <p:nvPicPr>
              <p:cNvPr id="525" name="Freihand 524">
                <a:extLst>
                  <a:ext uri="{FF2B5EF4-FFF2-40B4-BE49-F238E27FC236}">
                    <a16:creationId xmlns:a16="http://schemas.microsoft.com/office/drawing/2014/main" id="{E137D38C-B045-4BC3-8CAD-89F2FE5181FA}"/>
                  </a:ext>
                </a:extLst>
              </p:cNvPr>
              <p:cNvPicPr/>
              <p:nvPr/>
            </p:nvPicPr>
            <p:blipFill>
              <a:blip r:embed="rId865"/>
              <a:stretch>
                <a:fillRect/>
              </a:stretch>
            </p:blipFill>
            <p:spPr>
              <a:xfrm>
                <a:off x="528587" y="2675947"/>
                <a:ext cx="2700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6">
            <p14:nvContentPartPr>
              <p14:cNvPr id="526" name="Freihand 525">
                <a:extLst>
                  <a:ext uri="{FF2B5EF4-FFF2-40B4-BE49-F238E27FC236}">
                    <a16:creationId xmlns:a16="http://schemas.microsoft.com/office/drawing/2014/main" id="{D48D85C8-A22B-4748-ACFA-41B759761060}"/>
                  </a:ext>
                </a:extLst>
              </p14:cNvPr>
              <p14:cNvContentPartPr/>
              <p14:nvPr/>
            </p14:nvContentPartPr>
            <p14:xfrm>
              <a:off x="596627" y="2583787"/>
              <a:ext cx="103680" cy="107640"/>
            </p14:xfrm>
          </p:contentPart>
        </mc:Choice>
        <mc:Fallback xmlns="">
          <p:pic>
            <p:nvPicPr>
              <p:cNvPr id="526" name="Freihand 525">
                <a:extLst>
                  <a:ext uri="{FF2B5EF4-FFF2-40B4-BE49-F238E27FC236}">
                    <a16:creationId xmlns:a16="http://schemas.microsoft.com/office/drawing/2014/main" id="{D48D85C8-A22B-4748-ACFA-41B759761060}"/>
                  </a:ext>
                </a:extLst>
              </p:cNvPr>
              <p:cNvPicPr/>
              <p:nvPr/>
            </p:nvPicPr>
            <p:blipFill>
              <a:blip r:embed="rId867"/>
              <a:stretch>
                <a:fillRect/>
              </a:stretch>
            </p:blipFill>
            <p:spPr>
              <a:xfrm>
                <a:off x="592307" y="2579467"/>
                <a:ext cx="11232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8">
            <p14:nvContentPartPr>
              <p14:cNvPr id="527" name="Freihand 526">
                <a:extLst>
                  <a:ext uri="{FF2B5EF4-FFF2-40B4-BE49-F238E27FC236}">
                    <a16:creationId xmlns:a16="http://schemas.microsoft.com/office/drawing/2014/main" id="{FC7C5A79-DD9D-49A5-8DFD-6F796673BBD6}"/>
                  </a:ext>
                </a:extLst>
              </p14:cNvPr>
              <p14:cNvContentPartPr/>
              <p14:nvPr/>
            </p14:nvContentPartPr>
            <p14:xfrm>
              <a:off x="693827" y="2540587"/>
              <a:ext cx="89280" cy="221040"/>
            </p14:xfrm>
          </p:contentPart>
        </mc:Choice>
        <mc:Fallback xmlns="">
          <p:pic>
            <p:nvPicPr>
              <p:cNvPr id="527" name="Freihand 526">
                <a:extLst>
                  <a:ext uri="{FF2B5EF4-FFF2-40B4-BE49-F238E27FC236}">
                    <a16:creationId xmlns:a16="http://schemas.microsoft.com/office/drawing/2014/main" id="{FC7C5A79-DD9D-49A5-8DFD-6F796673BBD6}"/>
                  </a:ext>
                </a:extLst>
              </p:cNvPr>
              <p:cNvPicPr/>
              <p:nvPr/>
            </p:nvPicPr>
            <p:blipFill>
              <a:blip r:embed="rId869"/>
              <a:stretch>
                <a:fillRect/>
              </a:stretch>
            </p:blipFill>
            <p:spPr>
              <a:xfrm>
                <a:off x="689507" y="2536267"/>
                <a:ext cx="9792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0">
            <p14:nvContentPartPr>
              <p14:cNvPr id="528" name="Freihand 527">
                <a:extLst>
                  <a:ext uri="{FF2B5EF4-FFF2-40B4-BE49-F238E27FC236}">
                    <a16:creationId xmlns:a16="http://schemas.microsoft.com/office/drawing/2014/main" id="{DD4E094A-F086-4971-86DA-5CB3E053C8AB}"/>
                  </a:ext>
                </a:extLst>
              </p14:cNvPr>
              <p14:cNvContentPartPr/>
              <p14:nvPr/>
            </p14:nvContentPartPr>
            <p14:xfrm>
              <a:off x="886787" y="2575507"/>
              <a:ext cx="111240" cy="131400"/>
            </p14:xfrm>
          </p:contentPart>
        </mc:Choice>
        <mc:Fallback xmlns="">
          <p:pic>
            <p:nvPicPr>
              <p:cNvPr id="528" name="Freihand 527">
                <a:extLst>
                  <a:ext uri="{FF2B5EF4-FFF2-40B4-BE49-F238E27FC236}">
                    <a16:creationId xmlns:a16="http://schemas.microsoft.com/office/drawing/2014/main" id="{DD4E094A-F086-4971-86DA-5CB3E053C8AB}"/>
                  </a:ext>
                </a:extLst>
              </p:cNvPr>
              <p:cNvPicPr/>
              <p:nvPr/>
            </p:nvPicPr>
            <p:blipFill>
              <a:blip r:embed="rId871"/>
              <a:stretch>
                <a:fillRect/>
              </a:stretch>
            </p:blipFill>
            <p:spPr>
              <a:xfrm>
                <a:off x="882467" y="2571187"/>
                <a:ext cx="1198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2">
            <p14:nvContentPartPr>
              <p14:cNvPr id="529" name="Freihand 528">
                <a:extLst>
                  <a:ext uri="{FF2B5EF4-FFF2-40B4-BE49-F238E27FC236}">
                    <a16:creationId xmlns:a16="http://schemas.microsoft.com/office/drawing/2014/main" id="{DADA3C3F-3466-4540-941E-A92A0BAA41E2}"/>
                  </a:ext>
                </a:extLst>
              </p14:cNvPr>
              <p14:cNvContentPartPr/>
              <p14:nvPr/>
            </p14:nvContentPartPr>
            <p14:xfrm>
              <a:off x="1041587" y="2657587"/>
              <a:ext cx="7920" cy="36000"/>
            </p14:xfrm>
          </p:contentPart>
        </mc:Choice>
        <mc:Fallback xmlns="">
          <p:pic>
            <p:nvPicPr>
              <p:cNvPr id="529" name="Freihand 528">
                <a:extLst>
                  <a:ext uri="{FF2B5EF4-FFF2-40B4-BE49-F238E27FC236}">
                    <a16:creationId xmlns:a16="http://schemas.microsoft.com/office/drawing/2014/main" id="{DADA3C3F-3466-4540-941E-A92A0BAA41E2}"/>
                  </a:ext>
                </a:extLst>
              </p:cNvPr>
              <p:cNvPicPr/>
              <p:nvPr/>
            </p:nvPicPr>
            <p:blipFill>
              <a:blip r:embed="rId873"/>
              <a:stretch>
                <a:fillRect/>
              </a:stretch>
            </p:blipFill>
            <p:spPr>
              <a:xfrm>
                <a:off x="1037267" y="2653267"/>
                <a:ext cx="1656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4">
            <p14:nvContentPartPr>
              <p14:cNvPr id="530" name="Freihand 529">
                <a:extLst>
                  <a:ext uri="{FF2B5EF4-FFF2-40B4-BE49-F238E27FC236}">
                    <a16:creationId xmlns:a16="http://schemas.microsoft.com/office/drawing/2014/main" id="{6AD1B902-7BA2-41AD-82E4-ECDFC9EDF13E}"/>
                  </a:ext>
                </a:extLst>
              </p14:cNvPr>
              <p14:cNvContentPartPr/>
              <p14:nvPr/>
            </p14:nvContentPartPr>
            <p14:xfrm>
              <a:off x="1062107" y="2555347"/>
              <a:ext cx="3240" cy="20880"/>
            </p14:xfrm>
          </p:contentPart>
        </mc:Choice>
        <mc:Fallback xmlns="">
          <p:pic>
            <p:nvPicPr>
              <p:cNvPr id="530" name="Freihand 529">
                <a:extLst>
                  <a:ext uri="{FF2B5EF4-FFF2-40B4-BE49-F238E27FC236}">
                    <a16:creationId xmlns:a16="http://schemas.microsoft.com/office/drawing/2014/main" id="{6AD1B902-7BA2-41AD-82E4-ECDFC9EDF13E}"/>
                  </a:ext>
                </a:extLst>
              </p:cNvPr>
              <p:cNvPicPr/>
              <p:nvPr/>
            </p:nvPicPr>
            <p:blipFill>
              <a:blip r:embed="rId875"/>
              <a:stretch>
                <a:fillRect/>
              </a:stretch>
            </p:blipFill>
            <p:spPr>
              <a:xfrm>
                <a:off x="1057787" y="2551027"/>
                <a:ext cx="1188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6">
            <p14:nvContentPartPr>
              <p14:cNvPr id="531" name="Freihand 530">
                <a:extLst>
                  <a:ext uri="{FF2B5EF4-FFF2-40B4-BE49-F238E27FC236}">
                    <a16:creationId xmlns:a16="http://schemas.microsoft.com/office/drawing/2014/main" id="{2F861E8F-7370-4AEF-880A-69FA342986AF}"/>
                  </a:ext>
                </a:extLst>
              </p14:cNvPr>
              <p14:cNvContentPartPr/>
              <p14:nvPr/>
            </p14:nvContentPartPr>
            <p14:xfrm>
              <a:off x="1116827" y="2527267"/>
              <a:ext cx="116280" cy="178200"/>
            </p14:xfrm>
          </p:contentPart>
        </mc:Choice>
        <mc:Fallback xmlns="">
          <p:pic>
            <p:nvPicPr>
              <p:cNvPr id="531" name="Freihand 530">
                <a:extLst>
                  <a:ext uri="{FF2B5EF4-FFF2-40B4-BE49-F238E27FC236}">
                    <a16:creationId xmlns:a16="http://schemas.microsoft.com/office/drawing/2014/main" id="{2F861E8F-7370-4AEF-880A-69FA342986AF}"/>
                  </a:ext>
                </a:extLst>
              </p:cNvPr>
              <p:cNvPicPr/>
              <p:nvPr/>
            </p:nvPicPr>
            <p:blipFill>
              <a:blip r:embed="rId877"/>
              <a:stretch>
                <a:fillRect/>
              </a:stretch>
            </p:blipFill>
            <p:spPr>
              <a:xfrm>
                <a:off x="1112507" y="2522947"/>
                <a:ext cx="12492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8">
            <p14:nvContentPartPr>
              <p14:cNvPr id="532" name="Freihand 531">
                <a:extLst>
                  <a:ext uri="{FF2B5EF4-FFF2-40B4-BE49-F238E27FC236}">
                    <a16:creationId xmlns:a16="http://schemas.microsoft.com/office/drawing/2014/main" id="{4EC7E943-06E8-4E62-AECA-C99DDF027605}"/>
                  </a:ext>
                </a:extLst>
              </p14:cNvPr>
              <p14:cNvContentPartPr/>
              <p14:nvPr/>
            </p14:nvContentPartPr>
            <p14:xfrm>
              <a:off x="1252547" y="2509987"/>
              <a:ext cx="107280" cy="185040"/>
            </p14:xfrm>
          </p:contentPart>
        </mc:Choice>
        <mc:Fallback xmlns="">
          <p:pic>
            <p:nvPicPr>
              <p:cNvPr id="532" name="Freihand 531">
                <a:extLst>
                  <a:ext uri="{FF2B5EF4-FFF2-40B4-BE49-F238E27FC236}">
                    <a16:creationId xmlns:a16="http://schemas.microsoft.com/office/drawing/2014/main" id="{4EC7E943-06E8-4E62-AECA-C99DDF027605}"/>
                  </a:ext>
                </a:extLst>
              </p:cNvPr>
              <p:cNvPicPr/>
              <p:nvPr/>
            </p:nvPicPr>
            <p:blipFill>
              <a:blip r:embed="rId879"/>
              <a:stretch>
                <a:fillRect/>
              </a:stretch>
            </p:blipFill>
            <p:spPr>
              <a:xfrm>
                <a:off x="1248227" y="2505667"/>
                <a:ext cx="115920" cy="19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0">
            <p14:nvContentPartPr>
              <p14:cNvPr id="533" name="Freihand 532">
                <a:extLst>
                  <a:ext uri="{FF2B5EF4-FFF2-40B4-BE49-F238E27FC236}">
                    <a16:creationId xmlns:a16="http://schemas.microsoft.com/office/drawing/2014/main" id="{297DD7C0-8B04-4364-B5A7-7CD4692BBF23}"/>
                  </a:ext>
                </a:extLst>
              </p14:cNvPr>
              <p14:cNvContentPartPr/>
              <p14:nvPr/>
            </p14:nvContentPartPr>
            <p14:xfrm>
              <a:off x="1410227" y="2621227"/>
              <a:ext cx="59400" cy="12960"/>
            </p14:xfrm>
          </p:contentPart>
        </mc:Choice>
        <mc:Fallback xmlns="">
          <p:pic>
            <p:nvPicPr>
              <p:cNvPr id="533" name="Freihand 532">
                <a:extLst>
                  <a:ext uri="{FF2B5EF4-FFF2-40B4-BE49-F238E27FC236}">
                    <a16:creationId xmlns:a16="http://schemas.microsoft.com/office/drawing/2014/main" id="{297DD7C0-8B04-4364-B5A7-7CD4692BBF23}"/>
                  </a:ext>
                </a:extLst>
              </p:cNvPr>
              <p:cNvPicPr/>
              <p:nvPr/>
            </p:nvPicPr>
            <p:blipFill>
              <a:blip r:embed="rId881"/>
              <a:stretch>
                <a:fillRect/>
              </a:stretch>
            </p:blipFill>
            <p:spPr>
              <a:xfrm>
                <a:off x="1405907" y="2616907"/>
                <a:ext cx="6804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2">
            <p14:nvContentPartPr>
              <p14:cNvPr id="534" name="Freihand 533">
                <a:extLst>
                  <a:ext uri="{FF2B5EF4-FFF2-40B4-BE49-F238E27FC236}">
                    <a16:creationId xmlns:a16="http://schemas.microsoft.com/office/drawing/2014/main" id="{EAE431B8-8646-44AE-9725-D8B95F640A55}"/>
                  </a:ext>
                </a:extLst>
              </p14:cNvPr>
              <p14:cNvContentPartPr/>
              <p14:nvPr/>
            </p14:nvContentPartPr>
            <p14:xfrm>
              <a:off x="1546667" y="2517907"/>
              <a:ext cx="20880" cy="161640"/>
            </p14:xfrm>
          </p:contentPart>
        </mc:Choice>
        <mc:Fallback xmlns="">
          <p:pic>
            <p:nvPicPr>
              <p:cNvPr id="534" name="Freihand 533">
                <a:extLst>
                  <a:ext uri="{FF2B5EF4-FFF2-40B4-BE49-F238E27FC236}">
                    <a16:creationId xmlns:a16="http://schemas.microsoft.com/office/drawing/2014/main" id="{EAE431B8-8646-44AE-9725-D8B95F640A55}"/>
                  </a:ext>
                </a:extLst>
              </p:cNvPr>
              <p:cNvPicPr/>
              <p:nvPr/>
            </p:nvPicPr>
            <p:blipFill>
              <a:blip r:embed="rId883"/>
              <a:stretch>
                <a:fillRect/>
              </a:stretch>
            </p:blipFill>
            <p:spPr>
              <a:xfrm>
                <a:off x="1542347" y="2513587"/>
                <a:ext cx="2952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4">
            <p14:nvContentPartPr>
              <p14:cNvPr id="535" name="Freihand 534">
                <a:extLst>
                  <a:ext uri="{FF2B5EF4-FFF2-40B4-BE49-F238E27FC236}">
                    <a16:creationId xmlns:a16="http://schemas.microsoft.com/office/drawing/2014/main" id="{B1703FAC-FBD5-4D90-9963-40D82B1F92C0}"/>
                  </a:ext>
                </a:extLst>
              </p14:cNvPr>
              <p14:cNvContentPartPr/>
              <p14:nvPr/>
            </p14:nvContentPartPr>
            <p14:xfrm>
              <a:off x="1501667" y="2493067"/>
              <a:ext cx="139680" cy="90360"/>
            </p14:xfrm>
          </p:contentPart>
        </mc:Choice>
        <mc:Fallback xmlns="">
          <p:pic>
            <p:nvPicPr>
              <p:cNvPr id="535" name="Freihand 534">
                <a:extLst>
                  <a:ext uri="{FF2B5EF4-FFF2-40B4-BE49-F238E27FC236}">
                    <a16:creationId xmlns:a16="http://schemas.microsoft.com/office/drawing/2014/main" id="{B1703FAC-FBD5-4D90-9963-40D82B1F92C0}"/>
                  </a:ext>
                </a:extLst>
              </p:cNvPr>
              <p:cNvPicPr/>
              <p:nvPr/>
            </p:nvPicPr>
            <p:blipFill>
              <a:blip r:embed="rId885"/>
              <a:stretch>
                <a:fillRect/>
              </a:stretch>
            </p:blipFill>
            <p:spPr>
              <a:xfrm>
                <a:off x="1497347" y="2488747"/>
                <a:ext cx="14832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6">
            <p14:nvContentPartPr>
              <p14:cNvPr id="536" name="Freihand 535">
                <a:extLst>
                  <a:ext uri="{FF2B5EF4-FFF2-40B4-BE49-F238E27FC236}">
                    <a16:creationId xmlns:a16="http://schemas.microsoft.com/office/drawing/2014/main" id="{2898AEF1-1A07-4793-9302-0FA8DF610534}"/>
                  </a:ext>
                </a:extLst>
              </p14:cNvPr>
              <p14:cNvContentPartPr/>
              <p14:nvPr/>
            </p14:nvContentPartPr>
            <p14:xfrm>
              <a:off x="1630547" y="2476147"/>
              <a:ext cx="245880" cy="168840"/>
            </p14:xfrm>
          </p:contentPart>
        </mc:Choice>
        <mc:Fallback xmlns="">
          <p:pic>
            <p:nvPicPr>
              <p:cNvPr id="536" name="Freihand 535">
                <a:extLst>
                  <a:ext uri="{FF2B5EF4-FFF2-40B4-BE49-F238E27FC236}">
                    <a16:creationId xmlns:a16="http://schemas.microsoft.com/office/drawing/2014/main" id="{2898AEF1-1A07-4793-9302-0FA8DF610534}"/>
                  </a:ext>
                </a:extLst>
              </p:cNvPr>
              <p:cNvPicPr/>
              <p:nvPr/>
            </p:nvPicPr>
            <p:blipFill>
              <a:blip r:embed="rId887"/>
              <a:stretch>
                <a:fillRect/>
              </a:stretch>
            </p:blipFill>
            <p:spPr>
              <a:xfrm>
                <a:off x="1626227" y="2471827"/>
                <a:ext cx="254520" cy="17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8">
            <p14:nvContentPartPr>
              <p14:cNvPr id="537" name="Freihand 536">
                <a:extLst>
                  <a:ext uri="{FF2B5EF4-FFF2-40B4-BE49-F238E27FC236}">
                    <a16:creationId xmlns:a16="http://schemas.microsoft.com/office/drawing/2014/main" id="{A2F39564-61EE-4090-A7F3-04E75849E4A6}"/>
                  </a:ext>
                </a:extLst>
              </p14:cNvPr>
              <p14:cNvContentPartPr/>
              <p14:nvPr/>
            </p14:nvContentPartPr>
            <p14:xfrm>
              <a:off x="1877147" y="2558227"/>
              <a:ext cx="80640" cy="76680"/>
            </p14:xfrm>
          </p:contentPart>
        </mc:Choice>
        <mc:Fallback xmlns="">
          <p:pic>
            <p:nvPicPr>
              <p:cNvPr id="537" name="Freihand 536">
                <a:extLst>
                  <a:ext uri="{FF2B5EF4-FFF2-40B4-BE49-F238E27FC236}">
                    <a16:creationId xmlns:a16="http://schemas.microsoft.com/office/drawing/2014/main" id="{A2F39564-61EE-4090-A7F3-04E75849E4A6}"/>
                  </a:ext>
                </a:extLst>
              </p:cNvPr>
              <p:cNvPicPr/>
              <p:nvPr/>
            </p:nvPicPr>
            <p:blipFill>
              <a:blip r:embed="rId889"/>
              <a:stretch>
                <a:fillRect/>
              </a:stretch>
            </p:blipFill>
            <p:spPr>
              <a:xfrm>
                <a:off x="1872827" y="2553907"/>
                <a:ext cx="8928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0">
            <p14:nvContentPartPr>
              <p14:cNvPr id="538" name="Freihand 537">
                <a:extLst>
                  <a:ext uri="{FF2B5EF4-FFF2-40B4-BE49-F238E27FC236}">
                    <a16:creationId xmlns:a16="http://schemas.microsoft.com/office/drawing/2014/main" id="{E0F4FF29-082B-412F-AC8B-6DE0CB24EA40}"/>
                  </a:ext>
                </a:extLst>
              </p14:cNvPr>
              <p14:cNvContentPartPr/>
              <p14:nvPr/>
            </p14:nvContentPartPr>
            <p14:xfrm>
              <a:off x="2016467" y="2569387"/>
              <a:ext cx="87120" cy="5760"/>
            </p14:xfrm>
          </p:contentPart>
        </mc:Choice>
        <mc:Fallback xmlns="">
          <p:pic>
            <p:nvPicPr>
              <p:cNvPr id="538" name="Freihand 537">
                <a:extLst>
                  <a:ext uri="{FF2B5EF4-FFF2-40B4-BE49-F238E27FC236}">
                    <a16:creationId xmlns:a16="http://schemas.microsoft.com/office/drawing/2014/main" id="{E0F4FF29-082B-412F-AC8B-6DE0CB24EA40}"/>
                  </a:ext>
                </a:extLst>
              </p:cNvPr>
              <p:cNvPicPr/>
              <p:nvPr/>
            </p:nvPicPr>
            <p:blipFill>
              <a:blip r:embed="rId891"/>
              <a:stretch>
                <a:fillRect/>
              </a:stretch>
            </p:blipFill>
            <p:spPr>
              <a:xfrm>
                <a:off x="2012147" y="2565067"/>
                <a:ext cx="9576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2">
            <p14:nvContentPartPr>
              <p14:cNvPr id="539" name="Freihand 538">
                <a:extLst>
                  <a:ext uri="{FF2B5EF4-FFF2-40B4-BE49-F238E27FC236}">
                    <a16:creationId xmlns:a16="http://schemas.microsoft.com/office/drawing/2014/main" id="{421AED15-B07B-4EC7-8C44-CA64D1330660}"/>
                  </a:ext>
                </a:extLst>
              </p14:cNvPr>
              <p14:cNvContentPartPr/>
              <p14:nvPr/>
            </p14:nvContentPartPr>
            <p14:xfrm>
              <a:off x="2120507" y="2441947"/>
              <a:ext cx="232920" cy="293040"/>
            </p14:xfrm>
          </p:contentPart>
        </mc:Choice>
        <mc:Fallback xmlns="">
          <p:pic>
            <p:nvPicPr>
              <p:cNvPr id="539" name="Freihand 538">
                <a:extLst>
                  <a:ext uri="{FF2B5EF4-FFF2-40B4-BE49-F238E27FC236}">
                    <a16:creationId xmlns:a16="http://schemas.microsoft.com/office/drawing/2014/main" id="{421AED15-B07B-4EC7-8C44-CA64D1330660}"/>
                  </a:ext>
                </a:extLst>
              </p:cNvPr>
              <p:cNvPicPr/>
              <p:nvPr/>
            </p:nvPicPr>
            <p:blipFill>
              <a:blip r:embed="rId893"/>
              <a:stretch>
                <a:fillRect/>
              </a:stretch>
            </p:blipFill>
            <p:spPr>
              <a:xfrm>
                <a:off x="2116187" y="2437627"/>
                <a:ext cx="241560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4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574FAF44-8E6E-4C5A-9B96-075E0DE8F8D1}"/>
                  </a:ext>
                </a:extLst>
              </p14:cNvPr>
              <p14:cNvContentPartPr/>
              <p14:nvPr/>
            </p14:nvContentPartPr>
            <p14:xfrm>
              <a:off x="2325707" y="2502067"/>
              <a:ext cx="144360" cy="129960"/>
            </p14:xfrm>
          </p:contentPart>
        </mc:Choice>
        <mc:Fallback xmlns=""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574FAF44-8E6E-4C5A-9B96-075E0DE8F8D1}"/>
                  </a:ext>
                </a:extLst>
              </p:cNvPr>
              <p:cNvPicPr/>
              <p:nvPr/>
            </p:nvPicPr>
            <p:blipFill>
              <a:blip r:embed="rId895"/>
              <a:stretch>
                <a:fillRect/>
              </a:stretch>
            </p:blipFill>
            <p:spPr>
              <a:xfrm>
                <a:off x="2321387" y="2497747"/>
                <a:ext cx="15300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6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5723366A-E20A-490A-BDA3-76F4A140419E}"/>
                  </a:ext>
                </a:extLst>
              </p14:cNvPr>
              <p14:cNvContentPartPr/>
              <p14:nvPr/>
            </p14:nvContentPartPr>
            <p14:xfrm>
              <a:off x="2385467" y="2501347"/>
              <a:ext cx="144360" cy="99000"/>
            </p14:xfrm>
          </p:contentPart>
        </mc:Choice>
        <mc:Fallback xmlns=""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5723366A-E20A-490A-BDA3-76F4A140419E}"/>
                  </a:ext>
                </a:extLst>
              </p:cNvPr>
              <p:cNvPicPr/>
              <p:nvPr/>
            </p:nvPicPr>
            <p:blipFill>
              <a:blip r:embed="rId897"/>
              <a:stretch>
                <a:fillRect/>
              </a:stretch>
            </p:blipFill>
            <p:spPr>
              <a:xfrm>
                <a:off x="2381147" y="2497027"/>
                <a:ext cx="15300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8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D6D334F7-3593-4D2D-87A1-854E64F1EC6C}"/>
                  </a:ext>
                </a:extLst>
              </p14:cNvPr>
              <p14:cNvContentPartPr/>
              <p14:nvPr/>
            </p14:nvContentPartPr>
            <p14:xfrm>
              <a:off x="2553587" y="2432947"/>
              <a:ext cx="209160" cy="186840"/>
            </p14:xfrm>
          </p:contentPart>
        </mc:Choice>
        <mc:Fallback xmlns=""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D6D334F7-3593-4D2D-87A1-854E64F1EC6C}"/>
                  </a:ext>
                </a:extLst>
              </p:cNvPr>
              <p:cNvPicPr/>
              <p:nvPr/>
            </p:nvPicPr>
            <p:blipFill>
              <a:blip r:embed="rId899"/>
              <a:stretch>
                <a:fillRect/>
              </a:stretch>
            </p:blipFill>
            <p:spPr>
              <a:xfrm>
                <a:off x="2549267" y="2428627"/>
                <a:ext cx="217800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0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D3905A6D-53FA-4647-99A4-EA1F4CC82943}"/>
                  </a:ext>
                </a:extLst>
              </p14:cNvPr>
              <p14:cNvContentPartPr/>
              <p14:nvPr/>
            </p14:nvContentPartPr>
            <p14:xfrm>
              <a:off x="2634587" y="2363467"/>
              <a:ext cx="360" cy="360"/>
            </p14:xfrm>
          </p:contentPart>
        </mc:Choice>
        <mc:Fallback xmlns=""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D3905A6D-53FA-4647-99A4-EA1F4CC82943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2630267" y="2359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1">
            <p14:nvContentPartPr>
              <p14:cNvPr id="545" name="Freihand 544">
                <a:extLst>
                  <a:ext uri="{FF2B5EF4-FFF2-40B4-BE49-F238E27FC236}">
                    <a16:creationId xmlns:a16="http://schemas.microsoft.com/office/drawing/2014/main" id="{6E17B0B0-4F85-4ECA-86E0-CB5E113BCEC8}"/>
                  </a:ext>
                </a:extLst>
              </p14:cNvPr>
              <p14:cNvContentPartPr/>
              <p14:nvPr/>
            </p14:nvContentPartPr>
            <p14:xfrm>
              <a:off x="5941547" y="3466867"/>
              <a:ext cx="115560" cy="84960"/>
            </p14:xfrm>
          </p:contentPart>
        </mc:Choice>
        <mc:Fallback xmlns="">
          <p:pic>
            <p:nvPicPr>
              <p:cNvPr id="545" name="Freihand 544">
                <a:extLst>
                  <a:ext uri="{FF2B5EF4-FFF2-40B4-BE49-F238E27FC236}">
                    <a16:creationId xmlns:a16="http://schemas.microsoft.com/office/drawing/2014/main" id="{6E17B0B0-4F85-4ECA-86E0-CB5E113BCEC8}"/>
                  </a:ext>
                </a:extLst>
              </p:cNvPr>
              <p:cNvPicPr/>
              <p:nvPr/>
            </p:nvPicPr>
            <p:blipFill>
              <a:blip r:embed="rId902"/>
              <a:stretch>
                <a:fillRect/>
              </a:stretch>
            </p:blipFill>
            <p:spPr>
              <a:xfrm>
                <a:off x="5937227" y="3462547"/>
                <a:ext cx="12420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3">
            <p14:nvContentPartPr>
              <p14:cNvPr id="546" name="Freihand 545">
                <a:extLst>
                  <a:ext uri="{FF2B5EF4-FFF2-40B4-BE49-F238E27FC236}">
                    <a16:creationId xmlns:a16="http://schemas.microsoft.com/office/drawing/2014/main" id="{C26B6D6E-A6AA-4B03-9BA3-8767566E811D}"/>
                  </a:ext>
                </a:extLst>
              </p14:cNvPr>
              <p14:cNvContentPartPr/>
              <p14:nvPr/>
            </p14:nvContentPartPr>
            <p14:xfrm>
              <a:off x="5851907" y="3361387"/>
              <a:ext cx="270720" cy="295200"/>
            </p14:xfrm>
          </p:contentPart>
        </mc:Choice>
        <mc:Fallback xmlns="">
          <p:pic>
            <p:nvPicPr>
              <p:cNvPr id="546" name="Freihand 545">
                <a:extLst>
                  <a:ext uri="{FF2B5EF4-FFF2-40B4-BE49-F238E27FC236}">
                    <a16:creationId xmlns:a16="http://schemas.microsoft.com/office/drawing/2014/main" id="{C26B6D6E-A6AA-4B03-9BA3-8767566E811D}"/>
                  </a:ext>
                </a:extLst>
              </p:cNvPr>
              <p:cNvPicPr/>
              <p:nvPr/>
            </p:nvPicPr>
            <p:blipFill>
              <a:blip r:embed="rId904"/>
              <a:stretch>
                <a:fillRect/>
              </a:stretch>
            </p:blipFill>
            <p:spPr>
              <a:xfrm>
                <a:off x="5847587" y="3357067"/>
                <a:ext cx="279360" cy="30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5">
            <p14:nvContentPartPr>
              <p14:cNvPr id="558" name="Freihand 557">
                <a:extLst>
                  <a:ext uri="{FF2B5EF4-FFF2-40B4-BE49-F238E27FC236}">
                    <a16:creationId xmlns:a16="http://schemas.microsoft.com/office/drawing/2014/main" id="{081255F0-3ECA-4D51-A04F-7C40BF988D31}"/>
                  </a:ext>
                </a:extLst>
              </p14:cNvPr>
              <p14:cNvContentPartPr/>
              <p14:nvPr/>
            </p14:nvContentPartPr>
            <p14:xfrm>
              <a:off x="7402067" y="3280747"/>
              <a:ext cx="432720" cy="286560"/>
            </p14:xfrm>
          </p:contentPart>
        </mc:Choice>
        <mc:Fallback xmlns="">
          <p:pic>
            <p:nvPicPr>
              <p:cNvPr id="558" name="Freihand 557">
                <a:extLst>
                  <a:ext uri="{FF2B5EF4-FFF2-40B4-BE49-F238E27FC236}">
                    <a16:creationId xmlns:a16="http://schemas.microsoft.com/office/drawing/2014/main" id="{081255F0-3ECA-4D51-A04F-7C40BF988D31}"/>
                  </a:ext>
                </a:extLst>
              </p:cNvPr>
              <p:cNvPicPr/>
              <p:nvPr/>
            </p:nvPicPr>
            <p:blipFill>
              <a:blip r:embed="rId906"/>
              <a:stretch>
                <a:fillRect/>
              </a:stretch>
            </p:blipFill>
            <p:spPr>
              <a:xfrm>
                <a:off x="7397747" y="3276427"/>
                <a:ext cx="44136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7">
            <p14:nvContentPartPr>
              <p14:cNvPr id="559" name="Freihand 558">
                <a:extLst>
                  <a:ext uri="{FF2B5EF4-FFF2-40B4-BE49-F238E27FC236}">
                    <a16:creationId xmlns:a16="http://schemas.microsoft.com/office/drawing/2014/main" id="{4A5957BA-EFD2-401E-A0BA-88BA406BE666}"/>
                  </a:ext>
                </a:extLst>
              </p14:cNvPr>
              <p14:cNvContentPartPr/>
              <p14:nvPr/>
            </p14:nvContentPartPr>
            <p14:xfrm>
              <a:off x="7836947" y="3141427"/>
              <a:ext cx="126000" cy="160560"/>
            </p14:xfrm>
          </p:contentPart>
        </mc:Choice>
        <mc:Fallback xmlns="">
          <p:pic>
            <p:nvPicPr>
              <p:cNvPr id="559" name="Freihand 558">
                <a:extLst>
                  <a:ext uri="{FF2B5EF4-FFF2-40B4-BE49-F238E27FC236}">
                    <a16:creationId xmlns:a16="http://schemas.microsoft.com/office/drawing/2014/main" id="{4A5957BA-EFD2-401E-A0BA-88BA406BE666}"/>
                  </a:ext>
                </a:extLst>
              </p:cNvPr>
              <p:cNvPicPr/>
              <p:nvPr/>
            </p:nvPicPr>
            <p:blipFill>
              <a:blip r:embed="rId908"/>
              <a:stretch>
                <a:fillRect/>
              </a:stretch>
            </p:blipFill>
            <p:spPr>
              <a:xfrm>
                <a:off x="7832627" y="3137107"/>
                <a:ext cx="134640" cy="16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9">
            <p14:nvContentPartPr>
              <p14:cNvPr id="561" name="Freihand 560">
                <a:extLst>
                  <a:ext uri="{FF2B5EF4-FFF2-40B4-BE49-F238E27FC236}">
                    <a16:creationId xmlns:a16="http://schemas.microsoft.com/office/drawing/2014/main" id="{51C8CE35-43B0-48A7-9A83-9B5826B08A2A}"/>
                  </a:ext>
                </a:extLst>
              </p14:cNvPr>
              <p14:cNvContentPartPr/>
              <p14:nvPr/>
            </p14:nvContentPartPr>
            <p14:xfrm>
              <a:off x="7210187" y="3340867"/>
              <a:ext cx="25200" cy="221040"/>
            </p14:xfrm>
          </p:contentPart>
        </mc:Choice>
        <mc:Fallback xmlns="">
          <p:pic>
            <p:nvPicPr>
              <p:cNvPr id="561" name="Freihand 560">
                <a:extLst>
                  <a:ext uri="{FF2B5EF4-FFF2-40B4-BE49-F238E27FC236}">
                    <a16:creationId xmlns:a16="http://schemas.microsoft.com/office/drawing/2014/main" id="{51C8CE35-43B0-48A7-9A83-9B5826B08A2A}"/>
                  </a:ext>
                </a:extLst>
              </p:cNvPr>
              <p:cNvPicPr/>
              <p:nvPr/>
            </p:nvPicPr>
            <p:blipFill>
              <a:blip r:embed="rId910"/>
              <a:stretch>
                <a:fillRect/>
              </a:stretch>
            </p:blipFill>
            <p:spPr>
              <a:xfrm>
                <a:off x="7205867" y="3336547"/>
                <a:ext cx="3384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1">
            <p14:nvContentPartPr>
              <p14:cNvPr id="562" name="Freihand 561">
                <a:extLst>
                  <a:ext uri="{FF2B5EF4-FFF2-40B4-BE49-F238E27FC236}">
                    <a16:creationId xmlns:a16="http://schemas.microsoft.com/office/drawing/2014/main" id="{4FB03BF7-0B15-48D4-8AB0-AF7557DC4E5A}"/>
                  </a:ext>
                </a:extLst>
              </p14:cNvPr>
              <p14:cNvContentPartPr/>
              <p14:nvPr/>
            </p14:nvContentPartPr>
            <p14:xfrm>
              <a:off x="7188587" y="3208387"/>
              <a:ext cx="89280" cy="124920"/>
            </p14:xfrm>
          </p:contentPart>
        </mc:Choice>
        <mc:Fallback xmlns="">
          <p:pic>
            <p:nvPicPr>
              <p:cNvPr id="562" name="Freihand 561">
                <a:extLst>
                  <a:ext uri="{FF2B5EF4-FFF2-40B4-BE49-F238E27FC236}">
                    <a16:creationId xmlns:a16="http://schemas.microsoft.com/office/drawing/2014/main" id="{4FB03BF7-0B15-48D4-8AB0-AF7557DC4E5A}"/>
                  </a:ext>
                </a:extLst>
              </p:cNvPr>
              <p:cNvPicPr/>
              <p:nvPr/>
            </p:nvPicPr>
            <p:blipFill>
              <a:blip r:embed="rId912"/>
              <a:stretch>
                <a:fillRect/>
              </a:stretch>
            </p:blipFill>
            <p:spPr>
              <a:xfrm>
                <a:off x="7184267" y="3204067"/>
                <a:ext cx="9792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3">
            <p14:nvContentPartPr>
              <p14:cNvPr id="564" name="Freihand 563">
                <a:extLst>
                  <a:ext uri="{FF2B5EF4-FFF2-40B4-BE49-F238E27FC236}">
                    <a16:creationId xmlns:a16="http://schemas.microsoft.com/office/drawing/2014/main" id="{9F636D99-1A8B-4483-947A-A87500283F52}"/>
                  </a:ext>
                </a:extLst>
              </p14:cNvPr>
              <p14:cNvContentPartPr/>
              <p14:nvPr/>
            </p14:nvContentPartPr>
            <p14:xfrm>
              <a:off x="8007227" y="2774227"/>
              <a:ext cx="46440" cy="134640"/>
            </p14:xfrm>
          </p:contentPart>
        </mc:Choice>
        <mc:Fallback xmlns="">
          <p:pic>
            <p:nvPicPr>
              <p:cNvPr id="564" name="Freihand 563">
                <a:extLst>
                  <a:ext uri="{FF2B5EF4-FFF2-40B4-BE49-F238E27FC236}">
                    <a16:creationId xmlns:a16="http://schemas.microsoft.com/office/drawing/2014/main" id="{9F636D99-1A8B-4483-947A-A87500283F52}"/>
                  </a:ext>
                </a:extLst>
              </p:cNvPr>
              <p:cNvPicPr/>
              <p:nvPr/>
            </p:nvPicPr>
            <p:blipFill>
              <a:blip r:embed="rId914"/>
              <a:stretch>
                <a:fillRect/>
              </a:stretch>
            </p:blipFill>
            <p:spPr>
              <a:xfrm>
                <a:off x="8002907" y="2769907"/>
                <a:ext cx="5508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5">
            <p14:nvContentPartPr>
              <p14:cNvPr id="565" name="Freihand 564">
                <a:extLst>
                  <a:ext uri="{FF2B5EF4-FFF2-40B4-BE49-F238E27FC236}">
                    <a16:creationId xmlns:a16="http://schemas.microsoft.com/office/drawing/2014/main" id="{5AA25535-BD89-4E3D-9F76-927617B6DA0F}"/>
                  </a:ext>
                </a:extLst>
              </p14:cNvPr>
              <p14:cNvContentPartPr/>
              <p14:nvPr/>
            </p14:nvContentPartPr>
            <p14:xfrm>
              <a:off x="7953587" y="2809507"/>
              <a:ext cx="120600" cy="85680"/>
            </p14:xfrm>
          </p:contentPart>
        </mc:Choice>
        <mc:Fallback xmlns="">
          <p:pic>
            <p:nvPicPr>
              <p:cNvPr id="565" name="Freihand 564">
                <a:extLst>
                  <a:ext uri="{FF2B5EF4-FFF2-40B4-BE49-F238E27FC236}">
                    <a16:creationId xmlns:a16="http://schemas.microsoft.com/office/drawing/2014/main" id="{5AA25535-BD89-4E3D-9F76-927617B6DA0F}"/>
                  </a:ext>
                </a:extLst>
              </p:cNvPr>
              <p:cNvPicPr/>
              <p:nvPr/>
            </p:nvPicPr>
            <p:blipFill>
              <a:blip r:embed="rId916"/>
              <a:stretch>
                <a:fillRect/>
              </a:stretch>
            </p:blipFill>
            <p:spPr>
              <a:xfrm>
                <a:off x="7949267" y="2805187"/>
                <a:ext cx="1292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7">
            <p14:nvContentPartPr>
              <p14:cNvPr id="566" name="Freihand 565">
                <a:extLst>
                  <a:ext uri="{FF2B5EF4-FFF2-40B4-BE49-F238E27FC236}">
                    <a16:creationId xmlns:a16="http://schemas.microsoft.com/office/drawing/2014/main" id="{AB07947D-42D2-4FD3-A3E6-A41F2CE54E6B}"/>
                  </a:ext>
                </a:extLst>
              </p14:cNvPr>
              <p14:cNvContentPartPr/>
              <p14:nvPr/>
            </p14:nvContentPartPr>
            <p14:xfrm>
              <a:off x="7932707" y="2767387"/>
              <a:ext cx="159120" cy="114480"/>
            </p14:xfrm>
          </p:contentPart>
        </mc:Choice>
        <mc:Fallback xmlns="">
          <p:pic>
            <p:nvPicPr>
              <p:cNvPr id="566" name="Freihand 565">
                <a:extLst>
                  <a:ext uri="{FF2B5EF4-FFF2-40B4-BE49-F238E27FC236}">
                    <a16:creationId xmlns:a16="http://schemas.microsoft.com/office/drawing/2014/main" id="{AB07947D-42D2-4FD3-A3E6-A41F2CE54E6B}"/>
                  </a:ext>
                </a:extLst>
              </p:cNvPr>
              <p:cNvPicPr/>
              <p:nvPr/>
            </p:nvPicPr>
            <p:blipFill>
              <a:blip r:embed="rId918"/>
              <a:stretch>
                <a:fillRect/>
              </a:stretch>
            </p:blipFill>
            <p:spPr>
              <a:xfrm>
                <a:off x="7928387" y="2763067"/>
                <a:ext cx="16776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9">
            <p14:nvContentPartPr>
              <p14:cNvPr id="567" name="Freihand 566">
                <a:extLst>
                  <a:ext uri="{FF2B5EF4-FFF2-40B4-BE49-F238E27FC236}">
                    <a16:creationId xmlns:a16="http://schemas.microsoft.com/office/drawing/2014/main" id="{1230823F-972E-4A2F-9591-1A11104CF7DC}"/>
                  </a:ext>
                </a:extLst>
              </p14:cNvPr>
              <p14:cNvContentPartPr/>
              <p14:nvPr/>
            </p14:nvContentPartPr>
            <p14:xfrm>
              <a:off x="7948187" y="2844067"/>
              <a:ext cx="120960" cy="16560"/>
            </p14:xfrm>
          </p:contentPart>
        </mc:Choice>
        <mc:Fallback xmlns="">
          <p:pic>
            <p:nvPicPr>
              <p:cNvPr id="567" name="Freihand 566">
                <a:extLst>
                  <a:ext uri="{FF2B5EF4-FFF2-40B4-BE49-F238E27FC236}">
                    <a16:creationId xmlns:a16="http://schemas.microsoft.com/office/drawing/2014/main" id="{1230823F-972E-4A2F-9591-1A11104CF7DC}"/>
                  </a:ext>
                </a:extLst>
              </p:cNvPr>
              <p:cNvPicPr/>
              <p:nvPr/>
            </p:nvPicPr>
            <p:blipFill>
              <a:blip r:embed="rId920"/>
              <a:stretch>
                <a:fillRect/>
              </a:stretch>
            </p:blipFill>
            <p:spPr>
              <a:xfrm>
                <a:off x="7943867" y="2839747"/>
                <a:ext cx="12960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1">
            <p14:nvContentPartPr>
              <p14:cNvPr id="568" name="Freihand 567">
                <a:extLst>
                  <a:ext uri="{FF2B5EF4-FFF2-40B4-BE49-F238E27FC236}">
                    <a16:creationId xmlns:a16="http://schemas.microsoft.com/office/drawing/2014/main" id="{92899DE7-AABB-4078-B0D2-CEA3AA225BAF}"/>
                  </a:ext>
                </a:extLst>
              </p14:cNvPr>
              <p14:cNvContentPartPr/>
              <p14:nvPr/>
            </p14:nvContentPartPr>
            <p14:xfrm>
              <a:off x="7838387" y="2756947"/>
              <a:ext cx="277200" cy="204840"/>
            </p14:xfrm>
          </p:contentPart>
        </mc:Choice>
        <mc:Fallback xmlns="">
          <p:pic>
            <p:nvPicPr>
              <p:cNvPr id="568" name="Freihand 567">
                <a:extLst>
                  <a:ext uri="{FF2B5EF4-FFF2-40B4-BE49-F238E27FC236}">
                    <a16:creationId xmlns:a16="http://schemas.microsoft.com/office/drawing/2014/main" id="{92899DE7-AABB-4078-B0D2-CEA3AA225BAF}"/>
                  </a:ext>
                </a:extLst>
              </p:cNvPr>
              <p:cNvPicPr/>
              <p:nvPr/>
            </p:nvPicPr>
            <p:blipFill>
              <a:blip r:embed="rId922"/>
              <a:stretch>
                <a:fillRect/>
              </a:stretch>
            </p:blipFill>
            <p:spPr>
              <a:xfrm>
                <a:off x="7834067" y="2752627"/>
                <a:ext cx="285840" cy="21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600" name="Gruppieren 599">
            <a:extLst>
              <a:ext uri="{FF2B5EF4-FFF2-40B4-BE49-F238E27FC236}">
                <a16:creationId xmlns:a16="http://schemas.microsoft.com/office/drawing/2014/main" id="{B07B6023-D76A-4198-9738-7CE28ACFAD1F}"/>
              </a:ext>
            </a:extLst>
          </p:cNvPr>
          <p:cNvGrpSpPr/>
          <p:nvPr/>
        </p:nvGrpSpPr>
        <p:grpSpPr>
          <a:xfrm>
            <a:off x="-9613" y="2819227"/>
            <a:ext cx="2494080" cy="661320"/>
            <a:chOff x="-9613" y="2819227"/>
            <a:chExt cx="2494080" cy="66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23">
              <p14:nvContentPartPr>
                <p14:cNvPr id="548" name="Freihand 547">
                  <a:extLst>
                    <a:ext uri="{FF2B5EF4-FFF2-40B4-BE49-F238E27FC236}">
                      <a16:creationId xmlns:a16="http://schemas.microsoft.com/office/drawing/2014/main" id="{8C12D6BA-9EEB-4678-9F5C-74EE8A843F66}"/>
                    </a:ext>
                  </a:extLst>
                </p14:cNvPr>
                <p14:cNvContentPartPr/>
                <p14:nvPr/>
              </p14:nvContentPartPr>
              <p14:xfrm>
                <a:off x="85427" y="2887267"/>
                <a:ext cx="99720" cy="104040"/>
              </p14:xfrm>
            </p:contentPart>
          </mc:Choice>
          <mc:Fallback xmlns="">
            <p:pic>
              <p:nvPicPr>
                <p:cNvPr id="548" name="Freihand 547">
                  <a:extLst>
                    <a:ext uri="{FF2B5EF4-FFF2-40B4-BE49-F238E27FC236}">
                      <a16:creationId xmlns:a16="http://schemas.microsoft.com/office/drawing/2014/main" id="{8C12D6BA-9EEB-4678-9F5C-74EE8A843F66}"/>
                    </a:ext>
                  </a:extLst>
                </p:cNvPr>
                <p:cNvPicPr/>
                <p:nvPr/>
              </p:nvPicPr>
              <p:blipFill>
                <a:blip r:embed="rId924"/>
                <a:stretch>
                  <a:fillRect/>
                </a:stretch>
              </p:blipFill>
              <p:spPr>
                <a:xfrm>
                  <a:off x="81107" y="2882947"/>
                  <a:ext cx="1083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5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AE722B5F-433F-4E16-9A72-1BEF5161B7CB}"/>
                    </a:ext>
                  </a:extLst>
                </p14:cNvPr>
                <p14:cNvContentPartPr/>
                <p14:nvPr/>
              </p14:nvContentPartPr>
              <p14:xfrm>
                <a:off x="83267" y="2906347"/>
                <a:ext cx="96480" cy="79200"/>
              </p14:xfrm>
            </p:contentPart>
          </mc:Choice>
          <mc:Fallback xmlns=""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AE722B5F-433F-4E16-9A72-1BEF5161B7CB}"/>
                    </a:ext>
                  </a:extLst>
                </p:cNvPr>
                <p:cNvPicPr/>
                <p:nvPr/>
              </p:nvPicPr>
              <p:blipFill>
                <a:blip r:embed="rId926"/>
                <a:stretch>
                  <a:fillRect/>
                </a:stretch>
              </p:blipFill>
              <p:spPr>
                <a:xfrm>
                  <a:off x="78947" y="2902027"/>
                  <a:ext cx="10512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7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017FC660-D849-4CC1-99A7-52917A8C7714}"/>
                    </a:ext>
                  </a:extLst>
                </p14:cNvPr>
                <p14:cNvContentPartPr/>
                <p14:nvPr/>
              </p14:nvContentPartPr>
              <p14:xfrm>
                <a:off x="70307" y="2869627"/>
                <a:ext cx="113760" cy="125640"/>
              </p14:xfrm>
            </p:contentPart>
          </mc:Choice>
          <mc:Fallback xmlns=""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017FC660-D849-4CC1-99A7-52917A8C7714}"/>
                    </a:ext>
                  </a:extLst>
                </p:cNvPr>
                <p:cNvPicPr/>
                <p:nvPr/>
              </p:nvPicPr>
              <p:blipFill>
                <a:blip r:embed="rId928"/>
                <a:stretch>
                  <a:fillRect/>
                </a:stretch>
              </p:blipFill>
              <p:spPr>
                <a:xfrm>
                  <a:off x="65987" y="2865307"/>
                  <a:ext cx="1224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9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932B151A-24D9-47B0-AC07-A5F218CAE165}"/>
                    </a:ext>
                  </a:extLst>
                </p14:cNvPr>
                <p14:cNvContentPartPr/>
                <p14:nvPr/>
              </p14:nvContentPartPr>
              <p14:xfrm>
                <a:off x="248147" y="2819947"/>
                <a:ext cx="92880" cy="187920"/>
              </p14:xfrm>
            </p:contentPart>
          </mc:Choice>
          <mc:Fallback xmlns=""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932B151A-24D9-47B0-AC07-A5F218CAE165}"/>
                    </a:ext>
                  </a:extLst>
                </p:cNvPr>
                <p:cNvPicPr/>
                <p:nvPr/>
              </p:nvPicPr>
              <p:blipFill>
                <a:blip r:embed="rId930"/>
                <a:stretch>
                  <a:fillRect/>
                </a:stretch>
              </p:blipFill>
              <p:spPr>
                <a:xfrm>
                  <a:off x="243827" y="2815627"/>
                  <a:ext cx="1015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1">
              <p14:nvContentPartPr>
                <p14:cNvPr id="552" name="Freihand 551">
                  <a:extLst>
                    <a:ext uri="{FF2B5EF4-FFF2-40B4-BE49-F238E27FC236}">
                      <a16:creationId xmlns:a16="http://schemas.microsoft.com/office/drawing/2014/main" id="{DEF3C736-8327-4AB8-A9FE-B31699F8B155}"/>
                    </a:ext>
                  </a:extLst>
                </p14:cNvPr>
                <p14:cNvContentPartPr/>
                <p14:nvPr/>
              </p14:nvContentPartPr>
              <p14:xfrm>
                <a:off x="367307" y="2850907"/>
                <a:ext cx="79200" cy="143280"/>
              </p14:xfrm>
            </p:contentPart>
          </mc:Choice>
          <mc:Fallback xmlns="">
            <p:pic>
              <p:nvPicPr>
                <p:cNvPr id="552" name="Freihand 551">
                  <a:extLst>
                    <a:ext uri="{FF2B5EF4-FFF2-40B4-BE49-F238E27FC236}">
                      <a16:creationId xmlns:a16="http://schemas.microsoft.com/office/drawing/2014/main" id="{DEF3C736-8327-4AB8-A9FE-B31699F8B155}"/>
                    </a:ext>
                  </a:extLst>
                </p:cNvPr>
                <p:cNvPicPr/>
                <p:nvPr/>
              </p:nvPicPr>
              <p:blipFill>
                <a:blip r:embed="rId932"/>
                <a:stretch>
                  <a:fillRect/>
                </a:stretch>
              </p:blipFill>
              <p:spPr>
                <a:xfrm>
                  <a:off x="362987" y="2846587"/>
                  <a:ext cx="878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3">
              <p14:nvContentPartPr>
                <p14:cNvPr id="553" name="Freihand 552">
                  <a:extLst>
                    <a:ext uri="{FF2B5EF4-FFF2-40B4-BE49-F238E27FC236}">
                      <a16:creationId xmlns:a16="http://schemas.microsoft.com/office/drawing/2014/main" id="{73842DE0-9805-4FA8-B2F2-103E03FE2AF1}"/>
                    </a:ext>
                  </a:extLst>
                </p14:cNvPr>
                <p14:cNvContentPartPr/>
                <p14:nvPr/>
              </p14:nvContentPartPr>
              <p14:xfrm>
                <a:off x="502667" y="2945587"/>
                <a:ext cx="6840" cy="65880"/>
              </p14:xfrm>
            </p:contentPart>
          </mc:Choice>
          <mc:Fallback xmlns="">
            <p:pic>
              <p:nvPicPr>
                <p:cNvPr id="553" name="Freihand 552">
                  <a:extLst>
                    <a:ext uri="{FF2B5EF4-FFF2-40B4-BE49-F238E27FC236}">
                      <a16:creationId xmlns:a16="http://schemas.microsoft.com/office/drawing/2014/main" id="{73842DE0-9805-4FA8-B2F2-103E03FE2AF1}"/>
                    </a:ext>
                  </a:extLst>
                </p:cNvPr>
                <p:cNvPicPr/>
                <p:nvPr/>
              </p:nvPicPr>
              <p:blipFill>
                <a:blip r:embed="rId934"/>
                <a:stretch>
                  <a:fillRect/>
                </a:stretch>
              </p:blipFill>
              <p:spPr>
                <a:xfrm>
                  <a:off x="498347" y="2941267"/>
                  <a:ext cx="1548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5">
              <p14:nvContentPartPr>
                <p14:cNvPr id="554" name="Freihand 553">
                  <a:extLst>
                    <a:ext uri="{FF2B5EF4-FFF2-40B4-BE49-F238E27FC236}">
                      <a16:creationId xmlns:a16="http://schemas.microsoft.com/office/drawing/2014/main" id="{58671F9E-EDAB-44B3-9A2C-77CA7C800141}"/>
                    </a:ext>
                  </a:extLst>
                </p14:cNvPr>
                <p14:cNvContentPartPr/>
                <p14:nvPr/>
              </p14:nvContentPartPr>
              <p14:xfrm>
                <a:off x="546227" y="2900947"/>
                <a:ext cx="84600" cy="10440"/>
              </p14:xfrm>
            </p:contentPart>
          </mc:Choice>
          <mc:Fallback xmlns="">
            <p:pic>
              <p:nvPicPr>
                <p:cNvPr id="554" name="Freihand 553">
                  <a:extLst>
                    <a:ext uri="{FF2B5EF4-FFF2-40B4-BE49-F238E27FC236}">
                      <a16:creationId xmlns:a16="http://schemas.microsoft.com/office/drawing/2014/main" id="{58671F9E-EDAB-44B3-9A2C-77CA7C800141}"/>
                    </a:ext>
                  </a:extLst>
                </p:cNvPr>
                <p:cNvPicPr/>
                <p:nvPr/>
              </p:nvPicPr>
              <p:blipFill>
                <a:blip r:embed="rId936"/>
                <a:stretch>
                  <a:fillRect/>
                </a:stretch>
              </p:blipFill>
              <p:spPr>
                <a:xfrm>
                  <a:off x="541907" y="2896627"/>
                  <a:ext cx="9324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7">
              <p14:nvContentPartPr>
                <p14:cNvPr id="555" name="Freihand 554">
                  <a:extLst>
                    <a:ext uri="{FF2B5EF4-FFF2-40B4-BE49-F238E27FC236}">
                      <a16:creationId xmlns:a16="http://schemas.microsoft.com/office/drawing/2014/main" id="{E9CC3777-A55F-4D7E-98D6-B1A4DDF7A765}"/>
                    </a:ext>
                  </a:extLst>
                </p14:cNvPr>
                <p14:cNvContentPartPr/>
                <p14:nvPr/>
              </p14:nvContentPartPr>
              <p14:xfrm>
                <a:off x="653507" y="2855947"/>
                <a:ext cx="78840" cy="112680"/>
              </p14:xfrm>
            </p:contentPart>
          </mc:Choice>
          <mc:Fallback xmlns="">
            <p:pic>
              <p:nvPicPr>
                <p:cNvPr id="555" name="Freihand 554">
                  <a:extLst>
                    <a:ext uri="{FF2B5EF4-FFF2-40B4-BE49-F238E27FC236}">
                      <a16:creationId xmlns:a16="http://schemas.microsoft.com/office/drawing/2014/main" id="{E9CC3777-A55F-4D7E-98D6-B1A4DDF7A765}"/>
                    </a:ext>
                  </a:extLst>
                </p:cNvPr>
                <p:cNvPicPr/>
                <p:nvPr/>
              </p:nvPicPr>
              <p:blipFill>
                <a:blip r:embed="rId938"/>
                <a:stretch>
                  <a:fillRect/>
                </a:stretch>
              </p:blipFill>
              <p:spPr>
                <a:xfrm>
                  <a:off x="649187" y="2851627"/>
                  <a:ext cx="874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9">
              <p14:nvContentPartPr>
                <p14:cNvPr id="556" name="Freihand 555">
                  <a:extLst>
                    <a:ext uri="{FF2B5EF4-FFF2-40B4-BE49-F238E27FC236}">
                      <a16:creationId xmlns:a16="http://schemas.microsoft.com/office/drawing/2014/main" id="{EC5E3EFB-FA64-403D-A6CC-6F57CCD45663}"/>
                    </a:ext>
                  </a:extLst>
                </p14:cNvPr>
                <p14:cNvContentPartPr/>
                <p14:nvPr/>
              </p14:nvContentPartPr>
              <p14:xfrm>
                <a:off x="711107" y="2819227"/>
                <a:ext cx="93600" cy="300600"/>
              </p14:xfrm>
            </p:contentPart>
          </mc:Choice>
          <mc:Fallback xmlns="">
            <p:pic>
              <p:nvPicPr>
                <p:cNvPr id="556" name="Freihand 555">
                  <a:extLst>
                    <a:ext uri="{FF2B5EF4-FFF2-40B4-BE49-F238E27FC236}">
                      <a16:creationId xmlns:a16="http://schemas.microsoft.com/office/drawing/2014/main" id="{EC5E3EFB-FA64-403D-A6CC-6F57CCD45663}"/>
                    </a:ext>
                  </a:extLst>
                </p:cNvPr>
                <p:cNvPicPr/>
                <p:nvPr/>
              </p:nvPicPr>
              <p:blipFill>
                <a:blip r:embed="rId940"/>
                <a:stretch>
                  <a:fillRect/>
                </a:stretch>
              </p:blipFill>
              <p:spPr>
                <a:xfrm>
                  <a:off x="706787" y="2814907"/>
                  <a:ext cx="10224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1">
              <p14:nvContentPartPr>
                <p14:cNvPr id="570" name="Freihand 569">
                  <a:extLst>
                    <a:ext uri="{FF2B5EF4-FFF2-40B4-BE49-F238E27FC236}">
                      <a16:creationId xmlns:a16="http://schemas.microsoft.com/office/drawing/2014/main" id="{288529F6-23D4-4C77-93F4-E780F6649B22}"/>
                    </a:ext>
                  </a:extLst>
                </p14:cNvPr>
                <p14:cNvContentPartPr/>
                <p14:nvPr/>
              </p14:nvContentPartPr>
              <p14:xfrm>
                <a:off x="86507" y="3154027"/>
                <a:ext cx="102960" cy="110880"/>
              </p14:xfrm>
            </p:contentPart>
          </mc:Choice>
          <mc:Fallback xmlns="">
            <p:pic>
              <p:nvPicPr>
                <p:cNvPr id="570" name="Freihand 569">
                  <a:extLst>
                    <a:ext uri="{FF2B5EF4-FFF2-40B4-BE49-F238E27FC236}">
                      <a16:creationId xmlns:a16="http://schemas.microsoft.com/office/drawing/2014/main" id="{288529F6-23D4-4C77-93F4-E780F6649B22}"/>
                    </a:ext>
                  </a:extLst>
                </p:cNvPr>
                <p:cNvPicPr/>
                <p:nvPr/>
              </p:nvPicPr>
              <p:blipFill>
                <a:blip r:embed="rId942"/>
                <a:stretch>
                  <a:fillRect/>
                </a:stretch>
              </p:blipFill>
              <p:spPr>
                <a:xfrm>
                  <a:off x="82187" y="3149707"/>
                  <a:ext cx="1116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3">
              <p14:nvContentPartPr>
                <p14:cNvPr id="571" name="Freihand 570">
                  <a:extLst>
                    <a:ext uri="{FF2B5EF4-FFF2-40B4-BE49-F238E27FC236}">
                      <a16:creationId xmlns:a16="http://schemas.microsoft.com/office/drawing/2014/main" id="{35D399A4-9EF1-4831-AA47-697834B892C2}"/>
                    </a:ext>
                  </a:extLst>
                </p14:cNvPr>
                <p14:cNvContentPartPr/>
                <p14:nvPr/>
              </p14:nvContentPartPr>
              <p14:xfrm>
                <a:off x="65987" y="3092467"/>
                <a:ext cx="129240" cy="172080"/>
              </p14:xfrm>
            </p:contentPart>
          </mc:Choice>
          <mc:Fallback xmlns="">
            <p:pic>
              <p:nvPicPr>
                <p:cNvPr id="571" name="Freihand 570">
                  <a:extLst>
                    <a:ext uri="{FF2B5EF4-FFF2-40B4-BE49-F238E27FC236}">
                      <a16:creationId xmlns:a16="http://schemas.microsoft.com/office/drawing/2014/main" id="{35D399A4-9EF1-4831-AA47-697834B892C2}"/>
                    </a:ext>
                  </a:extLst>
                </p:cNvPr>
                <p:cNvPicPr/>
                <p:nvPr/>
              </p:nvPicPr>
              <p:blipFill>
                <a:blip r:embed="rId944"/>
                <a:stretch>
                  <a:fillRect/>
                </a:stretch>
              </p:blipFill>
              <p:spPr>
                <a:xfrm>
                  <a:off x="61667" y="3088147"/>
                  <a:ext cx="1378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5">
              <p14:nvContentPartPr>
                <p14:cNvPr id="572" name="Freihand 571">
                  <a:extLst>
                    <a:ext uri="{FF2B5EF4-FFF2-40B4-BE49-F238E27FC236}">
                      <a16:creationId xmlns:a16="http://schemas.microsoft.com/office/drawing/2014/main" id="{0A9E54F0-9DD0-47C8-9DE8-65F8822BB03E}"/>
                    </a:ext>
                  </a:extLst>
                </p14:cNvPr>
                <p14:cNvContentPartPr/>
                <p14:nvPr/>
              </p14:nvContentPartPr>
              <p14:xfrm>
                <a:off x="38267" y="3116947"/>
                <a:ext cx="126000" cy="177120"/>
              </p14:xfrm>
            </p:contentPart>
          </mc:Choice>
          <mc:Fallback xmlns="">
            <p:pic>
              <p:nvPicPr>
                <p:cNvPr id="572" name="Freihand 571">
                  <a:extLst>
                    <a:ext uri="{FF2B5EF4-FFF2-40B4-BE49-F238E27FC236}">
                      <a16:creationId xmlns:a16="http://schemas.microsoft.com/office/drawing/2014/main" id="{0A9E54F0-9DD0-47C8-9DE8-65F8822BB03E}"/>
                    </a:ext>
                  </a:extLst>
                </p:cNvPr>
                <p:cNvPicPr/>
                <p:nvPr/>
              </p:nvPicPr>
              <p:blipFill>
                <a:blip r:embed="rId946"/>
                <a:stretch>
                  <a:fillRect/>
                </a:stretch>
              </p:blipFill>
              <p:spPr>
                <a:xfrm>
                  <a:off x="33947" y="3112627"/>
                  <a:ext cx="13464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7">
              <p14:nvContentPartPr>
                <p14:cNvPr id="573" name="Freihand 572">
                  <a:extLst>
                    <a:ext uri="{FF2B5EF4-FFF2-40B4-BE49-F238E27FC236}">
                      <a16:creationId xmlns:a16="http://schemas.microsoft.com/office/drawing/2014/main" id="{31DC9A50-FBA4-4AFA-8644-6B6C4DD7EB65}"/>
                    </a:ext>
                  </a:extLst>
                </p14:cNvPr>
                <p14:cNvContentPartPr/>
                <p14:nvPr/>
              </p14:nvContentPartPr>
              <p14:xfrm>
                <a:off x="-9613" y="3107587"/>
                <a:ext cx="321120" cy="255240"/>
              </p14:xfrm>
            </p:contentPart>
          </mc:Choice>
          <mc:Fallback xmlns="">
            <p:pic>
              <p:nvPicPr>
                <p:cNvPr id="573" name="Freihand 572">
                  <a:extLst>
                    <a:ext uri="{FF2B5EF4-FFF2-40B4-BE49-F238E27FC236}">
                      <a16:creationId xmlns:a16="http://schemas.microsoft.com/office/drawing/2014/main" id="{31DC9A50-FBA4-4AFA-8644-6B6C4DD7EB65}"/>
                    </a:ext>
                  </a:extLst>
                </p:cNvPr>
                <p:cNvPicPr/>
                <p:nvPr/>
              </p:nvPicPr>
              <p:blipFill>
                <a:blip r:embed="rId948"/>
                <a:stretch>
                  <a:fillRect/>
                </a:stretch>
              </p:blipFill>
              <p:spPr>
                <a:xfrm>
                  <a:off x="-13933" y="3103267"/>
                  <a:ext cx="32976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9">
              <p14:nvContentPartPr>
                <p14:cNvPr id="575" name="Freihand 574">
                  <a:extLst>
                    <a:ext uri="{FF2B5EF4-FFF2-40B4-BE49-F238E27FC236}">
                      <a16:creationId xmlns:a16="http://schemas.microsoft.com/office/drawing/2014/main" id="{F6457644-1B93-4F72-A3FB-0A90F08A2036}"/>
                    </a:ext>
                  </a:extLst>
                </p14:cNvPr>
                <p14:cNvContentPartPr/>
                <p14:nvPr/>
              </p14:nvContentPartPr>
              <p14:xfrm>
                <a:off x="324827" y="3162307"/>
                <a:ext cx="93240" cy="164160"/>
              </p14:xfrm>
            </p:contentPart>
          </mc:Choice>
          <mc:Fallback xmlns="">
            <p:pic>
              <p:nvPicPr>
                <p:cNvPr id="575" name="Freihand 574">
                  <a:extLst>
                    <a:ext uri="{FF2B5EF4-FFF2-40B4-BE49-F238E27FC236}">
                      <a16:creationId xmlns:a16="http://schemas.microsoft.com/office/drawing/2014/main" id="{F6457644-1B93-4F72-A3FB-0A90F08A2036}"/>
                    </a:ext>
                  </a:extLst>
                </p:cNvPr>
                <p:cNvPicPr/>
                <p:nvPr/>
              </p:nvPicPr>
              <p:blipFill>
                <a:blip r:embed="rId950"/>
                <a:stretch>
                  <a:fillRect/>
                </a:stretch>
              </p:blipFill>
              <p:spPr>
                <a:xfrm>
                  <a:off x="320507" y="3157987"/>
                  <a:ext cx="1018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1">
              <p14:nvContentPartPr>
                <p14:cNvPr id="576" name="Freihand 575">
                  <a:extLst>
                    <a:ext uri="{FF2B5EF4-FFF2-40B4-BE49-F238E27FC236}">
                      <a16:creationId xmlns:a16="http://schemas.microsoft.com/office/drawing/2014/main" id="{7CAC32C3-EB8C-46C1-B941-D36F8FCEB163}"/>
                    </a:ext>
                  </a:extLst>
                </p14:cNvPr>
                <p14:cNvContentPartPr/>
                <p14:nvPr/>
              </p14:nvContentPartPr>
              <p14:xfrm>
                <a:off x="366227" y="3236827"/>
                <a:ext cx="78120" cy="6840"/>
              </p14:xfrm>
            </p:contentPart>
          </mc:Choice>
          <mc:Fallback xmlns="">
            <p:pic>
              <p:nvPicPr>
                <p:cNvPr id="576" name="Freihand 575">
                  <a:extLst>
                    <a:ext uri="{FF2B5EF4-FFF2-40B4-BE49-F238E27FC236}">
                      <a16:creationId xmlns:a16="http://schemas.microsoft.com/office/drawing/2014/main" id="{7CAC32C3-EB8C-46C1-B941-D36F8FCEB163}"/>
                    </a:ext>
                  </a:extLst>
                </p:cNvPr>
                <p:cNvPicPr/>
                <p:nvPr/>
              </p:nvPicPr>
              <p:blipFill>
                <a:blip r:embed="rId952"/>
                <a:stretch>
                  <a:fillRect/>
                </a:stretch>
              </p:blipFill>
              <p:spPr>
                <a:xfrm>
                  <a:off x="361907" y="3232507"/>
                  <a:ext cx="86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3">
              <p14:nvContentPartPr>
                <p14:cNvPr id="577" name="Freihand 576">
                  <a:extLst>
                    <a:ext uri="{FF2B5EF4-FFF2-40B4-BE49-F238E27FC236}">
                      <a16:creationId xmlns:a16="http://schemas.microsoft.com/office/drawing/2014/main" id="{62641F88-D9CA-4AE1-B908-6769EAFCE94E}"/>
                    </a:ext>
                  </a:extLst>
                </p14:cNvPr>
                <p14:cNvContentPartPr/>
                <p14:nvPr/>
              </p14:nvContentPartPr>
              <p14:xfrm>
                <a:off x="450107" y="3193627"/>
                <a:ext cx="79920" cy="99720"/>
              </p14:xfrm>
            </p:contentPart>
          </mc:Choice>
          <mc:Fallback xmlns="">
            <p:pic>
              <p:nvPicPr>
                <p:cNvPr id="577" name="Freihand 576">
                  <a:extLst>
                    <a:ext uri="{FF2B5EF4-FFF2-40B4-BE49-F238E27FC236}">
                      <a16:creationId xmlns:a16="http://schemas.microsoft.com/office/drawing/2014/main" id="{62641F88-D9CA-4AE1-B908-6769EAFCE94E}"/>
                    </a:ext>
                  </a:extLst>
                </p:cNvPr>
                <p:cNvPicPr/>
                <p:nvPr/>
              </p:nvPicPr>
              <p:blipFill>
                <a:blip r:embed="rId954"/>
                <a:stretch>
                  <a:fillRect/>
                </a:stretch>
              </p:blipFill>
              <p:spPr>
                <a:xfrm>
                  <a:off x="445787" y="3189307"/>
                  <a:ext cx="8856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5">
              <p14:nvContentPartPr>
                <p14:cNvPr id="578" name="Freihand 577">
                  <a:extLst>
                    <a:ext uri="{FF2B5EF4-FFF2-40B4-BE49-F238E27FC236}">
                      <a16:creationId xmlns:a16="http://schemas.microsoft.com/office/drawing/2014/main" id="{39C3F0AB-CAAC-41B5-B491-542BB88492A0}"/>
                    </a:ext>
                  </a:extLst>
                </p14:cNvPr>
                <p14:cNvContentPartPr/>
                <p14:nvPr/>
              </p14:nvContentPartPr>
              <p14:xfrm>
                <a:off x="536147" y="3265627"/>
                <a:ext cx="19440" cy="74880"/>
              </p14:xfrm>
            </p:contentPart>
          </mc:Choice>
          <mc:Fallback xmlns="">
            <p:pic>
              <p:nvPicPr>
                <p:cNvPr id="578" name="Freihand 577">
                  <a:extLst>
                    <a:ext uri="{FF2B5EF4-FFF2-40B4-BE49-F238E27FC236}">
                      <a16:creationId xmlns:a16="http://schemas.microsoft.com/office/drawing/2014/main" id="{39C3F0AB-CAAC-41B5-B491-542BB88492A0}"/>
                    </a:ext>
                  </a:extLst>
                </p:cNvPr>
                <p:cNvPicPr/>
                <p:nvPr/>
              </p:nvPicPr>
              <p:blipFill>
                <a:blip r:embed="rId956"/>
                <a:stretch>
                  <a:fillRect/>
                </a:stretch>
              </p:blipFill>
              <p:spPr>
                <a:xfrm>
                  <a:off x="531827" y="3261307"/>
                  <a:ext cx="280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7">
              <p14:nvContentPartPr>
                <p14:cNvPr id="579" name="Freihand 578">
                  <a:extLst>
                    <a:ext uri="{FF2B5EF4-FFF2-40B4-BE49-F238E27FC236}">
                      <a16:creationId xmlns:a16="http://schemas.microsoft.com/office/drawing/2014/main" id="{6FC42620-5001-41F9-A773-71AFB750B476}"/>
                    </a:ext>
                  </a:extLst>
                </p14:cNvPr>
                <p14:cNvContentPartPr/>
                <p14:nvPr/>
              </p14:nvContentPartPr>
              <p14:xfrm>
                <a:off x="605627" y="3151867"/>
                <a:ext cx="93960" cy="129240"/>
              </p14:xfrm>
            </p:contentPart>
          </mc:Choice>
          <mc:Fallback xmlns="">
            <p:pic>
              <p:nvPicPr>
                <p:cNvPr id="579" name="Freihand 578">
                  <a:extLst>
                    <a:ext uri="{FF2B5EF4-FFF2-40B4-BE49-F238E27FC236}">
                      <a16:creationId xmlns:a16="http://schemas.microsoft.com/office/drawing/2014/main" id="{6FC42620-5001-41F9-A773-71AFB750B476}"/>
                    </a:ext>
                  </a:extLst>
                </p:cNvPr>
                <p:cNvPicPr/>
                <p:nvPr/>
              </p:nvPicPr>
              <p:blipFill>
                <a:blip r:embed="rId958"/>
                <a:stretch>
                  <a:fillRect/>
                </a:stretch>
              </p:blipFill>
              <p:spPr>
                <a:xfrm>
                  <a:off x="601307" y="3147547"/>
                  <a:ext cx="1026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9">
              <p14:nvContentPartPr>
                <p14:cNvPr id="580" name="Freihand 579">
                  <a:extLst>
                    <a:ext uri="{FF2B5EF4-FFF2-40B4-BE49-F238E27FC236}">
                      <a16:creationId xmlns:a16="http://schemas.microsoft.com/office/drawing/2014/main" id="{F6E76794-3B45-431C-B5A4-B0FB645E5E16}"/>
                    </a:ext>
                  </a:extLst>
                </p14:cNvPr>
                <p14:cNvContentPartPr/>
                <p14:nvPr/>
              </p14:nvContentPartPr>
              <p14:xfrm>
                <a:off x="687347" y="3137827"/>
                <a:ext cx="110880" cy="226440"/>
              </p14:xfrm>
            </p:contentPart>
          </mc:Choice>
          <mc:Fallback xmlns="">
            <p:pic>
              <p:nvPicPr>
                <p:cNvPr id="580" name="Freihand 579">
                  <a:extLst>
                    <a:ext uri="{FF2B5EF4-FFF2-40B4-BE49-F238E27FC236}">
                      <a16:creationId xmlns:a16="http://schemas.microsoft.com/office/drawing/2014/main" id="{F6E76794-3B45-431C-B5A4-B0FB645E5E16}"/>
                    </a:ext>
                  </a:extLst>
                </p:cNvPr>
                <p:cNvPicPr/>
                <p:nvPr/>
              </p:nvPicPr>
              <p:blipFill>
                <a:blip r:embed="rId960"/>
                <a:stretch>
                  <a:fillRect/>
                </a:stretch>
              </p:blipFill>
              <p:spPr>
                <a:xfrm>
                  <a:off x="683027" y="3133507"/>
                  <a:ext cx="11952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1">
              <p14:nvContentPartPr>
                <p14:cNvPr id="582" name="Freihand 581">
                  <a:extLst>
                    <a:ext uri="{FF2B5EF4-FFF2-40B4-BE49-F238E27FC236}">
                      <a16:creationId xmlns:a16="http://schemas.microsoft.com/office/drawing/2014/main" id="{F0003B13-03D7-499D-A597-7274C164B621}"/>
                    </a:ext>
                  </a:extLst>
                </p14:cNvPr>
                <p14:cNvContentPartPr/>
                <p14:nvPr/>
              </p14:nvContentPartPr>
              <p14:xfrm>
                <a:off x="876347" y="2873227"/>
                <a:ext cx="96840" cy="395640"/>
              </p14:xfrm>
            </p:contentPart>
          </mc:Choice>
          <mc:Fallback xmlns="">
            <p:pic>
              <p:nvPicPr>
                <p:cNvPr id="582" name="Freihand 581">
                  <a:extLst>
                    <a:ext uri="{FF2B5EF4-FFF2-40B4-BE49-F238E27FC236}">
                      <a16:creationId xmlns:a16="http://schemas.microsoft.com/office/drawing/2014/main" id="{F0003B13-03D7-499D-A597-7274C164B621}"/>
                    </a:ext>
                  </a:extLst>
                </p:cNvPr>
                <p:cNvPicPr/>
                <p:nvPr/>
              </p:nvPicPr>
              <p:blipFill>
                <a:blip r:embed="rId962"/>
                <a:stretch>
                  <a:fillRect/>
                </a:stretch>
              </p:blipFill>
              <p:spPr>
                <a:xfrm>
                  <a:off x="872027" y="2868907"/>
                  <a:ext cx="10548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3">
              <p14:nvContentPartPr>
                <p14:cNvPr id="583" name="Freihand 582">
                  <a:extLst>
                    <a:ext uri="{FF2B5EF4-FFF2-40B4-BE49-F238E27FC236}">
                      <a16:creationId xmlns:a16="http://schemas.microsoft.com/office/drawing/2014/main" id="{A673D22E-0CD0-4FBC-A007-4DAC102CF0B3}"/>
                    </a:ext>
                  </a:extLst>
                </p14:cNvPr>
                <p14:cNvContentPartPr/>
                <p14:nvPr/>
              </p14:nvContentPartPr>
              <p14:xfrm>
                <a:off x="1056347" y="2964307"/>
                <a:ext cx="79560" cy="192240"/>
              </p14:xfrm>
            </p:contentPart>
          </mc:Choice>
          <mc:Fallback xmlns="">
            <p:pic>
              <p:nvPicPr>
                <p:cNvPr id="583" name="Freihand 582">
                  <a:extLst>
                    <a:ext uri="{FF2B5EF4-FFF2-40B4-BE49-F238E27FC236}">
                      <a16:creationId xmlns:a16="http://schemas.microsoft.com/office/drawing/2014/main" id="{A673D22E-0CD0-4FBC-A007-4DAC102CF0B3}"/>
                    </a:ext>
                  </a:extLst>
                </p:cNvPr>
                <p:cNvPicPr/>
                <p:nvPr/>
              </p:nvPicPr>
              <p:blipFill>
                <a:blip r:embed="rId964"/>
                <a:stretch>
                  <a:fillRect/>
                </a:stretch>
              </p:blipFill>
              <p:spPr>
                <a:xfrm>
                  <a:off x="1052027" y="2959987"/>
                  <a:ext cx="882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5">
              <p14:nvContentPartPr>
                <p14:cNvPr id="584" name="Freihand 583">
                  <a:extLst>
                    <a:ext uri="{FF2B5EF4-FFF2-40B4-BE49-F238E27FC236}">
                      <a16:creationId xmlns:a16="http://schemas.microsoft.com/office/drawing/2014/main" id="{533B77D0-56FF-49A8-B2E1-9A30B4E5B38E}"/>
                    </a:ext>
                  </a:extLst>
                </p14:cNvPr>
                <p14:cNvContentPartPr/>
                <p14:nvPr/>
              </p14:nvContentPartPr>
              <p14:xfrm>
                <a:off x="1172987" y="3045667"/>
                <a:ext cx="127800" cy="66600"/>
              </p14:xfrm>
            </p:contentPart>
          </mc:Choice>
          <mc:Fallback xmlns="">
            <p:pic>
              <p:nvPicPr>
                <p:cNvPr id="584" name="Freihand 583">
                  <a:extLst>
                    <a:ext uri="{FF2B5EF4-FFF2-40B4-BE49-F238E27FC236}">
                      <a16:creationId xmlns:a16="http://schemas.microsoft.com/office/drawing/2014/main" id="{533B77D0-56FF-49A8-B2E1-9A30B4E5B38E}"/>
                    </a:ext>
                  </a:extLst>
                </p:cNvPr>
                <p:cNvPicPr/>
                <p:nvPr/>
              </p:nvPicPr>
              <p:blipFill>
                <a:blip r:embed="rId966"/>
                <a:stretch>
                  <a:fillRect/>
                </a:stretch>
              </p:blipFill>
              <p:spPr>
                <a:xfrm>
                  <a:off x="1168667" y="3041347"/>
                  <a:ext cx="13644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7">
              <p14:nvContentPartPr>
                <p14:cNvPr id="585" name="Freihand 584">
                  <a:extLst>
                    <a:ext uri="{FF2B5EF4-FFF2-40B4-BE49-F238E27FC236}">
                      <a16:creationId xmlns:a16="http://schemas.microsoft.com/office/drawing/2014/main" id="{4CDADCEB-F996-4680-9393-64ACEE56C3CE}"/>
                    </a:ext>
                  </a:extLst>
                </p14:cNvPr>
                <p14:cNvContentPartPr/>
                <p14:nvPr/>
              </p14:nvContentPartPr>
              <p14:xfrm>
                <a:off x="1318067" y="2951347"/>
                <a:ext cx="18000" cy="47520"/>
              </p14:xfrm>
            </p:contentPart>
          </mc:Choice>
          <mc:Fallback xmlns="">
            <p:pic>
              <p:nvPicPr>
                <p:cNvPr id="585" name="Freihand 584">
                  <a:extLst>
                    <a:ext uri="{FF2B5EF4-FFF2-40B4-BE49-F238E27FC236}">
                      <a16:creationId xmlns:a16="http://schemas.microsoft.com/office/drawing/2014/main" id="{4CDADCEB-F996-4680-9393-64ACEE56C3CE}"/>
                    </a:ext>
                  </a:extLst>
                </p:cNvPr>
                <p:cNvPicPr/>
                <p:nvPr/>
              </p:nvPicPr>
              <p:blipFill>
                <a:blip r:embed="rId968"/>
                <a:stretch>
                  <a:fillRect/>
                </a:stretch>
              </p:blipFill>
              <p:spPr>
                <a:xfrm>
                  <a:off x="1313747" y="2947027"/>
                  <a:ext cx="2664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9">
              <p14:nvContentPartPr>
                <p14:cNvPr id="586" name="Freihand 585">
                  <a:extLst>
                    <a:ext uri="{FF2B5EF4-FFF2-40B4-BE49-F238E27FC236}">
                      <a16:creationId xmlns:a16="http://schemas.microsoft.com/office/drawing/2014/main" id="{DEA30C97-D34E-4298-95EC-543E936904CB}"/>
                    </a:ext>
                  </a:extLst>
                </p14:cNvPr>
                <p14:cNvContentPartPr/>
                <p14:nvPr/>
              </p14:nvContentPartPr>
              <p14:xfrm>
                <a:off x="1358387" y="2954227"/>
                <a:ext cx="244440" cy="159840"/>
              </p14:xfrm>
            </p:contentPart>
          </mc:Choice>
          <mc:Fallback xmlns="">
            <p:pic>
              <p:nvPicPr>
                <p:cNvPr id="586" name="Freihand 585">
                  <a:extLst>
                    <a:ext uri="{FF2B5EF4-FFF2-40B4-BE49-F238E27FC236}">
                      <a16:creationId xmlns:a16="http://schemas.microsoft.com/office/drawing/2014/main" id="{DEA30C97-D34E-4298-95EC-543E936904CB}"/>
                    </a:ext>
                  </a:extLst>
                </p:cNvPr>
                <p:cNvPicPr/>
                <p:nvPr/>
              </p:nvPicPr>
              <p:blipFill>
                <a:blip r:embed="rId970"/>
                <a:stretch>
                  <a:fillRect/>
                </a:stretch>
              </p:blipFill>
              <p:spPr>
                <a:xfrm>
                  <a:off x="1354067" y="2949907"/>
                  <a:ext cx="2530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1">
              <p14:nvContentPartPr>
                <p14:cNvPr id="587" name="Freihand 586">
                  <a:extLst>
                    <a:ext uri="{FF2B5EF4-FFF2-40B4-BE49-F238E27FC236}">
                      <a16:creationId xmlns:a16="http://schemas.microsoft.com/office/drawing/2014/main" id="{C9A73A6B-7EA5-4ECD-B499-855F745C84BD}"/>
                    </a:ext>
                  </a:extLst>
                </p14:cNvPr>
                <p14:cNvContentPartPr/>
                <p14:nvPr/>
              </p14:nvContentPartPr>
              <p14:xfrm>
                <a:off x="1090547" y="3243307"/>
                <a:ext cx="33840" cy="172800"/>
              </p14:xfrm>
            </p:contentPart>
          </mc:Choice>
          <mc:Fallback xmlns="">
            <p:pic>
              <p:nvPicPr>
                <p:cNvPr id="587" name="Freihand 586">
                  <a:extLst>
                    <a:ext uri="{FF2B5EF4-FFF2-40B4-BE49-F238E27FC236}">
                      <a16:creationId xmlns:a16="http://schemas.microsoft.com/office/drawing/2014/main" id="{C9A73A6B-7EA5-4ECD-B499-855F745C84BD}"/>
                    </a:ext>
                  </a:extLst>
                </p:cNvPr>
                <p:cNvPicPr/>
                <p:nvPr/>
              </p:nvPicPr>
              <p:blipFill>
                <a:blip r:embed="rId972"/>
                <a:stretch>
                  <a:fillRect/>
                </a:stretch>
              </p:blipFill>
              <p:spPr>
                <a:xfrm>
                  <a:off x="1086227" y="3238987"/>
                  <a:ext cx="424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3">
              <p14:nvContentPartPr>
                <p14:cNvPr id="588" name="Freihand 587">
                  <a:extLst>
                    <a:ext uri="{FF2B5EF4-FFF2-40B4-BE49-F238E27FC236}">
                      <a16:creationId xmlns:a16="http://schemas.microsoft.com/office/drawing/2014/main" id="{9933C0F5-BF9E-4548-BEBB-70BF72E75DD4}"/>
                    </a:ext>
                  </a:extLst>
                </p14:cNvPr>
                <p14:cNvContentPartPr/>
                <p14:nvPr/>
              </p14:nvContentPartPr>
              <p14:xfrm>
                <a:off x="1017467" y="3204427"/>
                <a:ext cx="158040" cy="123120"/>
              </p14:xfrm>
            </p:contentPart>
          </mc:Choice>
          <mc:Fallback xmlns="">
            <p:pic>
              <p:nvPicPr>
                <p:cNvPr id="588" name="Freihand 587">
                  <a:extLst>
                    <a:ext uri="{FF2B5EF4-FFF2-40B4-BE49-F238E27FC236}">
                      <a16:creationId xmlns:a16="http://schemas.microsoft.com/office/drawing/2014/main" id="{9933C0F5-BF9E-4548-BEBB-70BF72E75DD4}"/>
                    </a:ext>
                  </a:extLst>
                </p:cNvPr>
                <p:cNvPicPr/>
                <p:nvPr/>
              </p:nvPicPr>
              <p:blipFill>
                <a:blip r:embed="rId974"/>
                <a:stretch>
                  <a:fillRect/>
                </a:stretch>
              </p:blipFill>
              <p:spPr>
                <a:xfrm>
                  <a:off x="1013147" y="3200107"/>
                  <a:ext cx="1666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5">
              <p14:nvContentPartPr>
                <p14:cNvPr id="589" name="Freihand 588">
                  <a:extLst>
                    <a:ext uri="{FF2B5EF4-FFF2-40B4-BE49-F238E27FC236}">
                      <a16:creationId xmlns:a16="http://schemas.microsoft.com/office/drawing/2014/main" id="{979749CF-97E9-4D89-90BC-ADC7B2F2D2C1}"/>
                    </a:ext>
                  </a:extLst>
                </p14:cNvPr>
                <p14:cNvContentPartPr/>
                <p14:nvPr/>
              </p14:nvContentPartPr>
              <p14:xfrm>
                <a:off x="1152827" y="3185347"/>
                <a:ext cx="331560" cy="200160"/>
              </p14:xfrm>
            </p:contentPart>
          </mc:Choice>
          <mc:Fallback xmlns="">
            <p:pic>
              <p:nvPicPr>
                <p:cNvPr id="589" name="Freihand 588">
                  <a:extLst>
                    <a:ext uri="{FF2B5EF4-FFF2-40B4-BE49-F238E27FC236}">
                      <a16:creationId xmlns:a16="http://schemas.microsoft.com/office/drawing/2014/main" id="{979749CF-97E9-4D89-90BC-ADC7B2F2D2C1}"/>
                    </a:ext>
                  </a:extLst>
                </p:cNvPr>
                <p:cNvPicPr/>
                <p:nvPr/>
              </p:nvPicPr>
              <p:blipFill>
                <a:blip r:embed="rId976"/>
                <a:stretch>
                  <a:fillRect/>
                </a:stretch>
              </p:blipFill>
              <p:spPr>
                <a:xfrm>
                  <a:off x="1148507" y="3181027"/>
                  <a:ext cx="3402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7">
              <p14:nvContentPartPr>
                <p14:cNvPr id="590" name="Freihand 589">
                  <a:extLst>
                    <a:ext uri="{FF2B5EF4-FFF2-40B4-BE49-F238E27FC236}">
                      <a16:creationId xmlns:a16="http://schemas.microsoft.com/office/drawing/2014/main" id="{F346757D-BE02-4270-B3DE-7B1199E55D83}"/>
                    </a:ext>
                  </a:extLst>
                </p14:cNvPr>
                <p14:cNvContentPartPr/>
                <p14:nvPr/>
              </p14:nvContentPartPr>
              <p14:xfrm>
                <a:off x="1469627" y="3268147"/>
                <a:ext cx="93240" cy="112320"/>
              </p14:xfrm>
            </p:contentPart>
          </mc:Choice>
          <mc:Fallback xmlns="">
            <p:pic>
              <p:nvPicPr>
                <p:cNvPr id="590" name="Freihand 589">
                  <a:extLst>
                    <a:ext uri="{FF2B5EF4-FFF2-40B4-BE49-F238E27FC236}">
                      <a16:creationId xmlns:a16="http://schemas.microsoft.com/office/drawing/2014/main" id="{F346757D-BE02-4270-B3DE-7B1199E55D83}"/>
                    </a:ext>
                  </a:extLst>
                </p:cNvPr>
                <p:cNvPicPr/>
                <p:nvPr/>
              </p:nvPicPr>
              <p:blipFill>
                <a:blip r:embed="rId978"/>
                <a:stretch>
                  <a:fillRect/>
                </a:stretch>
              </p:blipFill>
              <p:spPr>
                <a:xfrm>
                  <a:off x="1465307" y="3263827"/>
                  <a:ext cx="1018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9">
              <p14:nvContentPartPr>
                <p14:cNvPr id="591" name="Freihand 590">
                  <a:extLst>
                    <a:ext uri="{FF2B5EF4-FFF2-40B4-BE49-F238E27FC236}">
                      <a16:creationId xmlns:a16="http://schemas.microsoft.com/office/drawing/2014/main" id="{DDB570AF-38AA-43AF-AC12-61352F23FD6F}"/>
                    </a:ext>
                  </a:extLst>
                </p14:cNvPr>
                <p14:cNvContentPartPr/>
                <p14:nvPr/>
              </p14:nvContentPartPr>
              <p14:xfrm>
                <a:off x="1588427" y="3299827"/>
                <a:ext cx="116280" cy="20880"/>
              </p14:xfrm>
            </p:contentPart>
          </mc:Choice>
          <mc:Fallback xmlns="">
            <p:pic>
              <p:nvPicPr>
                <p:cNvPr id="591" name="Freihand 590">
                  <a:extLst>
                    <a:ext uri="{FF2B5EF4-FFF2-40B4-BE49-F238E27FC236}">
                      <a16:creationId xmlns:a16="http://schemas.microsoft.com/office/drawing/2014/main" id="{DDB570AF-38AA-43AF-AC12-61352F23FD6F}"/>
                    </a:ext>
                  </a:extLst>
                </p:cNvPr>
                <p:cNvPicPr/>
                <p:nvPr/>
              </p:nvPicPr>
              <p:blipFill>
                <a:blip r:embed="rId980"/>
                <a:stretch>
                  <a:fillRect/>
                </a:stretch>
              </p:blipFill>
              <p:spPr>
                <a:xfrm>
                  <a:off x="1584107" y="3295507"/>
                  <a:ext cx="124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1">
              <p14:nvContentPartPr>
                <p14:cNvPr id="592" name="Freihand 591">
                  <a:extLst>
                    <a:ext uri="{FF2B5EF4-FFF2-40B4-BE49-F238E27FC236}">
                      <a16:creationId xmlns:a16="http://schemas.microsoft.com/office/drawing/2014/main" id="{63CD2FE8-44E7-4CF9-A023-80643007E850}"/>
                    </a:ext>
                  </a:extLst>
                </p14:cNvPr>
                <p14:cNvContentPartPr/>
                <p14:nvPr/>
              </p14:nvContentPartPr>
              <p14:xfrm>
                <a:off x="1728107" y="3147187"/>
                <a:ext cx="246600" cy="333360"/>
              </p14:xfrm>
            </p:contentPart>
          </mc:Choice>
          <mc:Fallback xmlns="">
            <p:pic>
              <p:nvPicPr>
                <p:cNvPr id="592" name="Freihand 591">
                  <a:extLst>
                    <a:ext uri="{FF2B5EF4-FFF2-40B4-BE49-F238E27FC236}">
                      <a16:creationId xmlns:a16="http://schemas.microsoft.com/office/drawing/2014/main" id="{63CD2FE8-44E7-4CF9-A023-80643007E850}"/>
                    </a:ext>
                  </a:extLst>
                </p:cNvPr>
                <p:cNvPicPr/>
                <p:nvPr/>
              </p:nvPicPr>
              <p:blipFill>
                <a:blip r:embed="rId982"/>
                <a:stretch>
                  <a:fillRect/>
                </a:stretch>
              </p:blipFill>
              <p:spPr>
                <a:xfrm>
                  <a:off x="1723787" y="3142867"/>
                  <a:ext cx="255240" cy="34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3">
              <p14:nvContentPartPr>
                <p14:cNvPr id="593" name="Freihand 592">
                  <a:extLst>
                    <a:ext uri="{FF2B5EF4-FFF2-40B4-BE49-F238E27FC236}">
                      <a16:creationId xmlns:a16="http://schemas.microsoft.com/office/drawing/2014/main" id="{AFA4BE94-818C-446B-8126-31C20BD069A2}"/>
                    </a:ext>
                  </a:extLst>
                </p14:cNvPr>
                <p14:cNvContentPartPr/>
                <p14:nvPr/>
              </p14:nvContentPartPr>
              <p14:xfrm>
                <a:off x="1976147" y="3192907"/>
                <a:ext cx="21240" cy="24120"/>
              </p14:xfrm>
            </p:contentPart>
          </mc:Choice>
          <mc:Fallback xmlns="">
            <p:pic>
              <p:nvPicPr>
                <p:cNvPr id="593" name="Freihand 592">
                  <a:extLst>
                    <a:ext uri="{FF2B5EF4-FFF2-40B4-BE49-F238E27FC236}">
                      <a16:creationId xmlns:a16="http://schemas.microsoft.com/office/drawing/2014/main" id="{AFA4BE94-818C-446B-8126-31C20BD069A2}"/>
                    </a:ext>
                  </a:extLst>
                </p:cNvPr>
                <p:cNvPicPr/>
                <p:nvPr/>
              </p:nvPicPr>
              <p:blipFill>
                <a:blip r:embed="rId984"/>
                <a:stretch>
                  <a:fillRect/>
                </a:stretch>
              </p:blipFill>
              <p:spPr>
                <a:xfrm>
                  <a:off x="1971827" y="3188587"/>
                  <a:ext cx="2988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5">
              <p14:nvContentPartPr>
                <p14:cNvPr id="594" name="Freihand 593">
                  <a:extLst>
                    <a:ext uri="{FF2B5EF4-FFF2-40B4-BE49-F238E27FC236}">
                      <a16:creationId xmlns:a16="http://schemas.microsoft.com/office/drawing/2014/main" id="{FB462CB8-CC5C-4B3F-9099-F2D25C9B73A2}"/>
                    </a:ext>
                  </a:extLst>
                </p14:cNvPr>
                <p14:cNvContentPartPr/>
                <p14:nvPr/>
              </p14:nvContentPartPr>
              <p14:xfrm>
                <a:off x="2006027" y="3237547"/>
                <a:ext cx="89640" cy="139680"/>
              </p14:xfrm>
            </p:contentPart>
          </mc:Choice>
          <mc:Fallback xmlns="">
            <p:pic>
              <p:nvPicPr>
                <p:cNvPr id="594" name="Freihand 593">
                  <a:extLst>
                    <a:ext uri="{FF2B5EF4-FFF2-40B4-BE49-F238E27FC236}">
                      <a16:creationId xmlns:a16="http://schemas.microsoft.com/office/drawing/2014/main" id="{FB462CB8-CC5C-4B3F-9099-F2D25C9B73A2}"/>
                    </a:ext>
                  </a:extLst>
                </p:cNvPr>
                <p:cNvPicPr/>
                <p:nvPr/>
              </p:nvPicPr>
              <p:blipFill>
                <a:blip r:embed="rId986"/>
                <a:stretch>
                  <a:fillRect/>
                </a:stretch>
              </p:blipFill>
              <p:spPr>
                <a:xfrm>
                  <a:off x="2001707" y="3233227"/>
                  <a:ext cx="982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7">
              <p14:nvContentPartPr>
                <p14:cNvPr id="595" name="Freihand 594">
                  <a:extLst>
                    <a:ext uri="{FF2B5EF4-FFF2-40B4-BE49-F238E27FC236}">
                      <a16:creationId xmlns:a16="http://schemas.microsoft.com/office/drawing/2014/main" id="{F5BC55F0-3A96-47CC-8425-4E55F160E9DA}"/>
                    </a:ext>
                  </a:extLst>
                </p14:cNvPr>
                <p14:cNvContentPartPr/>
                <p14:nvPr/>
              </p14:nvContentPartPr>
              <p14:xfrm>
                <a:off x="2114387" y="3241147"/>
                <a:ext cx="34560" cy="107640"/>
              </p14:xfrm>
            </p:contentPart>
          </mc:Choice>
          <mc:Fallback xmlns="">
            <p:pic>
              <p:nvPicPr>
                <p:cNvPr id="595" name="Freihand 594">
                  <a:extLst>
                    <a:ext uri="{FF2B5EF4-FFF2-40B4-BE49-F238E27FC236}">
                      <a16:creationId xmlns:a16="http://schemas.microsoft.com/office/drawing/2014/main" id="{F5BC55F0-3A96-47CC-8425-4E55F160E9DA}"/>
                    </a:ext>
                  </a:extLst>
                </p:cNvPr>
                <p:cNvPicPr/>
                <p:nvPr/>
              </p:nvPicPr>
              <p:blipFill>
                <a:blip r:embed="rId988"/>
                <a:stretch>
                  <a:fillRect/>
                </a:stretch>
              </p:blipFill>
              <p:spPr>
                <a:xfrm>
                  <a:off x="2110067" y="3236827"/>
                  <a:ext cx="432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9">
              <p14:nvContentPartPr>
                <p14:cNvPr id="596" name="Freihand 595">
                  <a:extLst>
                    <a:ext uri="{FF2B5EF4-FFF2-40B4-BE49-F238E27FC236}">
                      <a16:creationId xmlns:a16="http://schemas.microsoft.com/office/drawing/2014/main" id="{97DAAC29-245A-49E9-9FD1-C59B6BCF0816}"/>
                    </a:ext>
                  </a:extLst>
                </p14:cNvPr>
                <p14:cNvContentPartPr/>
                <p14:nvPr/>
              </p14:nvContentPartPr>
              <p14:xfrm>
                <a:off x="2185667" y="3154027"/>
                <a:ext cx="252720" cy="205560"/>
              </p14:xfrm>
            </p:contentPart>
          </mc:Choice>
          <mc:Fallback xmlns="">
            <p:pic>
              <p:nvPicPr>
                <p:cNvPr id="596" name="Freihand 595">
                  <a:extLst>
                    <a:ext uri="{FF2B5EF4-FFF2-40B4-BE49-F238E27FC236}">
                      <a16:creationId xmlns:a16="http://schemas.microsoft.com/office/drawing/2014/main" id="{97DAAC29-245A-49E9-9FD1-C59B6BCF0816}"/>
                    </a:ext>
                  </a:extLst>
                </p:cNvPr>
                <p:cNvPicPr/>
                <p:nvPr/>
              </p:nvPicPr>
              <p:blipFill>
                <a:blip r:embed="rId990"/>
                <a:stretch>
                  <a:fillRect/>
                </a:stretch>
              </p:blipFill>
              <p:spPr>
                <a:xfrm>
                  <a:off x="2181347" y="3149707"/>
                  <a:ext cx="26136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1">
              <p14:nvContentPartPr>
                <p14:cNvPr id="597" name="Freihand 596">
                  <a:extLst>
                    <a:ext uri="{FF2B5EF4-FFF2-40B4-BE49-F238E27FC236}">
                      <a16:creationId xmlns:a16="http://schemas.microsoft.com/office/drawing/2014/main" id="{8759BA8E-5754-41FF-84A5-2222A3F139D3}"/>
                    </a:ext>
                  </a:extLst>
                </p14:cNvPr>
                <p14:cNvContentPartPr/>
                <p14:nvPr/>
              </p14:nvContentPartPr>
              <p14:xfrm>
                <a:off x="2249027" y="3074467"/>
                <a:ext cx="34200" cy="14040"/>
              </p14:xfrm>
            </p:contentPart>
          </mc:Choice>
          <mc:Fallback xmlns="">
            <p:pic>
              <p:nvPicPr>
                <p:cNvPr id="597" name="Freihand 596">
                  <a:extLst>
                    <a:ext uri="{FF2B5EF4-FFF2-40B4-BE49-F238E27FC236}">
                      <a16:creationId xmlns:a16="http://schemas.microsoft.com/office/drawing/2014/main" id="{8759BA8E-5754-41FF-84A5-2222A3F139D3}"/>
                    </a:ext>
                  </a:extLst>
                </p:cNvPr>
                <p:cNvPicPr/>
                <p:nvPr/>
              </p:nvPicPr>
              <p:blipFill>
                <a:blip r:embed="rId992"/>
                <a:stretch>
                  <a:fillRect/>
                </a:stretch>
              </p:blipFill>
              <p:spPr>
                <a:xfrm>
                  <a:off x="2244707" y="3070147"/>
                  <a:ext cx="428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3">
              <p14:nvContentPartPr>
                <p14:cNvPr id="598" name="Freihand 597">
                  <a:extLst>
                    <a:ext uri="{FF2B5EF4-FFF2-40B4-BE49-F238E27FC236}">
                      <a16:creationId xmlns:a16="http://schemas.microsoft.com/office/drawing/2014/main" id="{9D4C434B-A493-4967-8AC1-02F8E3BF43C0}"/>
                    </a:ext>
                  </a:extLst>
                </p14:cNvPr>
                <p14:cNvContentPartPr/>
                <p14:nvPr/>
              </p14:nvContentPartPr>
              <p14:xfrm>
                <a:off x="2440187" y="2992387"/>
                <a:ext cx="38880" cy="252720"/>
              </p14:xfrm>
            </p:contentPart>
          </mc:Choice>
          <mc:Fallback xmlns="">
            <p:pic>
              <p:nvPicPr>
                <p:cNvPr id="598" name="Freihand 597">
                  <a:extLst>
                    <a:ext uri="{FF2B5EF4-FFF2-40B4-BE49-F238E27FC236}">
                      <a16:creationId xmlns:a16="http://schemas.microsoft.com/office/drawing/2014/main" id="{9D4C434B-A493-4967-8AC1-02F8E3BF43C0}"/>
                    </a:ext>
                  </a:extLst>
                </p:cNvPr>
                <p:cNvPicPr/>
                <p:nvPr/>
              </p:nvPicPr>
              <p:blipFill>
                <a:blip r:embed="rId994"/>
                <a:stretch>
                  <a:fillRect/>
                </a:stretch>
              </p:blipFill>
              <p:spPr>
                <a:xfrm>
                  <a:off x="2435867" y="2988067"/>
                  <a:ext cx="4752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5">
              <p14:nvContentPartPr>
                <p14:cNvPr id="599" name="Freihand 598">
                  <a:extLst>
                    <a:ext uri="{FF2B5EF4-FFF2-40B4-BE49-F238E27FC236}">
                      <a16:creationId xmlns:a16="http://schemas.microsoft.com/office/drawing/2014/main" id="{F31E97EA-DD12-4371-B3D8-4CC6D1FC2191}"/>
                    </a:ext>
                  </a:extLst>
                </p14:cNvPr>
                <p14:cNvContentPartPr/>
                <p14:nvPr/>
              </p14:nvContentPartPr>
              <p14:xfrm>
                <a:off x="2466107" y="3353467"/>
                <a:ext cx="18360" cy="40680"/>
              </p14:xfrm>
            </p:contentPart>
          </mc:Choice>
          <mc:Fallback xmlns="">
            <p:pic>
              <p:nvPicPr>
                <p:cNvPr id="599" name="Freihand 598">
                  <a:extLst>
                    <a:ext uri="{FF2B5EF4-FFF2-40B4-BE49-F238E27FC236}">
                      <a16:creationId xmlns:a16="http://schemas.microsoft.com/office/drawing/2014/main" id="{F31E97EA-DD12-4371-B3D8-4CC6D1FC2191}"/>
                    </a:ext>
                  </a:extLst>
                </p:cNvPr>
                <p:cNvPicPr/>
                <p:nvPr/>
              </p:nvPicPr>
              <p:blipFill>
                <a:blip r:embed="rId996"/>
                <a:stretch>
                  <a:fillRect/>
                </a:stretch>
              </p:blipFill>
              <p:spPr>
                <a:xfrm>
                  <a:off x="2461787" y="3349147"/>
                  <a:ext cx="27000" cy="49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5" name="Gruppieren 614">
            <a:extLst>
              <a:ext uri="{FF2B5EF4-FFF2-40B4-BE49-F238E27FC236}">
                <a16:creationId xmlns:a16="http://schemas.microsoft.com/office/drawing/2014/main" id="{5EE5C5F8-9D00-4325-B83B-941F3DE146A5}"/>
              </a:ext>
            </a:extLst>
          </p:cNvPr>
          <p:cNvGrpSpPr/>
          <p:nvPr/>
        </p:nvGrpSpPr>
        <p:grpSpPr>
          <a:xfrm>
            <a:off x="1635947" y="6409147"/>
            <a:ext cx="4470840" cy="424800"/>
            <a:chOff x="1635947" y="6409147"/>
            <a:chExt cx="4470840" cy="424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7">
              <p14:nvContentPartPr>
                <p14:cNvPr id="601" name="Freihand 600">
                  <a:extLst>
                    <a:ext uri="{FF2B5EF4-FFF2-40B4-BE49-F238E27FC236}">
                      <a16:creationId xmlns:a16="http://schemas.microsoft.com/office/drawing/2014/main" id="{91944017-F612-462A-AED6-D9E936AB2B24}"/>
                    </a:ext>
                  </a:extLst>
                </p14:cNvPr>
                <p14:cNvContentPartPr/>
                <p14:nvPr/>
              </p14:nvContentPartPr>
              <p14:xfrm>
                <a:off x="1635947" y="6594547"/>
                <a:ext cx="315360" cy="27000"/>
              </p14:xfrm>
            </p:contentPart>
          </mc:Choice>
          <mc:Fallback xmlns="">
            <p:pic>
              <p:nvPicPr>
                <p:cNvPr id="601" name="Freihand 600">
                  <a:extLst>
                    <a:ext uri="{FF2B5EF4-FFF2-40B4-BE49-F238E27FC236}">
                      <a16:creationId xmlns:a16="http://schemas.microsoft.com/office/drawing/2014/main" id="{91944017-F612-462A-AED6-D9E936AB2B24}"/>
                    </a:ext>
                  </a:extLst>
                </p:cNvPr>
                <p:cNvPicPr/>
                <p:nvPr/>
              </p:nvPicPr>
              <p:blipFill>
                <a:blip r:embed="rId998"/>
                <a:stretch>
                  <a:fillRect/>
                </a:stretch>
              </p:blipFill>
              <p:spPr>
                <a:xfrm>
                  <a:off x="1631627" y="6590227"/>
                  <a:ext cx="32400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9">
              <p14:nvContentPartPr>
                <p14:cNvPr id="602" name="Freihand 601">
                  <a:extLst>
                    <a:ext uri="{FF2B5EF4-FFF2-40B4-BE49-F238E27FC236}">
                      <a16:creationId xmlns:a16="http://schemas.microsoft.com/office/drawing/2014/main" id="{C229452E-1BA0-4143-8549-A22BE0A2E651}"/>
                    </a:ext>
                  </a:extLst>
                </p14:cNvPr>
                <p14:cNvContentPartPr/>
                <p14:nvPr/>
              </p14:nvContentPartPr>
              <p14:xfrm>
                <a:off x="1905587" y="6530467"/>
                <a:ext cx="187200" cy="198000"/>
              </p14:xfrm>
            </p:contentPart>
          </mc:Choice>
          <mc:Fallback xmlns="">
            <p:pic>
              <p:nvPicPr>
                <p:cNvPr id="602" name="Freihand 601">
                  <a:extLst>
                    <a:ext uri="{FF2B5EF4-FFF2-40B4-BE49-F238E27FC236}">
                      <a16:creationId xmlns:a16="http://schemas.microsoft.com/office/drawing/2014/main" id="{C229452E-1BA0-4143-8549-A22BE0A2E651}"/>
                    </a:ext>
                  </a:extLst>
                </p:cNvPr>
                <p:cNvPicPr/>
                <p:nvPr/>
              </p:nvPicPr>
              <p:blipFill>
                <a:blip r:embed="rId1000"/>
                <a:stretch>
                  <a:fillRect/>
                </a:stretch>
              </p:blipFill>
              <p:spPr>
                <a:xfrm>
                  <a:off x="1901267" y="6526147"/>
                  <a:ext cx="19584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1">
              <p14:nvContentPartPr>
                <p14:cNvPr id="603" name="Freihand 602">
                  <a:extLst>
                    <a:ext uri="{FF2B5EF4-FFF2-40B4-BE49-F238E27FC236}">
                      <a16:creationId xmlns:a16="http://schemas.microsoft.com/office/drawing/2014/main" id="{4BC4A0EA-84E8-4B5E-8463-34144D6735DF}"/>
                    </a:ext>
                  </a:extLst>
                </p14:cNvPr>
                <p14:cNvContentPartPr/>
                <p14:nvPr/>
              </p14:nvContentPartPr>
              <p14:xfrm>
                <a:off x="2317427" y="6481147"/>
                <a:ext cx="236160" cy="273960"/>
              </p14:xfrm>
            </p:contentPart>
          </mc:Choice>
          <mc:Fallback xmlns="">
            <p:pic>
              <p:nvPicPr>
                <p:cNvPr id="603" name="Freihand 602">
                  <a:extLst>
                    <a:ext uri="{FF2B5EF4-FFF2-40B4-BE49-F238E27FC236}">
                      <a16:creationId xmlns:a16="http://schemas.microsoft.com/office/drawing/2014/main" id="{4BC4A0EA-84E8-4B5E-8463-34144D6735DF}"/>
                    </a:ext>
                  </a:extLst>
                </p:cNvPr>
                <p:cNvPicPr/>
                <p:nvPr/>
              </p:nvPicPr>
              <p:blipFill>
                <a:blip r:embed="rId1002"/>
                <a:stretch>
                  <a:fillRect/>
                </a:stretch>
              </p:blipFill>
              <p:spPr>
                <a:xfrm>
                  <a:off x="2313107" y="6476827"/>
                  <a:ext cx="24480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3">
              <p14:nvContentPartPr>
                <p14:cNvPr id="604" name="Freihand 603">
                  <a:extLst>
                    <a:ext uri="{FF2B5EF4-FFF2-40B4-BE49-F238E27FC236}">
                      <a16:creationId xmlns:a16="http://schemas.microsoft.com/office/drawing/2014/main" id="{49EF415C-97C2-49EC-B720-60530B74D6E4}"/>
                    </a:ext>
                  </a:extLst>
                </p14:cNvPr>
                <p14:cNvContentPartPr/>
                <p14:nvPr/>
              </p14:nvContentPartPr>
              <p14:xfrm>
                <a:off x="2593187" y="6457027"/>
                <a:ext cx="281520" cy="376920"/>
              </p14:xfrm>
            </p:contentPart>
          </mc:Choice>
          <mc:Fallback xmlns="">
            <p:pic>
              <p:nvPicPr>
                <p:cNvPr id="604" name="Freihand 603">
                  <a:extLst>
                    <a:ext uri="{FF2B5EF4-FFF2-40B4-BE49-F238E27FC236}">
                      <a16:creationId xmlns:a16="http://schemas.microsoft.com/office/drawing/2014/main" id="{49EF415C-97C2-49EC-B720-60530B74D6E4}"/>
                    </a:ext>
                  </a:extLst>
                </p:cNvPr>
                <p:cNvPicPr/>
                <p:nvPr/>
              </p:nvPicPr>
              <p:blipFill>
                <a:blip r:embed="rId1004"/>
                <a:stretch>
                  <a:fillRect/>
                </a:stretch>
              </p:blipFill>
              <p:spPr>
                <a:xfrm>
                  <a:off x="2588867" y="6452707"/>
                  <a:ext cx="29016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5">
              <p14:nvContentPartPr>
                <p14:cNvPr id="605" name="Freihand 604">
                  <a:extLst>
                    <a:ext uri="{FF2B5EF4-FFF2-40B4-BE49-F238E27FC236}">
                      <a16:creationId xmlns:a16="http://schemas.microsoft.com/office/drawing/2014/main" id="{78327FCD-1091-4450-9DA4-62179EE2571D}"/>
                    </a:ext>
                  </a:extLst>
                </p14:cNvPr>
                <p14:cNvContentPartPr/>
                <p14:nvPr/>
              </p14:nvContentPartPr>
              <p14:xfrm>
                <a:off x="2811707" y="6602827"/>
                <a:ext cx="704880" cy="190080"/>
              </p14:xfrm>
            </p:contentPart>
          </mc:Choice>
          <mc:Fallback xmlns="">
            <p:pic>
              <p:nvPicPr>
                <p:cNvPr id="605" name="Freihand 604">
                  <a:extLst>
                    <a:ext uri="{FF2B5EF4-FFF2-40B4-BE49-F238E27FC236}">
                      <a16:creationId xmlns:a16="http://schemas.microsoft.com/office/drawing/2014/main" id="{78327FCD-1091-4450-9DA4-62179EE2571D}"/>
                    </a:ext>
                  </a:extLst>
                </p:cNvPr>
                <p:cNvPicPr/>
                <p:nvPr/>
              </p:nvPicPr>
              <p:blipFill>
                <a:blip r:embed="rId1006"/>
                <a:stretch>
                  <a:fillRect/>
                </a:stretch>
              </p:blipFill>
              <p:spPr>
                <a:xfrm>
                  <a:off x="2807387" y="6598507"/>
                  <a:ext cx="71352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7">
              <p14:nvContentPartPr>
                <p14:cNvPr id="606" name="Freihand 605">
                  <a:extLst>
                    <a:ext uri="{FF2B5EF4-FFF2-40B4-BE49-F238E27FC236}">
                      <a16:creationId xmlns:a16="http://schemas.microsoft.com/office/drawing/2014/main" id="{67B74014-9616-47F7-96C9-BF5E2F842F3D}"/>
                    </a:ext>
                  </a:extLst>
                </p14:cNvPr>
                <p14:cNvContentPartPr/>
                <p14:nvPr/>
              </p14:nvContentPartPr>
              <p14:xfrm>
                <a:off x="3541427" y="6580867"/>
                <a:ext cx="395640" cy="103320"/>
              </p14:xfrm>
            </p:contentPart>
          </mc:Choice>
          <mc:Fallback xmlns="">
            <p:pic>
              <p:nvPicPr>
                <p:cNvPr id="606" name="Freihand 605">
                  <a:extLst>
                    <a:ext uri="{FF2B5EF4-FFF2-40B4-BE49-F238E27FC236}">
                      <a16:creationId xmlns:a16="http://schemas.microsoft.com/office/drawing/2014/main" id="{67B74014-9616-47F7-96C9-BF5E2F842F3D}"/>
                    </a:ext>
                  </a:extLst>
                </p:cNvPr>
                <p:cNvPicPr/>
                <p:nvPr/>
              </p:nvPicPr>
              <p:blipFill>
                <a:blip r:embed="rId1008"/>
                <a:stretch>
                  <a:fillRect/>
                </a:stretch>
              </p:blipFill>
              <p:spPr>
                <a:xfrm>
                  <a:off x="3537107" y="6576547"/>
                  <a:ext cx="4042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9">
              <p14:nvContentPartPr>
                <p14:cNvPr id="607" name="Freihand 606">
                  <a:extLst>
                    <a:ext uri="{FF2B5EF4-FFF2-40B4-BE49-F238E27FC236}">
                      <a16:creationId xmlns:a16="http://schemas.microsoft.com/office/drawing/2014/main" id="{6F5939A7-C855-437F-B0B2-798AD44D3CBF}"/>
                    </a:ext>
                  </a:extLst>
                </p14:cNvPr>
                <p14:cNvContentPartPr/>
                <p14:nvPr/>
              </p14:nvContentPartPr>
              <p14:xfrm>
                <a:off x="4070627" y="6626587"/>
                <a:ext cx="232200" cy="16560"/>
              </p14:xfrm>
            </p:contentPart>
          </mc:Choice>
          <mc:Fallback xmlns="">
            <p:pic>
              <p:nvPicPr>
                <p:cNvPr id="607" name="Freihand 606">
                  <a:extLst>
                    <a:ext uri="{FF2B5EF4-FFF2-40B4-BE49-F238E27FC236}">
                      <a16:creationId xmlns:a16="http://schemas.microsoft.com/office/drawing/2014/main" id="{6F5939A7-C855-437F-B0B2-798AD44D3CBF}"/>
                    </a:ext>
                  </a:extLst>
                </p:cNvPr>
                <p:cNvPicPr/>
                <p:nvPr/>
              </p:nvPicPr>
              <p:blipFill>
                <a:blip r:embed="rId1010"/>
                <a:stretch>
                  <a:fillRect/>
                </a:stretch>
              </p:blipFill>
              <p:spPr>
                <a:xfrm>
                  <a:off x="4066307" y="6622267"/>
                  <a:ext cx="2408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1">
              <p14:nvContentPartPr>
                <p14:cNvPr id="608" name="Freihand 607">
                  <a:extLst>
                    <a:ext uri="{FF2B5EF4-FFF2-40B4-BE49-F238E27FC236}">
                      <a16:creationId xmlns:a16="http://schemas.microsoft.com/office/drawing/2014/main" id="{22431830-8FC7-42C3-8982-961035D3B339}"/>
                    </a:ext>
                  </a:extLst>
                </p14:cNvPr>
                <p14:cNvContentPartPr/>
                <p14:nvPr/>
              </p14:nvContentPartPr>
              <p14:xfrm>
                <a:off x="4436027" y="6532267"/>
                <a:ext cx="25560" cy="190440"/>
              </p14:xfrm>
            </p:contentPart>
          </mc:Choice>
          <mc:Fallback xmlns="">
            <p:pic>
              <p:nvPicPr>
                <p:cNvPr id="608" name="Freihand 607">
                  <a:extLst>
                    <a:ext uri="{FF2B5EF4-FFF2-40B4-BE49-F238E27FC236}">
                      <a16:creationId xmlns:a16="http://schemas.microsoft.com/office/drawing/2014/main" id="{22431830-8FC7-42C3-8982-961035D3B339}"/>
                    </a:ext>
                  </a:extLst>
                </p:cNvPr>
                <p:cNvPicPr/>
                <p:nvPr/>
              </p:nvPicPr>
              <p:blipFill>
                <a:blip r:embed="rId1012"/>
                <a:stretch>
                  <a:fillRect/>
                </a:stretch>
              </p:blipFill>
              <p:spPr>
                <a:xfrm>
                  <a:off x="4431707" y="6527947"/>
                  <a:ext cx="3420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3">
              <p14:nvContentPartPr>
                <p14:cNvPr id="609" name="Freihand 608">
                  <a:extLst>
                    <a:ext uri="{FF2B5EF4-FFF2-40B4-BE49-F238E27FC236}">
                      <a16:creationId xmlns:a16="http://schemas.microsoft.com/office/drawing/2014/main" id="{2E60E023-8BED-45E9-91AB-C90E0FD96883}"/>
                    </a:ext>
                  </a:extLst>
                </p14:cNvPr>
                <p14:cNvContentPartPr/>
                <p14:nvPr/>
              </p14:nvContentPartPr>
              <p14:xfrm>
                <a:off x="4230827" y="6471067"/>
                <a:ext cx="361440" cy="229680"/>
              </p14:xfrm>
            </p:contentPart>
          </mc:Choice>
          <mc:Fallback xmlns="">
            <p:pic>
              <p:nvPicPr>
                <p:cNvPr id="609" name="Freihand 608">
                  <a:extLst>
                    <a:ext uri="{FF2B5EF4-FFF2-40B4-BE49-F238E27FC236}">
                      <a16:creationId xmlns:a16="http://schemas.microsoft.com/office/drawing/2014/main" id="{2E60E023-8BED-45E9-91AB-C90E0FD96883}"/>
                    </a:ext>
                  </a:extLst>
                </p:cNvPr>
                <p:cNvPicPr/>
                <p:nvPr/>
              </p:nvPicPr>
              <p:blipFill>
                <a:blip r:embed="rId1014"/>
                <a:stretch>
                  <a:fillRect/>
                </a:stretch>
              </p:blipFill>
              <p:spPr>
                <a:xfrm>
                  <a:off x="4226507" y="6466747"/>
                  <a:ext cx="3700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5">
              <p14:nvContentPartPr>
                <p14:cNvPr id="610" name="Freihand 609">
                  <a:extLst>
                    <a:ext uri="{FF2B5EF4-FFF2-40B4-BE49-F238E27FC236}">
                      <a16:creationId xmlns:a16="http://schemas.microsoft.com/office/drawing/2014/main" id="{66FC0D18-5B2E-4A81-A98F-2B66646422BC}"/>
                    </a:ext>
                  </a:extLst>
                </p14:cNvPr>
                <p14:cNvContentPartPr/>
                <p14:nvPr/>
              </p14:nvContentPartPr>
              <p14:xfrm>
                <a:off x="4653827" y="6621907"/>
                <a:ext cx="19080" cy="50040"/>
              </p14:xfrm>
            </p:contentPart>
          </mc:Choice>
          <mc:Fallback xmlns="">
            <p:pic>
              <p:nvPicPr>
                <p:cNvPr id="610" name="Freihand 609">
                  <a:extLst>
                    <a:ext uri="{FF2B5EF4-FFF2-40B4-BE49-F238E27FC236}">
                      <a16:creationId xmlns:a16="http://schemas.microsoft.com/office/drawing/2014/main" id="{66FC0D18-5B2E-4A81-A98F-2B66646422BC}"/>
                    </a:ext>
                  </a:extLst>
                </p:cNvPr>
                <p:cNvPicPr/>
                <p:nvPr/>
              </p:nvPicPr>
              <p:blipFill>
                <a:blip r:embed="rId1016"/>
                <a:stretch>
                  <a:fillRect/>
                </a:stretch>
              </p:blipFill>
              <p:spPr>
                <a:xfrm>
                  <a:off x="4649507" y="6617587"/>
                  <a:ext cx="2772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7">
              <p14:nvContentPartPr>
                <p14:cNvPr id="611" name="Freihand 610">
                  <a:extLst>
                    <a:ext uri="{FF2B5EF4-FFF2-40B4-BE49-F238E27FC236}">
                      <a16:creationId xmlns:a16="http://schemas.microsoft.com/office/drawing/2014/main" id="{05331254-975B-4AC8-A2E6-B9952C3EE681}"/>
                    </a:ext>
                  </a:extLst>
                </p14:cNvPr>
                <p14:cNvContentPartPr/>
                <p14:nvPr/>
              </p14:nvContentPartPr>
              <p14:xfrm>
                <a:off x="4735547" y="6409147"/>
                <a:ext cx="16200" cy="281160"/>
              </p14:xfrm>
            </p:contentPart>
          </mc:Choice>
          <mc:Fallback xmlns="">
            <p:pic>
              <p:nvPicPr>
                <p:cNvPr id="611" name="Freihand 610">
                  <a:extLst>
                    <a:ext uri="{FF2B5EF4-FFF2-40B4-BE49-F238E27FC236}">
                      <a16:creationId xmlns:a16="http://schemas.microsoft.com/office/drawing/2014/main" id="{05331254-975B-4AC8-A2E6-B9952C3EE681}"/>
                    </a:ext>
                  </a:extLst>
                </p:cNvPr>
                <p:cNvPicPr/>
                <p:nvPr/>
              </p:nvPicPr>
              <p:blipFill>
                <a:blip r:embed="rId1018"/>
                <a:stretch>
                  <a:fillRect/>
                </a:stretch>
              </p:blipFill>
              <p:spPr>
                <a:xfrm>
                  <a:off x="4731227" y="6404827"/>
                  <a:ext cx="2484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9">
              <p14:nvContentPartPr>
                <p14:cNvPr id="612" name="Freihand 611">
                  <a:extLst>
                    <a:ext uri="{FF2B5EF4-FFF2-40B4-BE49-F238E27FC236}">
                      <a16:creationId xmlns:a16="http://schemas.microsoft.com/office/drawing/2014/main" id="{B426DB1A-CCAE-4B18-AD5A-29586F7AC1D4}"/>
                    </a:ext>
                  </a:extLst>
                </p14:cNvPr>
                <p14:cNvContentPartPr/>
                <p14:nvPr/>
              </p14:nvContentPartPr>
              <p14:xfrm>
                <a:off x="4838507" y="6522907"/>
                <a:ext cx="503640" cy="138600"/>
              </p14:xfrm>
            </p:contentPart>
          </mc:Choice>
          <mc:Fallback xmlns="">
            <p:pic>
              <p:nvPicPr>
                <p:cNvPr id="612" name="Freihand 611">
                  <a:extLst>
                    <a:ext uri="{FF2B5EF4-FFF2-40B4-BE49-F238E27FC236}">
                      <a16:creationId xmlns:a16="http://schemas.microsoft.com/office/drawing/2014/main" id="{B426DB1A-CCAE-4B18-AD5A-29586F7AC1D4}"/>
                    </a:ext>
                  </a:extLst>
                </p:cNvPr>
                <p:cNvPicPr/>
                <p:nvPr/>
              </p:nvPicPr>
              <p:blipFill>
                <a:blip r:embed="rId1020"/>
                <a:stretch>
                  <a:fillRect/>
                </a:stretch>
              </p:blipFill>
              <p:spPr>
                <a:xfrm>
                  <a:off x="4834187" y="6518587"/>
                  <a:ext cx="5122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1">
              <p14:nvContentPartPr>
                <p14:cNvPr id="613" name="Freihand 612">
                  <a:extLst>
                    <a:ext uri="{FF2B5EF4-FFF2-40B4-BE49-F238E27FC236}">
                      <a16:creationId xmlns:a16="http://schemas.microsoft.com/office/drawing/2014/main" id="{EACB9EAC-755B-4167-BA78-4A5B734E15AE}"/>
                    </a:ext>
                  </a:extLst>
                </p14:cNvPr>
                <p14:cNvContentPartPr/>
                <p14:nvPr/>
              </p14:nvContentPartPr>
              <p14:xfrm>
                <a:off x="5478587" y="6563227"/>
                <a:ext cx="410040" cy="118800"/>
              </p14:xfrm>
            </p:contentPart>
          </mc:Choice>
          <mc:Fallback xmlns="">
            <p:pic>
              <p:nvPicPr>
                <p:cNvPr id="613" name="Freihand 612">
                  <a:extLst>
                    <a:ext uri="{FF2B5EF4-FFF2-40B4-BE49-F238E27FC236}">
                      <a16:creationId xmlns:a16="http://schemas.microsoft.com/office/drawing/2014/main" id="{EACB9EAC-755B-4167-BA78-4A5B734E15AE}"/>
                    </a:ext>
                  </a:extLst>
                </p:cNvPr>
                <p:cNvPicPr/>
                <p:nvPr/>
              </p:nvPicPr>
              <p:blipFill>
                <a:blip r:embed="rId1022"/>
                <a:stretch>
                  <a:fillRect/>
                </a:stretch>
              </p:blipFill>
              <p:spPr>
                <a:xfrm>
                  <a:off x="5474267" y="6558907"/>
                  <a:ext cx="41868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3">
              <p14:nvContentPartPr>
                <p14:cNvPr id="614" name="Freihand 613">
                  <a:extLst>
                    <a:ext uri="{FF2B5EF4-FFF2-40B4-BE49-F238E27FC236}">
                      <a16:creationId xmlns:a16="http://schemas.microsoft.com/office/drawing/2014/main" id="{09DB04A2-F5BB-42A2-AE7E-74B8530BC9E6}"/>
                    </a:ext>
                  </a:extLst>
                </p14:cNvPr>
                <p14:cNvContentPartPr/>
                <p14:nvPr/>
              </p14:nvContentPartPr>
              <p14:xfrm>
                <a:off x="5841107" y="6583027"/>
                <a:ext cx="265680" cy="117720"/>
              </p14:xfrm>
            </p:contentPart>
          </mc:Choice>
          <mc:Fallback xmlns="">
            <p:pic>
              <p:nvPicPr>
                <p:cNvPr id="614" name="Freihand 613">
                  <a:extLst>
                    <a:ext uri="{FF2B5EF4-FFF2-40B4-BE49-F238E27FC236}">
                      <a16:creationId xmlns:a16="http://schemas.microsoft.com/office/drawing/2014/main" id="{09DB04A2-F5BB-42A2-AE7E-74B8530BC9E6}"/>
                    </a:ext>
                  </a:extLst>
                </p:cNvPr>
                <p:cNvPicPr/>
                <p:nvPr/>
              </p:nvPicPr>
              <p:blipFill>
                <a:blip r:embed="rId1024"/>
                <a:stretch>
                  <a:fillRect/>
                </a:stretch>
              </p:blipFill>
              <p:spPr>
                <a:xfrm>
                  <a:off x="5836787" y="6578707"/>
                  <a:ext cx="274320" cy="126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41845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14B4C-10B8-7926-D954-E4F8F368D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C887A75-6791-6DB1-3469-469DB1E51FB6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Zölle</a:t>
            </a:r>
            <a:r>
              <a:rPr lang="en-US" sz="3991" dirty="0">
                <a:solidFill>
                  <a:sysClr val="windowText" lastClr="000000"/>
                </a:solidFill>
              </a:rPr>
              <a:t> und </a:t>
            </a:r>
            <a:r>
              <a:rPr lang="en-US" sz="3991" dirty="0" err="1">
                <a:solidFill>
                  <a:sysClr val="windowText" lastClr="000000"/>
                </a:solidFill>
              </a:rPr>
              <a:t>Quoten</a:t>
            </a:r>
            <a:r>
              <a:rPr lang="en-US" sz="3991" dirty="0">
                <a:solidFill>
                  <a:sysClr val="windowText" lastClr="000000"/>
                </a:solidFill>
              </a:rPr>
              <a:t> in </a:t>
            </a:r>
            <a:r>
              <a:rPr lang="en-US" sz="3991" dirty="0" err="1">
                <a:solidFill>
                  <a:sysClr val="windowText" lastClr="000000"/>
                </a:solidFill>
              </a:rPr>
              <a:t>einem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kleinen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341FE87-70A7-E765-FD02-4C4E63DF809B}"/>
              </a:ext>
            </a:extLst>
          </p:cNvPr>
          <p:cNvSpPr txBox="1"/>
          <p:nvPr/>
        </p:nvSpPr>
        <p:spPr>
          <a:xfrm>
            <a:off x="1102241" y="1227246"/>
            <a:ext cx="8108895" cy="411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u="sng" dirty="0"/>
              <a:t>Annahmen: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Kleines Land relativ zum Weltmarkt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Normale Nachfrage- und Angebotsstruktur auf dem Heimatmarkt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Vollkommen preiselastisches Angebot auf dem Weltmarkt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0B35DFA-2C50-9189-E01A-ED18B2149D3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14:cNvPr>
              <p14:cNvContentPartPr/>
              <p14:nvPr/>
            </p14:nvContentPartPr>
            <p14:xfrm>
              <a:off x="1412747" y="2610427"/>
              <a:ext cx="5367600" cy="1508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8427" y="2606107"/>
                <a:ext cx="537624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14:cNvPr>
              <p14:cNvContentPartPr/>
              <p14:nvPr/>
            </p14:nvContentPartPr>
            <p14:xfrm>
              <a:off x="3233627" y="4696627"/>
              <a:ext cx="5146200" cy="13176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29307" y="4692307"/>
                <a:ext cx="515484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14:cNvPr>
              <p14:cNvContentPartPr/>
              <p14:nvPr/>
            </p14:nvContentPartPr>
            <p14:xfrm>
              <a:off x="1495187" y="3538147"/>
              <a:ext cx="6831360" cy="3276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90867" y="3533827"/>
                <a:ext cx="684000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14:cNvPr>
              <p14:cNvContentPartPr/>
              <p14:nvPr/>
            </p14:nvContentPartPr>
            <p14:xfrm>
              <a:off x="1327067" y="4007947"/>
              <a:ext cx="3906000" cy="5868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22747" y="4003627"/>
                <a:ext cx="3914640" cy="6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7D30C87-B86A-40F2-BE3E-7CE1BC0011F9}"/>
              </a:ext>
            </a:extLst>
          </p:cNvPr>
          <p:cNvGrpSpPr/>
          <p:nvPr/>
        </p:nvGrpSpPr>
        <p:grpSpPr>
          <a:xfrm>
            <a:off x="8921267" y="2644987"/>
            <a:ext cx="1892880" cy="1336680"/>
            <a:chOff x="8921267" y="2644987"/>
            <a:chExt cx="1892880" cy="133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14:cNvPr>
                <p14:cNvContentPartPr/>
                <p14:nvPr/>
              </p14:nvContentPartPr>
              <p14:xfrm>
                <a:off x="9268307" y="2975467"/>
                <a:ext cx="26280" cy="68076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263987" y="2971147"/>
                  <a:ext cx="34920" cy="68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14:cNvPr>
                <p14:cNvContentPartPr/>
                <p14:nvPr/>
              </p14:nvContentPartPr>
              <p14:xfrm>
                <a:off x="9061667" y="3592147"/>
                <a:ext cx="1448640" cy="6192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057347" y="3587827"/>
                  <a:ext cx="145728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14:cNvPr>
                <p14:cNvContentPartPr/>
                <p14:nvPr/>
              </p14:nvContentPartPr>
              <p14:xfrm>
                <a:off x="10535507" y="3475147"/>
                <a:ext cx="248400" cy="2113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31187" y="3470827"/>
                  <a:ext cx="257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14:cNvPr>
                <p14:cNvContentPartPr/>
                <p14:nvPr/>
              </p14:nvContentPartPr>
              <p14:xfrm>
                <a:off x="9130787" y="2669107"/>
                <a:ext cx="270360" cy="34668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126467" y="2664787"/>
                  <a:ext cx="27900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14:cNvPr>
                <p14:cNvContentPartPr/>
                <p14:nvPr/>
              </p14:nvContentPartPr>
              <p14:xfrm>
                <a:off x="8921267" y="2644987"/>
                <a:ext cx="153000" cy="3744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916947" y="2640667"/>
                  <a:ext cx="16164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14:cNvPr>
                <p14:cNvContentPartPr/>
                <p14:nvPr/>
              </p14:nvContentPartPr>
              <p14:xfrm>
                <a:off x="10653227" y="3788347"/>
                <a:ext cx="123120" cy="1933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648907" y="3784027"/>
                  <a:ext cx="1317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14:cNvPr>
                <p14:cNvContentPartPr/>
                <p14:nvPr/>
              </p14:nvContentPartPr>
              <p14:xfrm>
                <a:off x="10649267" y="3762067"/>
                <a:ext cx="164880" cy="1126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644947" y="3757747"/>
                  <a:ext cx="1735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14:cNvPr>
                <p14:cNvContentPartPr/>
                <p14:nvPr/>
              </p14:nvContentPartPr>
              <p14:xfrm>
                <a:off x="9523187" y="2974747"/>
                <a:ext cx="519480" cy="4467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18867" y="2970427"/>
                  <a:ext cx="52812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14:cNvPr>
                <p14:cNvContentPartPr/>
                <p14:nvPr/>
              </p14:nvContentPartPr>
              <p14:xfrm>
                <a:off x="10176947" y="3327907"/>
                <a:ext cx="144000" cy="1951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72627" y="3323587"/>
                  <a:ext cx="1526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14:cNvPr>
                <p14:cNvContentPartPr/>
                <p14:nvPr/>
              </p14:nvContentPartPr>
              <p14:xfrm>
                <a:off x="10279187" y="3323947"/>
                <a:ext cx="132120" cy="1659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274867" y="3319627"/>
                  <a:ext cx="1407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14:cNvPr>
                <p14:cNvContentPartPr/>
                <p14:nvPr/>
              </p14:nvContentPartPr>
              <p14:xfrm>
                <a:off x="9477467" y="2916067"/>
                <a:ext cx="676080" cy="5310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473147" y="2911747"/>
                  <a:ext cx="684720" cy="53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14:cNvPr>
                <p14:cNvContentPartPr/>
                <p14:nvPr/>
              </p14:nvContentPartPr>
              <p14:xfrm>
                <a:off x="10282427" y="2684947"/>
                <a:ext cx="129600" cy="1886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278107" y="2680627"/>
                  <a:ext cx="13824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14:cNvPr>
                <p14:cNvContentPartPr/>
                <p14:nvPr/>
              </p14:nvContentPartPr>
              <p14:xfrm>
                <a:off x="10410227" y="2680987"/>
                <a:ext cx="37800" cy="1717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05907" y="2676667"/>
                  <a:ext cx="464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14:cNvPr>
                <p14:cNvContentPartPr/>
                <p14:nvPr/>
              </p14:nvContentPartPr>
              <p14:xfrm>
                <a:off x="10324907" y="2752987"/>
                <a:ext cx="153000" cy="122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320587" y="2748667"/>
                  <a:ext cx="161640" cy="2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F0808F0-15C8-48F4-ABB9-0FD9075B92E8}"/>
              </a:ext>
            </a:extLst>
          </p:cNvPr>
          <p:cNvGrpSpPr/>
          <p:nvPr/>
        </p:nvGrpSpPr>
        <p:grpSpPr>
          <a:xfrm>
            <a:off x="4261787" y="4842787"/>
            <a:ext cx="1954800" cy="396000"/>
            <a:chOff x="4261787" y="4842787"/>
            <a:chExt cx="1954800" cy="396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14:cNvPr>
                <p14:cNvContentPartPr/>
                <p14:nvPr/>
              </p14:nvContentPartPr>
              <p14:xfrm>
                <a:off x="4261787" y="4991827"/>
                <a:ext cx="177480" cy="2469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257467" y="4987507"/>
                  <a:ext cx="18612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14:cNvPr>
                <p14:cNvContentPartPr/>
                <p14:nvPr/>
              </p14:nvContentPartPr>
              <p14:xfrm>
                <a:off x="4506227" y="5059867"/>
                <a:ext cx="178560" cy="676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501907" y="5055547"/>
                  <a:ext cx="1872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14:cNvPr>
                <p14:cNvContentPartPr/>
                <p14:nvPr/>
              </p14:nvContentPartPr>
              <p14:xfrm>
                <a:off x="4855427" y="4981747"/>
                <a:ext cx="31320" cy="345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851107" y="4977427"/>
                  <a:ext cx="399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14:cNvPr>
                <p14:cNvContentPartPr/>
                <p14:nvPr/>
              </p14:nvContentPartPr>
              <p14:xfrm>
                <a:off x="4875227" y="5045467"/>
                <a:ext cx="27000" cy="144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870907" y="5041147"/>
                  <a:ext cx="35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14:cNvPr>
                <p14:cNvContentPartPr/>
                <p14:nvPr/>
              </p14:nvContentPartPr>
              <p14:xfrm>
                <a:off x="5157827" y="4974907"/>
                <a:ext cx="206280" cy="2329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153507" y="4970587"/>
                  <a:ext cx="21492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14:cNvPr>
                <p14:cNvContentPartPr/>
                <p14:nvPr/>
              </p14:nvContentPartPr>
              <p14:xfrm>
                <a:off x="5430347" y="4981387"/>
                <a:ext cx="177120" cy="1695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426027" y="4977067"/>
                  <a:ext cx="18576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14:cNvPr>
                <p14:cNvContentPartPr/>
                <p14:nvPr/>
              </p14:nvContentPartPr>
              <p14:xfrm>
                <a:off x="5644187" y="4897867"/>
                <a:ext cx="104040" cy="1530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639867" y="4893547"/>
                  <a:ext cx="1126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14:cNvPr>
                <p14:cNvContentPartPr/>
                <p14:nvPr/>
              </p14:nvContentPartPr>
              <p14:xfrm>
                <a:off x="5753987" y="4975627"/>
                <a:ext cx="345960" cy="597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49667" y="4971307"/>
                  <a:ext cx="35460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14:cNvPr>
                <p14:cNvContentPartPr/>
                <p14:nvPr/>
              </p14:nvContentPartPr>
              <p14:xfrm>
                <a:off x="6200747" y="4842787"/>
                <a:ext cx="15840" cy="2160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196427" y="4838467"/>
                  <a:ext cx="24480" cy="224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614667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14:cNvPr>
              <p14:cNvContentPartPr/>
              <p14:nvPr/>
            </p14:nvContentPartPr>
            <p14:xfrm>
              <a:off x="292787" y="3367147"/>
              <a:ext cx="1012680" cy="9792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8467" y="3362827"/>
                <a:ext cx="102132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14:cNvPr>
              <p14:cNvContentPartPr/>
              <p14:nvPr/>
            </p14:nvContentPartPr>
            <p14:xfrm>
              <a:off x="2496707" y="1417387"/>
              <a:ext cx="71280" cy="16668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492387" y="1413067"/>
                <a:ext cx="79920" cy="175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C6B6643D-C5F3-4EAC-BD70-6A5436088D39}"/>
              </a:ext>
            </a:extLst>
          </p:cNvPr>
          <p:cNvGrpSpPr/>
          <p:nvPr/>
        </p:nvGrpSpPr>
        <p:grpSpPr>
          <a:xfrm>
            <a:off x="482507" y="747427"/>
            <a:ext cx="4231800" cy="4131000"/>
            <a:chOff x="482507" y="747427"/>
            <a:chExt cx="4231800" cy="413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14:cNvPr>
                <p14:cNvContentPartPr/>
                <p14:nvPr/>
              </p14:nvContentPartPr>
              <p14:xfrm>
                <a:off x="3926267" y="2975467"/>
                <a:ext cx="69840" cy="4752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921947" y="2971147"/>
                  <a:ext cx="78480" cy="48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14:cNvPr>
                <p14:cNvContentPartPr/>
                <p14:nvPr/>
              </p14:nvContentPartPr>
              <p14:xfrm>
                <a:off x="3739427" y="3902467"/>
                <a:ext cx="100080" cy="51120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735107" y="3898147"/>
                  <a:ext cx="108720" cy="51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14:cNvPr>
                <p14:cNvContentPartPr/>
                <p14:nvPr/>
              </p14:nvContentPartPr>
              <p14:xfrm>
                <a:off x="3640427" y="4651987"/>
                <a:ext cx="137520" cy="2264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3636107" y="4647667"/>
                  <a:ext cx="14616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14:cNvPr>
                <p14:cNvContentPartPr/>
                <p14:nvPr/>
              </p14:nvContentPartPr>
              <p14:xfrm>
                <a:off x="3646187" y="4708507"/>
                <a:ext cx="144360" cy="1044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641867" y="4704187"/>
                  <a:ext cx="153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14:cNvPr>
                <p14:cNvContentPartPr/>
                <p14:nvPr/>
              </p14:nvContentPartPr>
              <p14:xfrm>
                <a:off x="3829067" y="4566307"/>
                <a:ext cx="123840" cy="1620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824747" y="4561987"/>
                  <a:ext cx="1324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14:cNvPr>
                <p14:cNvContentPartPr/>
                <p14:nvPr/>
              </p14:nvContentPartPr>
              <p14:xfrm>
                <a:off x="4004387" y="2255467"/>
                <a:ext cx="7920" cy="2386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000067" y="2251147"/>
                  <a:ext cx="165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14:cNvPr>
                <p14:cNvContentPartPr/>
                <p14:nvPr/>
              </p14:nvContentPartPr>
              <p14:xfrm>
                <a:off x="3870467" y="2207947"/>
                <a:ext cx="69480" cy="7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866147" y="2203627"/>
                  <a:ext cx="781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14:cNvPr>
                <p14:cNvContentPartPr/>
                <p14:nvPr/>
              </p14:nvContentPartPr>
              <p14:xfrm>
                <a:off x="3347027" y="2273107"/>
                <a:ext cx="267120" cy="435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342707" y="2268787"/>
                  <a:ext cx="27576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14:cNvPr>
                <p14:cNvContentPartPr/>
                <p14:nvPr/>
              </p14:nvContentPartPr>
              <p14:xfrm>
                <a:off x="1579787" y="2209387"/>
                <a:ext cx="1137600" cy="698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575467" y="2205067"/>
                  <a:ext cx="1146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14:cNvPr>
                <p14:cNvContentPartPr/>
                <p14:nvPr/>
              </p14:nvContentPartPr>
              <p14:xfrm>
                <a:off x="1189187" y="2180227"/>
                <a:ext cx="99000" cy="1994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84867" y="2175907"/>
                  <a:ext cx="10764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14:cNvPr>
                <p14:cNvContentPartPr/>
                <p14:nvPr/>
              </p14:nvContentPartPr>
              <p14:xfrm>
                <a:off x="1284587" y="2055667"/>
                <a:ext cx="94320" cy="1591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280267" y="2051347"/>
                  <a:ext cx="1029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14:cNvPr>
                <p14:cNvContentPartPr/>
                <p14:nvPr/>
              </p14:nvContentPartPr>
              <p14:xfrm>
                <a:off x="4072067" y="1465267"/>
                <a:ext cx="6840" cy="3279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067747" y="1460947"/>
                  <a:ext cx="1548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14:cNvPr>
                <p14:cNvContentPartPr/>
                <p14:nvPr/>
              </p14:nvContentPartPr>
              <p14:xfrm>
                <a:off x="3972707" y="1658587"/>
                <a:ext cx="253800" cy="18072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3968387" y="1654267"/>
                  <a:ext cx="2624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14:cNvPr>
                <p14:cNvContentPartPr/>
                <p14:nvPr/>
              </p14:nvContentPartPr>
              <p14:xfrm>
                <a:off x="3767507" y="972067"/>
                <a:ext cx="155520" cy="2826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763187" y="967747"/>
                  <a:ext cx="1641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14:cNvPr>
                <p14:cNvContentPartPr/>
                <p14:nvPr/>
              </p14:nvContentPartPr>
              <p14:xfrm>
                <a:off x="3853907" y="991147"/>
                <a:ext cx="260640" cy="1713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849587" y="986827"/>
                  <a:ext cx="2692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14:cNvPr>
                <p14:cNvContentPartPr/>
                <p14:nvPr/>
              </p14:nvContentPartPr>
              <p14:xfrm>
                <a:off x="4087187" y="930307"/>
                <a:ext cx="214200" cy="1915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82867" y="925987"/>
                  <a:ext cx="2228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14:cNvPr>
                <p14:cNvContentPartPr/>
                <p14:nvPr/>
              </p14:nvContentPartPr>
              <p14:xfrm>
                <a:off x="4297067" y="900067"/>
                <a:ext cx="88560" cy="1602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292747" y="895747"/>
                  <a:ext cx="972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14:cNvPr>
                <p14:cNvContentPartPr/>
                <p14:nvPr/>
              </p14:nvContentPartPr>
              <p14:xfrm>
                <a:off x="4366907" y="972427"/>
                <a:ext cx="95400" cy="766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362587" y="968107"/>
                  <a:ext cx="1040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14:cNvPr>
                <p14:cNvContentPartPr/>
                <p14:nvPr/>
              </p14:nvContentPartPr>
              <p14:xfrm>
                <a:off x="4496867" y="923467"/>
                <a:ext cx="91440" cy="90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492547" y="919147"/>
                  <a:ext cx="10008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14:cNvPr>
                <p14:cNvContentPartPr/>
                <p14:nvPr/>
              </p14:nvContentPartPr>
              <p14:xfrm>
                <a:off x="4454027" y="830587"/>
                <a:ext cx="20880" cy="234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449707" y="826267"/>
                  <a:ext cx="295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14:cNvPr>
                <p14:cNvContentPartPr/>
                <p14:nvPr/>
              </p14:nvContentPartPr>
              <p14:xfrm>
                <a:off x="1573667" y="1077907"/>
                <a:ext cx="297360" cy="29232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569347" y="1073587"/>
                  <a:ext cx="30600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14:cNvPr>
                <p14:cNvContentPartPr/>
                <p14:nvPr/>
              </p14:nvContentPartPr>
              <p14:xfrm>
                <a:off x="1615787" y="1137667"/>
                <a:ext cx="374400" cy="3459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611467" y="1133347"/>
                  <a:ext cx="383040" cy="35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14:cNvPr>
                <p14:cNvContentPartPr/>
                <p14:nvPr/>
              </p14:nvContentPartPr>
              <p14:xfrm>
                <a:off x="1701467" y="1265107"/>
                <a:ext cx="458640" cy="3625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697147" y="1260787"/>
                  <a:ext cx="467280" cy="3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14:cNvPr>
                <p14:cNvContentPartPr/>
                <p14:nvPr/>
              </p14:nvContentPartPr>
              <p14:xfrm>
                <a:off x="1755107" y="1445107"/>
                <a:ext cx="497880" cy="3970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750787" y="1440787"/>
                  <a:ext cx="506520" cy="40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14:cNvPr>
                <p14:cNvContentPartPr/>
                <p14:nvPr/>
              </p14:nvContentPartPr>
              <p14:xfrm>
                <a:off x="2029067" y="1554187"/>
                <a:ext cx="409320" cy="3780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024747" y="1549867"/>
                  <a:ext cx="41796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14:cNvPr>
                <p14:cNvContentPartPr/>
                <p14:nvPr/>
              </p14:nvContentPartPr>
              <p14:xfrm>
                <a:off x="2234267" y="1593787"/>
                <a:ext cx="361440" cy="38088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229947" y="1589467"/>
                  <a:ext cx="37008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14:cNvPr>
                <p14:cNvContentPartPr/>
                <p14:nvPr/>
              </p14:nvContentPartPr>
              <p14:xfrm>
                <a:off x="2430827" y="1736347"/>
                <a:ext cx="334800" cy="3027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426507" y="1732027"/>
                  <a:ext cx="3434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14:cNvPr>
                <p14:cNvContentPartPr/>
                <p14:nvPr/>
              </p14:nvContentPartPr>
              <p14:xfrm>
                <a:off x="2756987" y="1927867"/>
                <a:ext cx="218880" cy="18180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752667" y="1923547"/>
                  <a:ext cx="2275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14:cNvPr>
                <p14:cNvContentPartPr/>
                <p14:nvPr/>
              </p14:nvContentPartPr>
              <p14:xfrm>
                <a:off x="3060107" y="1976107"/>
                <a:ext cx="343800" cy="1890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055787" y="1971787"/>
                  <a:ext cx="3524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14:cNvPr>
                <p14:cNvContentPartPr/>
                <p14:nvPr/>
              </p14:nvContentPartPr>
              <p14:xfrm>
                <a:off x="2412107" y="977467"/>
                <a:ext cx="465840" cy="7826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407787" y="973147"/>
                  <a:ext cx="474480" cy="79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14:cNvPr>
                <p14:cNvContentPartPr/>
                <p14:nvPr/>
              </p14:nvContentPartPr>
              <p14:xfrm>
                <a:off x="2906027" y="829507"/>
                <a:ext cx="115560" cy="16308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901707" y="825187"/>
                  <a:ext cx="1242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14:cNvPr>
                <p14:cNvContentPartPr/>
                <p14:nvPr/>
              </p14:nvContentPartPr>
              <p14:xfrm>
                <a:off x="2967947" y="918067"/>
                <a:ext cx="68400" cy="385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963627" y="913747"/>
                  <a:ext cx="770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14:cNvPr>
                <p14:cNvContentPartPr/>
                <p14:nvPr/>
              </p14:nvContentPartPr>
              <p14:xfrm>
                <a:off x="3067667" y="747427"/>
                <a:ext cx="232200" cy="1828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063347" y="743107"/>
                  <a:ext cx="24084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14:cNvPr>
                <p14:cNvContentPartPr/>
                <p14:nvPr/>
              </p14:nvContentPartPr>
              <p14:xfrm>
                <a:off x="1566827" y="2279227"/>
                <a:ext cx="270720" cy="28296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562507" y="2274907"/>
                  <a:ext cx="27936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14:cNvPr>
                <p14:cNvContentPartPr/>
                <p14:nvPr/>
              </p14:nvContentPartPr>
              <p14:xfrm>
                <a:off x="1626227" y="2265907"/>
                <a:ext cx="454680" cy="4359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621907" y="2261587"/>
                  <a:ext cx="463320" cy="44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14:cNvPr>
                <p14:cNvContentPartPr/>
                <p14:nvPr/>
              </p14:nvContentPartPr>
              <p14:xfrm>
                <a:off x="1637387" y="2333947"/>
                <a:ext cx="618840" cy="5259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633067" y="2329627"/>
                  <a:ext cx="627480" cy="53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14:cNvPr>
                <p14:cNvContentPartPr/>
                <p14:nvPr/>
              </p14:nvContentPartPr>
              <p14:xfrm>
                <a:off x="1708667" y="2372827"/>
                <a:ext cx="778320" cy="7552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704347" y="2368507"/>
                  <a:ext cx="786960" cy="76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14:cNvPr>
                <p14:cNvContentPartPr/>
                <p14:nvPr/>
              </p14:nvContentPartPr>
              <p14:xfrm>
                <a:off x="1812347" y="2557147"/>
                <a:ext cx="732600" cy="7977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808027" y="2552827"/>
                  <a:ext cx="741240" cy="80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14:cNvPr>
                <p14:cNvContentPartPr/>
                <p14:nvPr/>
              </p14:nvContentPartPr>
              <p14:xfrm>
                <a:off x="2171987" y="2514307"/>
                <a:ext cx="773280" cy="70668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2167667" y="2509987"/>
                  <a:ext cx="781920" cy="71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14:cNvPr>
                <p14:cNvContentPartPr/>
                <p14:nvPr/>
              </p14:nvContentPartPr>
              <p14:xfrm>
                <a:off x="2767427" y="2416027"/>
                <a:ext cx="538560" cy="45576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2763107" y="2411707"/>
                  <a:ext cx="547200" cy="46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14:cNvPr>
                <p14:cNvContentPartPr/>
                <p14:nvPr/>
              </p14:nvContentPartPr>
              <p14:xfrm>
                <a:off x="3134627" y="2411707"/>
                <a:ext cx="320760" cy="2883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3130307" y="2407387"/>
                  <a:ext cx="3294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14:cNvPr>
                <p14:cNvContentPartPr/>
                <p14:nvPr/>
              </p14:nvContentPartPr>
              <p14:xfrm>
                <a:off x="1017107" y="3074467"/>
                <a:ext cx="866520" cy="101628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12787" y="3070147"/>
                  <a:ext cx="875160" cy="10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14:cNvPr>
                <p14:cNvContentPartPr/>
                <p14:nvPr/>
              </p14:nvContentPartPr>
              <p14:xfrm>
                <a:off x="552347" y="4323667"/>
                <a:ext cx="60120" cy="2127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48027" y="4319347"/>
                  <a:ext cx="687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14:cNvPr>
                <p14:cNvContentPartPr/>
                <p14:nvPr/>
              </p14:nvContentPartPr>
              <p14:xfrm>
                <a:off x="482507" y="4284787"/>
                <a:ext cx="146160" cy="1782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78187" y="4280467"/>
                  <a:ext cx="1548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14:cNvPr>
                <p14:cNvContentPartPr/>
                <p14:nvPr/>
              </p14:nvContentPartPr>
              <p14:xfrm>
                <a:off x="703547" y="4227187"/>
                <a:ext cx="76320" cy="17568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699227" y="4222867"/>
                  <a:ext cx="849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14:cNvPr>
                <p14:cNvContentPartPr/>
                <p14:nvPr/>
              </p14:nvContentPartPr>
              <p14:xfrm>
                <a:off x="655307" y="4154107"/>
                <a:ext cx="293040" cy="1872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50987" y="4149787"/>
                  <a:ext cx="3016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14:cNvPr>
                <p14:cNvContentPartPr/>
                <p14:nvPr/>
              </p14:nvContentPartPr>
              <p14:xfrm>
                <a:off x="2439467" y="4455787"/>
                <a:ext cx="33480" cy="612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2435147" y="4451467"/>
                  <a:ext cx="421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14:cNvPr>
                <p14:cNvContentPartPr/>
                <p14:nvPr/>
              </p14:nvContentPartPr>
              <p14:xfrm>
                <a:off x="2510387" y="1381387"/>
                <a:ext cx="23040" cy="716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2506067" y="1377067"/>
                  <a:ext cx="31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14:cNvPr>
                <p14:cNvContentPartPr/>
                <p14:nvPr/>
              </p14:nvContentPartPr>
              <p14:xfrm>
                <a:off x="1464227" y="1337467"/>
                <a:ext cx="154080" cy="345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459907" y="1333147"/>
                  <a:ext cx="16272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14:cNvPr>
                <p14:cNvContentPartPr/>
                <p14:nvPr/>
              </p14:nvContentPartPr>
              <p14:xfrm>
                <a:off x="1484747" y="2222707"/>
                <a:ext cx="122760" cy="4536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480427" y="2218387"/>
                  <a:ext cx="1314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14:cNvPr>
                <p14:cNvContentPartPr/>
                <p14:nvPr/>
              </p14:nvContentPartPr>
              <p14:xfrm>
                <a:off x="2439107" y="2151427"/>
                <a:ext cx="3960" cy="367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434787" y="2147107"/>
                  <a:ext cx="126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14:cNvPr>
                <p14:cNvContentPartPr/>
                <p14:nvPr/>
              </p14:nvContentPartPr>
              <p14:xfrm>
                <a:off x="2464667" y="1757227"/>
                <a:ext cx="16920" cy="1375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460347" y="1752907"/>
                  <a:ext cx="255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14:cNvPr>
                <p14:cNvContentPartPr/>
                <p14:nvPr/>
              </p14:nvContentPartPr>
              <p14:xfrm>
                <a:off x="2468627" y="1395427"/>
                <a:ext cx="34200" cy="58104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464307" y="1391107"/>
                  <a:ext cx="4284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14:cNvPr>
                <p14:cNvContentPartPr/>
                <p14:nvPr/>
              </p14:nvContentPartPr>
              <p14:xfrm>
                <a:off x="2450267" y="2161867"/>
                <a:ext cx="2160" cy="3852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445947" y="2157547"/>
                  <a:ext cx="1080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14:cNvPr>
                <p14:cNvContentPartPr/>
                <p14:nvPr/>
              </p14:nvContentPartPr>
              <p14:xfrm>
                <a:off x="2445587" y="1373827"/>
                <a:ext cx="68400" cy="7372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441267" y="1369507"/>
                  <a:ext cx="77040" cy="74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14:cNvPr>
                <p14:cNvContentPartPr/>
                <p14:nvPr/>
              </p14:nvContentPartPr>
              <p14:xfrm>
                <a:off x="2537027" y="1382107"/>
                <a:ext cx="360" cy="3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532707" y="1377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14:cNvPr>
                <p14:cNvContentPartPr/>
                <p14:nvPr/>
              </p14:nvContentPartPr>
              <p14:xfrm>
                <a:off x="2487707" y="4497907"/>
                <a:ext cx="360" cy="3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3387" y="449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14:cNvPr>
                <p14:cNvContentPartPr/>
                <p14:nvPr/>
              </p14:nvContentPartPr>
              <p14:xfrm>
                <a:off x="2520467" y="3096427"/>
                <a:ext cx="116280" cy="216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2516147" y="3092107"/>
                  <a:ext cx="1249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14:cNvPr>
                <p14:cNvContentPartPr/>
                <p14:nvPr/>
              </p14:nvContentPartPr>
              <p14:xfrm>
                <a:off x="1295747" y="2114347"/>
                <a:ext cx="20520" cy="295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291427" y="2110027"/>
                  <a:ext cx="29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14:cNvPr>
                <p14:cNvContentPartPr/>
                <p14:nvPr/>
              </p14:nvContentPartPr>
              <p14:xfrm>
                <a:off x="1321307" y="2129827"/>
                <a:ext cx="360" cy="36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316987" y="2125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14:cNvPr>
                <p14:cNvContentPartPr/>
                <p14:nvPr/>
              </p14:nvContentPartPr>
              <p14:xfrm>
                <a:off x="2486267" y="2356987"/>
                <a:ext cx="360" cy="36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1947" y="23526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14:cNvPr>
                <p14:cNvContentPartPr/>
                <p14:nvPr/>
              </p14:nvContentPartPr>
              <p14:xfrm>
                <a:off x="2483027" y="2300107"/>
                <a:ext cx="16560" cy="4320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2478707" y="2295787"/>
                  <a:ext cx="252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14:cNvPr>
                <p14:cNvContentPartPr/>
                <p14:nvPr/>
              </p14:nvContentPartPr>
              <p14:xfrm>
                <a:off x="2465747" y="2267347"/>
                <a:ext cx="55080" cy="4712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2461427" y="2263027"/>
                  <a:ext cx="63720" cy="47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14:cNvPr>
                <p14:cNvContentPartPr/>
                <p14:nvPr/>
              </p14:nvContentPartPr>
              <p14:xfrm>
                <a:off x="2483027" y="2233867"/>
                <a:ext cx="62280" cy="7941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2478707" y="2229547"/>
                  <a:ext cx="70920" cy="80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14:cNvPr>
                <p14:cNvContentPartPr/>
                <p14:nvPr/>
              </p14:nvContentPartPr>
              <p14:xfrm>
                <a:off x="2528387" y="2427187"/>
                <a:ext cx="27000" cy="60516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2524067" y="2422867"/>
                  <a:ext cx="3564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14:cNvPr>
                <p14:cNvContentPartPr/>
                <p14:nvPr/>
              </p14:nvContentPartPr>
              <p14:xfrm>
                <a:off x="3941387" y="2295787"/>
                <a:ext cx="32040" cy="1008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3937067" y="2291467"/>
                  <a:ext cx="406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14:cNvPr>
                <p14:cNvContentPartPr/>
                <p14:nvPr/>
              </p14:nvContentPartPr>
              <p14:xfrm>
                <a:off x="1519667" y="2326747"/>
                <a:ext cx="57600" cy="2952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515347" y="2322427"/>
                  <a:ext cx="66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14:cNvPr>
                <p14:cNvContentPartPr/>
                <p14:nvPr/>
              </p14:nvContentPartPr>
              <p14:xfrm>
                <a:off x="4660307" y="2382187"/>
                <a:ext cx="54000" cy="680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4655987" y="2377867"/>
                  <a:ext cx="626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14:cNvPr>
                <p14:cNvContentPartPr/>
                <p14:nvPr/>
              </p14:nvContentPartPr>
              <p14:xfrm>
                <a:off x="1386107" y="2410267"/>
                <a:ext cx="65880" cy="2880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381787" y="2405947"/>
                  <a:ext cx="74520" cy="37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14:cNvPr>
              <p14:cNvContentPartPr/>
              <p14:nvPr/>
            </p14:nvContentPartPr>
            <p14:xfrm>
              <a:off x="6214787" y="536107"/>
              <a:ext cx="517680" cy="628920"/>
            </p14:xfrm>
          </p:contentPart>
        </mc:Choice>
        <mc:Fallback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6210467" y="531787"/>
                <a:ext cx="526320" cy="637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00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14:cNvPr>
              <p14:cNvContentPartPr/>
              <p14:nvPr/>
            </p14:nvContentPartPr>
            <p14:xfrm>
              <a:off x="1269827" y="3396307"/>
              <a:ext cx="213840" cy="72720"/>
            </p14:xfrm>
          </p:contentPart>
        </mc:Choice>
        <mc:Fallback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1265507" y="3391987"/>
                <a:ext cx="222480" cy="81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69" name="Gruppieren 268">
            <a:extLst>
              <a:ext uri="{FF2B5EF4-FFF2-40B4-BE49-F238E27FC236}">
                <a16:creationId xmlns:a16="http://schemas.microsoft.com/office/drawing/2014/main" id="{33395E1C-3798-49D9-B1A6-B57AAA80C833}"/>
              </a:ext>
            </a:extLst>
          </p:cNvPr>
          <p:cNvGrpSpPr/>
          <p:nvPr/>
        </p:nvGrpSpPr>
        <p:grpSpPr>
          <a:xfrm>
            <a:off x="123587" y="1213267"/>
            <a:ext cx="10191600" cy="3115440"/>
            <a:chOff x="123587" y="1213267"/>
            <a:chExt cx="10191600" cy="311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14:cNvPr>
                <p14:cNvContentPartPr/>
                <p14:nvPr/>
              </p14:nvContentPartPr>
              <p14:xfrm>
                <a:off x="5797187" y="3306667"/>
                <a:ext cx="10440" cy="2451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792867" y="3302347"/>
                  <a:ext cx="190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14:cNvPr>
                <p14:cNvContentPartPr/>
                <p14:nvPr/>
              </p14:nvContentPartPr>
              <p14:xfrm>
                <a:off x="5787467" y="3938827"/>
                <a:ext cx="23040" cy="38988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783147" y="3934507"/>
                  <a:ext cx="31680" cy="39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14:cNvPr>
                <p14:cNvContentPartPr/>
                <p14:nvPr/>
              </p14:nvContentPartPr>
              <p14:xfrm>
                <a:off x="3129587" y="2794747"/>
                <a:ext cx="6480" cy="1584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125267" y="2790427"/>
                  <a:ext cx="15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14:cNvPr>
                <p14:cNvContentPartPr/>
                <p14:nvPr/>
              </p14:nvContentPartPr>
              <p14:xfrm>
                <a:off x="3168107" y="2775667"/>
                <a:ext cx="8640" cy="252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3163787" y="2771347"/>
                  <a:ext cx="172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14:cNvPr>
                <p14:cNvContentPartPr/>
                <p14:nvPr/>
              </p14:nvContentPartPr>
              <p14:xfrm>
                <a:off x="3219947" y="2714107"/>
                <a:ext cx="19800" cy="864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215627" y="2709787"/>
                  <a:ext cx="284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14:cNvPr>
                <p14:cNvContentPartPr/>
                <p14:nvPr/>
              </p14:nvContentPartPr>
              <p14:xfrm>
                <a:off x="3200507" y="2768827"/>
                <a:ext cx="360" cy="36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3196187" y="2764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14:cNvPr>
                <p14:cNvContentPartPr/>
                <p14:nvPr/>
              </p14:nvContentPartPr>
              <p14:xfrm>
                <a:off x="2374667" y="3277147"/>
                <a:ext cx="360" cy="3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0347" y="32728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14:cNvPr>
                <p14:cNvContentPartPr/>
                <p14:nvPr/>
              </p14:nvContentPartPr>
              <p14:xfrm>
                <a:off x="2375387" y="3278227"/>
                <a:ext cx="360" cy="36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1067" y="3273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14:cNvPr>
                <p14:cNvContentPartPr/>
                <p14:nvPr/>
              </p14:nvContentPartPr>
              <p14:xfrm>
                <a:off x="2386187" y="3306667"/>
                <a:ext cx="12600" cy="144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2381867" y="3302347"/>
                  <a:ext cx="212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14:cNvPr>
                <p14:cNvContentPartPr/>
                <p14:nvPr/>
              </p14:nvContentPartPr>
              <p14:xfrm>
                <a:off x="1574387" y="3379027"/>
                <a:ext cx="509040" cy="36396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70067" y="3374707"/>
                  <a:ext cx="517680" cy="37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14:cNvPr>
                <p14:cNvContentPartPr/>
                <p14:nvPr/>
              </p14:nvContentPartPr>
              <p14:xfrm>
                <a:off x="1529747" y="3342667"/>
                <a:ext cx="665640" cy="4150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525427" y="3338347"/>
                  <a:ext cx="674280" cy="42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14:cNvPr>
                <p14:cNvContentPartPr/>
                <p14:nvPr/>
              </p14:nvContentPartPr>
              <p14:xfrm>
                <a:off x="1568987" y="3268507"/>
                <a:ext cx="734400" cy="46980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564667" y="3264187"/>
                  <a:ext cx="74304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14:cNvPr>
                <p14:cNvContentPartPr/>
                <p14:nvPr/>
              </p14:nvContentPartPr>
              <p14:xfrm>
                <a:off x="2340827" y="3235027"/>
                <a:ext cx="4265280" cy="7020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336507" y="3230707"/>
                  <a:ext cx="427392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14:cNvPr>
                <p14:cNvContentPartPr/>
                <p14:nvPr/>
              </p14:nvContentPartPr>
              <p14:xfrm>
                <a:off x="1547387" y="2568307"/>
                <a:ext cx="617760" cy="5940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543067" y="2563987"/>
                  <a:ext cx="626400" cy="60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14:cNvPr>
                <p14:cNvContentPartPr/>
                <p14:nvPr/>
              </p14:nvContentPartPr>
              <p14:xfrm>
                <a:off x="1607507" y="2270947"/>
                <a:ext cx="1243440" cy="88884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603187" y="2266627"/>
                  <a:ext cx="1252080" cy="89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14:cNvPr>
                <p14:cNvContentPartPr/>
                <p14:nvPr/>
              </p14:nvContentPartPr>
              <p14:xfrm>
                <a:off x="1679867" y="1490107"/>
                <a:ext cx="1727280" cy="161928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675547" y="1485787"/>
                  <a:ext cx="1735920" cy="162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14:cNvPr>
                <p14:cNvContentPartPr/>
                <p14:nvPr/>
              </p14:nvContentPartPr>
              <p14:xfrm>
                <a:off x="1812347" y="1213267"/>
                <a:ext cx="2186640" cy="185940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808027" y="1208947"/>
                  <a:ext cx="2195280" cy="18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14:cNvPr>
                <p14:cNvContentPartPr/>
                <p14:nvPr/>
              </p14:nvContentPartPr>
              <p14:xfrm>
                <a:off x="2913227" y="1723027"/>
                <a:ext cx="1697400" cy="142488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2908907" y="1718707"/>
                  <a:ext cx="1706040" cy="143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14:cNvPr>
                <p14:cNvContentPartPr/>
                <p14:nvPr/>
              </p14:nvContentPartPr>
              <p14:xfrm>
                <a:off x="3875867" y="2275627"/>
                <a:ext cx="1620720" cy="9666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3871547" y="2271307"/>
                  <a:ext cx="1629360" cy="9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14:cNvPr>
                <p14:cNvContentPartPr/>
                <p14:nvPr/>
              </p14:nvContentPartPr>
              <p14:xfrm>
                <a:off x="4286627" y="2085187"/>
                <a:ext cx="849240" cy="79884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4282307" y="2080867"/>
                  <a:ext cx="857880" cy="80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14:cNvPr>
                <p14:cNvContentPartPr/>
                <p14:nvPr/>
              </p14:nvContentPartPr>
              <p14:xfrm>
                <a:off x="5224067" y="1873507"/>
                <a:ext cx="198000" cy="25560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219747" y="1869187"/>
                  <a:ext cx="2066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14:cNvPr>
                <p14:cNvContentPartPr/>
                <p14:nvPr/>
              </p14:nvContentPartPr>
              <p14:xfrm>
                <a:off x="5335667" y="2018227"/>
                <a:ext cx="111960" cy="4212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331347" y="2013907"/>
                  <a:ext cx="1206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14:cNvPr>
                <p14:cNvContentPartPr/>
                <p14:nvPr/>
              </p14:nvContentPartPr>
              <p14:xfrm>
                <a:off x="5535107" y="1831747"/>
                <a:ext cx="43920" cy="22284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5530787" y="1827427"/>
                  <a:ext cx="525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14:cNvPr>
                <p14:cNvContentPartPr/>
                <p14:nvPr/>
              </p14:nvContentPartPr>
              <p14:xfrm>
                <a:off x="5473187" y="1811587"/>
                <a:ext cx="220320" cy="18432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468867" y="1807267"/>
                  <a:ext cx="2289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14:cNvPr>
                <p14:cNvContentPartPr/>
                <p14:nvPr/>
              </p14:nvContentPartPr>
              <p14:xfrm>
                <a:off x="5736347" y="1868827"/>
                <a:ext cx="174600" cy="15120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732027" y="1864507"/>
                  <a:ext cx="18324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14:cNvPr>
                <p14:cNvContentPartPr/>
                <p14:nvPr/>
              </p14:nvContentPartPr>
              <p14:xfrm>
                <a:off x="6805907" y="3082027"/>
                <a:ext cx="122760" cy="26136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6801587" y="3077707"/>
                  <a:ext cx="13140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14:cNvPr>
                <p14:cNvContentPartPr/>
                <p14:nvPr/>
              </p14:nvContentPartPr>
              <p14:xfrm>
                <a:off x="6933707" y="3183187"/>
                <a:ext cx="156240" cy="691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6929387" y="3178867"/>
                  <a:ext cx="1648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14:cNvPr>
                <p14:cNvContentPartPr/>
                <p14:nvPr/>
              </p14:nvContentPartPr>
              <p14:xfrm>
                <a:off x="7013627" y="3103627"/>
                <a:ext cx="63000" cy="972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7009307" y="3099307"/>
                  <a:ext cx="716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14:cNvPr>
                <p14:cNvContentPartPr/>
                <p14:nvPr/>
              </p14:nvContentPartPr>
              <p14:xfrm>
                <a:off x="7233227" y="3114787"/>
                <a:ext cx="232920" cy="13356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7228907" y="3110467"/>
                  <a:ext cx="2415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14:cNvPr>
                <p14:cNvContentPartPr/>
                <p14:nvPr/>
              </p14:nvContentPartPr>
              <p14:xfrm>
                <a:off x="7437347" y="3072307"/>
                <a:ext cx="360" cy="36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433027" y="3067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14:cNvPr>
                <p14:cNvContentPartPr/>
                <p14:nvPr/>
              </p14:nvContentPartPr>
              <p14:xfrm>
                <a:off x="7644707" y="3075547"/>
                <a:ext cx="97200" cy="12528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640387" y="3071227"/>
                  <a:ext cx="1058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14:cNvPr>
                <p14:cNvContentPartPr/>
                <p14:nvPr/>
              </p14:nvContentPartPr>
              <p14:xfrm>
                <a:off x="7753067" y="3122707"/>
                <a:ext cx="87840" cy="694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748747" y="3118387"/>
                  <a:ext cx="964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14:cNvPr>
                <p14:cNvContentPartPr/>
                <p14:nvPr/>
              </p14:nvContentPartPr>
              <p14:xfrm>
                <a:off x="7849547" y="3025507"/>
                <a:ext cx="84960" cy="15624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7845227" y="3021187"/>
                  <a:ext cx="936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14:cNvPr>
                <p14:cNvContentPartPr/>
                <p14:nvPr/>
              </p14:nvContentPartPr>
              <p14:xfrm>
                <a:off x="7934507" y="3006787"/>
                <a:ext cx="258120" cy="23508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7930187" y="3002467"/>
                  <a:ext cx="26676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14:cNvPr>
                <p14:cNvContentPartPr/>
                <p14:nvPr/>
              </p14:nvContentPartPr>
              <p14:xfrm>
                <a:off x="8342027" y="3016507"/>
                <a:ext cx="126000" cy="9144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8337707" y="3012187"/>
                  <a:ext cx="1346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14:cNvPr>
                <p14:cNvContentPartPr/>
                <p14:nvPr/>
              </p14:nvContentPartPr>
              <p14:xfrm>
                <a:off x="8490347" y="2899507"/>
                <a:ext cx="23400" cy="17568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8486027" y="2895187"/>
                  <a:ext cx="320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14:cNvPr>
                <p14:cNvContentPartPr/>
                <p14:nvPr/>
              </p14:nvContentPartPr>
              <p14:xfrm>
                <a:off x="8528147" y="2998507"/>
                <a:ext cx="81360" cy="907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8523827" y="2994187"/>
                  <a:ext cx="900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14:cNvPr>
                <p14:cNvContentPartPr/>
                <p14:nvPr/>
              </p14:nvContentPartPr>
              <p14:xfrm>
                <a:off x="8620307" y="2993107"/>
                <a:ext cx="126360" cy="7956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8615987" y="2988787"/>
                  <a:ext cx="1350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14:cNvPr>
                <p14:cNvContentPartPr/>
                <p14:nvPr/>
              </p14:nvContentPartPr>
              <p14:xfrm>
                <a:off x="8745947" y="2898427"/>
                <a:ext cx="273960" cy="15264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741627" y="2894107"/>
                  <a:ext cx="2826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14:cNvPr>
                <p14:cNvContentPartPr/>
                <p14:nvPr/>
              </p14:nvContentPartPr>
              <p14:xfrm>
                <a:off x="9155627" y="2891947"/>
                <a:ext cx="256680" cy="1731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151307" y="2887627"/>
                  <a:ext cx="2653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14:cNvPr>
                <p14:cNvContentPartPr/>
                <p14:nvPr/>
              </p14:nvContentPartPr>
              <p14:xfrm>
                <a:off x="9427787" y="2948107"/>
                <a:ext cx="118440" cy="18900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423467" y="2943787"/>
                  <a:ext cx="1270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14:cNvPr>
                <p14:cNvContentPartPr/>
                <p14:nvPr/>
              </p14:nvContentPartPr>
              <p14:xfrm>
                <a:off x="9564227" y="2871787"/>
                <a:ext cx="68040" cy="14220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559907" y="2867467"/>
                  <a:ext cx="76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14:cNvPr>
                <p14:cNvContentPartPr/>
                <p14:nvPr/>
              </p14:nvContentPartPr>
              <p14:xfrm>
                <a:off x="9654947" y="2835427"/>
                <a:ext cx="137520" cy="15984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650627" y="2831107"/>
                  <a:ext cx="1461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14:cNvPr>
                <p14:cNvContentPartPr/>
                <p14:nvPr/>
              </p14:nvContentPartPr>
              <p14:xfrm>
                <a:off x="9760067" y="2911027"/>
                <a:ext cx="86760" cy="8532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755747" y="2906707"/>
                  <a:ext cx="954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14:cNvPr>
                <p14:cNvContentPartPr/>
                <p14:nvPr/>
              </p14:nvContentPartPr>
              <p14:xfrm>
                <a:off x="9891827" y="2809867"/>
                <a:ext cx="77760" cy="15120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9887507" y="2805547"/>
                  <a:ext cx="864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14:cNvPr>
                <p14:cNvContentPartPr/>
                <p14:nvPr/>
              </p14:nvContentPartPr>
              <p14:xfrm>
                <a:off x="9916667" y="2881147"/>
                <a:ext cx="331920" cy="9360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912347" y="2876827"/>
                  <a:ext cx="3405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14:cNvPr>
                <p14:cNvContentPartPr/>
                <p14:nvPr/>
              </p14:nvContentPartPr>
              <p14:xfrm>
                <a:off x="10308347" y="2745067"/>
                <a:ext cx="6840" cy="23436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0304027" y="2740747"/>
                  <a:ext cx="154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14:cNvPr>
                <p14:cNvContentPartPr/>
                <p14:nvPr/>
              </p14:nvContentPartPr>
              <p14:xfrm>
                <a:off x="5963507" y="2825707"/>
                <a:ext cx="238320" cy="28260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5959187" y="2821387"/>
                  <a:ext cx="2469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14:cNvPr>
                <p14:cNvContentPartPr/>
                <p14:nvPr/>
              </p14:nvContentPartPr>
              <p14:xfrm>
                <a:off x="5914547" y="2950267"/>
                <a:ext cx="182160" cy="22896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910227" y="2945947"/>
                  <a:ext cx="19080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14:cNvPr>
                <p14:cNvContentPartPr/>
                <p14:nvPr/>
              </p14:nvContentPartPr>
              <p14:xfrm>
                <a:off x="6316307" y="2550667"/>
                <a:ext cx="177120" cy="20268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311987" y="2546347"/>
                  <a:ext cx="18576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14:cNvPr>
                <p14:cNvContentPartPr/>
                <p14:nvPr/>
              </p14:nvContentPartPr>
              <p14:xfrm>
                <a:off x="6503867" y="2476867"/>
                <a:ext cx="135720" cy="17964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499547" y="2472547"/>
                  <a:ext cx="14436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14:cNvPr>
                <p14:cNvContentPartPr/>
                <p14:nvPr/>
              </p14:nvContentPartPr>
              <p14:xfrm>
                <a:off x="6667307" y="2486587"/>
                <a:ext cx="74520" cy="3780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662627" y="2482267"/>
                  <a:ext cx="831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14:cNvPr>
                <p14:cNvContentPartPr/>
                <p14:nvPr/>
              </p14:nvContentPartPr>
              <p14:xfrm>
                <a:off x="6809507" y="2322067"/>
                <a:ext cx="123480" cy="17280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6805187" y="2317747"/>
                  <a:ext cx="13212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14:cNvPr>
                <p14:cNvContentPartPr/>
                <p14:nvPr/>
              </p14:nvContentPartPr>
              <p14:xfrm>
                <a:off x="6980867" y="2336827"/>
                <a:ext cx="68040" cy="6444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6976547" y="2332507"/>
                  <a:ext cx="766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14:cNvPr>
                <p14:cNvContentPartPr/>
                <p14:nvPr/>
              </p14:nvContentPartPr>
              <p14:xfrm>
                <a:off x="7084187" y="2164387"/>
                <a:ext cx="113400" cy="19152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079867" y="2160067"/>
                  <a:ext cx="1220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14:cNvPr>
                <p14:cNvContentPartPr/>
                <p14:nvPr/>
              </p14:nvContentPartPr>
              <p14:xfrm>
                <a:off x="7357787" y="2104267"/>
                <a:ext cx="84600" cy="11844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7353467" y="2099947"/>
                  <a:ext cx="932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14:cNvPr>
                <p14:cNvContentPartPr/>
                <p14:nvPr/>
              </p14:nvContentPartPr>
              <p14:xfrm>
                <a:off x="7471907" y="1904827"/>
                <a:ext cx="546840" cy="32292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467587" y="1900507"/>
                  <a:ext cx="555480" cy="33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14:cNvPr>
                <p14:cNvContentPartPr/>
                <p14:nvPr/>
              </p14:nvContentPartPr>
              <p14:xfrm>
                <a:off x="7234667" y="1877107"/>
                <a:ext cx="186120" cy="16200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230347" y="1872787"/>
                  <a:ext cx="1947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14:cNvPr>
                <p14:cNvContentPartPr/>
                <p14:nvPr/>
              </p14:nvContentPartPr>
              <p14:xfrm>
                <a:off x="1900907" y="3262027"/>
                <a:ext cx="106200" cy="20340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896587" y="3257707"/>
                  <a:ext cx="1148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14:cNvPr>
                <p14:cNvContentPartPr/>
                <p14:nvPr/>
              </p14:nvContentPartPr>
              <p14:xfrm>
                <a:off x="1760507" y="3301627"/>
                <a:ext cx="100800" cy="22320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756187" y="3297307"/>
                  <a:ext cx="10944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14:cNvPr>
                <p14:cNvContentPartPr/>
                <p14:nvPr/>
              </p14:nvContentPartPr>
              <p14:xfrm>
                <a:off x="1638827" y="3312427"/>
                <a:ext cx="75960" cy="30744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634507" y="3308107"/>
                  <a:ext cx="84600" cy="3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14:cNvPr>
                <p14:cNvContentPartPr/>
                <p14:nvPr/>
              </p14:nvContentPartPr>
              <p14:xfrm>
                <a:off x="1553867" y="3503227"/>
                <a:ext cx="121320" cy="15228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549547" y="3498907"/>
                  <a:ext cx="12996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14:cNvPr>
                <p14:cNvContentPartPr/>
                <p14:nvPr/>
              </p14:nvContentPartPr>
              <p14:xfrm>
                <a:off x="622907" y="3529867"/>
                <a:ext cx="1038960" cy="25632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18587" y="3525547"/>
                  <a:ext cx="10476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14:cNvPr>
                <p14:cNvContentPartPr/>
                <p14:nvPr/>
              </p14:nvContentPartPr>
              <p14:xfrm>
                <a:off x="174707" y="3702307"/>
                <a:ext cx="53640" cy="23148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70387" y="3697987"/>
                  <a:ext cx="6228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14:cNvPr>
                <p14:cNvContentPartPr/>
                <p14:nvPr/>
              </p14:nvContentPartPr>
              <p14:xfrm>
                <a:off x="123587" y="3676027"/>
                <a:ext cx="151920" cy="14112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19267" y="3671707"/>
                  <a:ext cx="16056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14:cNvPr>
                <p14:cNvContentPartPr/>
                <p14:nvPr/>
              </p14:nvContentPartPr>
              <p14:xfrm>
                <a:off x="294587" y="3658387"/>
                <a:ext cx="40320" cy="23328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90267" y="3654067"/>
                  <a:ext cx="489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14:cNvPr>
                <p14:cNvContentPartPr/>
                <p14:nvPr/>
              </p14:nvContentPartPr>
              <p14:xfrm>
                <a:off x="249947" y="3643987"/>
                <a:ext cx="173520" cy="16884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245627" y="3639667"/>
                  <a:ext cx="1821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14:cNvPr>
                <p14:cNvContentPartPr/>
                <p14:nvPr/>
              </p14:nvContentPartPr>
              <p14:xfrm>
                <a:off x="390347" y="3749467"/>
                <a:ext cx="151920" cy="10332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86027" y="3745147"/>
                  <a:ext cx="160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14:cNvPr>
                <p14:cNvContentPartPr/>
                <p14:nvPr/>
              </p14:nvContentPartPr>
              <p14:xfrm>
                <a:off x="2406707" y="2281387"/>
                <a:ext cx="3459600" cy="102240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2402387" y="2277067"/>
                  <a:ext cx="3468240" cy="10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14:cNvPr>
                <p14:cNvContentPartPr/>
                <p14:nvPr/>
              </p14:nvContentPartPr>
              <p14:xfrm>
                <a:off x="2962547" y="2904187"/>
                <a:ext cx="3240" cy="2736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958227" y="2899867"/>
                  <a:ext cx="11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14:cNvPr>
                <p14:cNvContentPartPr/>
                <p14:nvPr/>
              </p14:nvContentPartPr>
              <p14:xfrm>
                <a:off x="2917907" y="2944147"/>
                <a:ext cx="9360" cy="35568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913587" y="2939827"/>
                  <a:ext cx="1800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14:cNvPr>
                <p14:cNvContentPartPr/>
                <p14:nvPr/>
              </p14:nvContentPartPr>
              <p14:xfrm>
                <a:off x="3084947" y="2816347"/>
                <a:ext cx="20880" cy="40140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080627" y="2812027"/>
                  <a:ext cx="29520" cy="41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14:cNvPr>
                <p14:cNvContentPartPr/>
                <p14:nvPr/>
              </p14:nvContentPartPr>
              <p14:xfrm>
                <a:off x="3260267" y="2636707"/>
                <a:ext cx="42120" cy="66636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255947" y="2632387"/>
                  <a:ext cx="50760" cy="67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14:cNvPr>
                <p14:cNvContentPartPr/>
                <p14:nvPr/>
              </p14:nvContentPartPr>
              <p14:xfrm>
                <a:off x="3453227" y="2527627"/>
                <a:ext cx="83520" cy="72216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448907" y="2523307"/>
                  <a:ext cx="92160" cy="73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14:cNvPr>
                <p14:cNvContentPartPr/>
                <p14:nvPr/>
              </p14:nvContentPartPr>
              <p14:xfrm>
                <a:off x="3698027" y="2343667"/>
                <a:ext cx="45360" cy="92448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693707" y="2339347"/>
                  <a:ext cx="54000" cy="9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14:cNvPr>
                <p14:cNvContentPartPr/>
                <p14:nvPr/>
              </p14:nvContentPartPr>
              <p14:xfrm>
                <a:off x="3900347" y="2273827"/>
                <a:ext cx="46080" cy="100152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896027" y="2269507"/>
                  <a:ext cx="54720" cy="10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14:cNvPr>
                <p14:cNvContentPartPr/>
                <p14:nvPr/>
              </p14:nvContentPartPr>
              <p14:xfrm>
                <a:off x="4257827" y="2414227"/>
                <a:ext cx="36720" cy="77436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4253507" y="2409907"/>
                  <a:ext cx="45360" cy="78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14:cNvPr>
                <p14:cNvContentPartPr/>
                <p14:nvPr/>
              </p14:nvContentPartPr>
              <p14:xfrm>
                <a:off x="4477787" y="2518987"/>
                <a:ext cx="21960" cy="65772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4473467" y="2514667"/>
                  <a:ext cx="30600" cy="66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14:cNvPr>
                <p14:cNvContentPartPr/>
                <p14:nvPr/>
              </p14:nvContentPartPr>
              <p14:xfrm>
                <a:off x="4689827" y="2758747"/>
                <a:ext cx="53280" cy="50400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4685507" y="2754427"/>
                  <a:ext cx="6192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14:cNvPr>
                <p14:cNvContentPartPr/>
                <p14:nvPr/>
              </p14:nvContentPartPr>
              <p14:xfrm>
                <a:off x="4802507" y="2783227"/>
                <a:ext cx="50400" cy="42264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4798187" y="2778907"/>
                  <a:ext cx="59040" cy="43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14:cNvPr>
                <p14:cNvContentPartPr/>
                <p14:nvPr/>
              </p14:nvContentPartPr>
              <p14:xfrm>
                <a:off x="4903307" y="2856667"/>
                <a:ext cx="219600" cy="34416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4898987" y="2852347"/>
                  <a:ext cx="228240" cy="35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14:cNvPr>
                <p14:cNvContentPartPr/>
                <p14:nvPr/>
              </p14:nvContentPartPr>
              <p14:xfrm>
                <a:off x="5194547" y="3055027"/>
                <a:ext cx="225720" cy="25452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5190227" y="3050707"/>
                  <a:ext cx="2343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14:cNvPr>
                <p14:cNvContentPartPr/>
                <p14:nvPr/>
              </p14:nvContentPartPr>
              <p14:xfrm>
                <a:off x="3913307" y="1254667"/>
                <a:ext cx="2941920" cy="148932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3908987" y="1250347"/>
                  <a:ext cx="2950560" cy="149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9" name="Gruppieren 298">
            <a:extLst>
              <a:ext uri="{FF2B5EF4-FFF2-40B4-BE49-F238E27FC236}">
                <a16:creationId xmlns:a16="http://schemas.microsoft.com/office/drawing/2014/main" id="{2A3CB3F3-7A48-4AB5-90AE-819D99A71320}"/>
              </a:ext>
            </a:extLst>
          </p:cNvPr>
          <p:cNvGrpSpPr/>
          <p:nvPr/>
        </p:nvGrpSpPr>
        <p:grpSpPr>
          <a:xfrm>
            <a:off x="7190747" y="319027"/>
            <a:ext cx="3800880" cy="1082880"/>
            <a:chOff x="7190747" y="319027"/>
            <a:chExt cx="3800880" cy="1082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14:cNvPr>
                <p14:cNvContentPartPr/>
                <p14:nvPr/>
              </p14:nvContentPartPr>
              <p14:xfrm>
                <a:off x="7210187" y="1005187"/>
                <a:ext cx="164520" cy="29736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7205867" y="1000867"/>
                  <a:ext cx="17316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14:cNvPr>
                <p14:cNvContentPartPr/>
                <p14:nvPr/>
              </p14:nvContentPartPr>
              <p14:xfrm>
                <a:off x="7330427" y="1015267"/>
                <a:ext cx="86040" cy="26568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7326107" y="1010947"/>
                  <a:ext cx="946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14:cNvPr>
                <p14:cNvContentPartPr/>
                <p14:nvPr/>
              </p14:nvContentPartPr>
              <p14:xfrm>
                <a:off x="7190747" y="1236667"/>
                <a:ext cx="269640" cy="4932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7186427" y="1232347"/>
                  <a:ext cx="27828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14:cNvPr>
                <p14:cNvContentPartPr/>
                <p14:nvPr/>
              </p14:nvContentPartPr>
              <p14:xfrm>
                <a:off x="7483787" y="1020667"/>
                <a:ext cx="181800" cy="21060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479467" y="1016347"/>
                  <a:ext cx="190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14:cNvPr>
                <p14:cNvContentPartPr/>
                <p14:nvPr/>
              </p14:nvContentPartPr>
              <p14:xfrm>
                <a:off x="7713467" y="1132987"/>
                <a:ext cx="125640" cy="13896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709147" y="1128667"/>
                  <a:ext cx="1342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14:cNvPr>
                <p14:cNvContentPartPr/>
                <p14:nvPr/>
              </p14:nvContentPartPr>
              <p14:xfrm>
                <a:off x="7954307" y="1010947"/>
                <a:ext cx="175320" cy="2952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7949987" y="1006627"/>
                  <a:ext cx="1839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14:cNvPr>
                <p14:cNvContentPartPr/>
                <p14:nvPr/>
              </p14:nvContentPartPr>
              <p14:xfrm>
                <a:off x="7968707" y="1084027"/>
                <a:ext cx="184320" cy="4032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7964387" y="1079707"/>
                  <a:ext cx="192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14:cNvPr>
                <p14:cNvContentPartPr/>
                <p14:nvPr/>
              </p14:nvContentPartPr>
              <p14:xfrm>
                <a:off x="8277947" y="858307"/>
                <a:ext cx="219960" cy="20304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273627" y="853987"/>
                  <a:ext cx="2286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14:cNvPr>
                <p14:cNvContentPartPr/>
                <p14:nvPr/>
              </p14:nvContentPartPr>
              <p14:xfrm>
                <a:off x="8502587" y="938227"/>
                <a:ext cx="99000" cy="10368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498267" y="933907"/>
                  <a:ext cx="10764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14:cNvPr>
                <p14:cNvContentPartPr/>
                <p14:nvPr/>
              </p14:nvContentPartPr>
              <p14:xfrm>
                <a:off x="8634707" y="813667"/>
                <a:ext cx="106560" cy="19152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630387" y="809347"/>
                  <a:ext cx="1152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14:cNvPr>
                <p14:cNvContentPartPr/>
                <p14:nvPr/>
              </p14:nvContentPartPr>
              <p14:xfrm>
                <a:off x="8612747" y="798187"/>
                <a:ext cx="129600" cy="2300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8608427" y="793867"/>
                  <a:ext cx="13824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14:cNvPr>
                <p14:cNvContentPartPr/>
                <p14:nvPr/>
              </p14:nvContentPartPr>
              <p14:xfrm>
                <a:off x="8784107" y="752467"/>
                <a:ext cx="30240" cy="27648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8779787" y="748147"/>
                  <a:ext cx="3888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14:cNvPr>
                <p14:cNvContentPartPr/>
                <p14:nvPr/>
              </p14:nvContentPartPr>
              <p14:xfrm>
                <a:off x="8881667" y="766507"/>
                <a:ext cx="65160" cy="2502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8877347" y="762187"/>
                  <a:ext cx="7380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14:cNvPr>
                <p14:cNvContentPartPr/>
                <p14:nvPr/>
              </p14:nvContentPartPr>
              <p14:xfrm>
                <a:off x="8987507" y="852187"/>
                <a:ext cx="68760" cy="4896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8983187" y="847867"/>
                  <a:ext cx="774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14:cNvPr>
                <p14:cNvContentPartPr/>
                <p14:nvPr/>
              </p14:nvContentPartPr>
              <p14:xfrm>
                <a:off x="9073187" y="695947"/>
                <a:ext cx="300960" cy="18000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9068867" y="691627"/>
                  <a:ext cx="30960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14:cNvPr>
                <p14:cNvContentPartPr/>
                <p14:nvPr/>
              </p14:nvContentPartPr>
              <p14:xfrm>
                <a:off x="9436067" y="704587"/>
                <a:ext cx="86040" cy="11736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431747" y="700267"/>
                  <a:ext cx="946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14:cNvPr>
                <p14:cNvContentPartPr/>
                <p14:nvPr/>
              </p14:nvContentPartPr>
              <p14:xfrm>
                <a:off x="9541547" y="586507"/>
                <a:ext cx="200160" cy="19872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537227" y="582187"/>
                  <a:ext cx="2088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14:cNvPr>
                <p14:cNvContentPartPr/>
                <p14:nvPr/>
              </p14:nvContentPartPr>
              <p14:xfrm>
                <a:off x="9770507" y="600547"/>
                <a:ext cx="421200" cy="25560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766187" y="596227"/>
                  <a:ext cx="4298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14:cNvPr>
                <p14:cNvContentPartPr/>
                <p14:nvPr/>
              </p14:nvContentPartPr>
              <p14:xfrm>
                <a:off x="10345427" y="448627"/>
                <a:ext cx="365760" cy="16956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341107" y="444307"/>
                  <a:ext cx="3744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14:cNvPr>
                <p14:cNvContentPartPr/>
                <p14:nvPr/>
              </p14:nvContentPartPr>
              <p14:xfrm>
                <a:off x="10756907" y="319027"/>
                <a:ext cx="234720" cy="26028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0752587" y="314707"/>
                  <a:ext cx="24336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14:cNvPr>
                <p14:cNvContentPartPr/>
                <p14:nvPr/>
              </p14:nvContentPartPr>
              <p14:xfrm>
                <a:off x="9011987" y="1083307"/>
                <a:ext cx="136440" cy="22464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007667" y="1078987"/>
                  <a:ext cx="145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14:cNvPr>
                <p14:cNvContentPartPr/>
                <p14:nvPr/>
              </p14:nvContentPartPr>
              <p14:xfrm>
                <a:off x="9212867" y="1011307"/>
                <a:ext cx="92520" cy="38520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208547" y="1006987"/>
                  <a:ext cx="10116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14:cNvPr>
                <p14:cNvContentPartPr/>
                <p14:nvPr/>
              </p14:nvContentPartPr>
              <p14:xfrm>
                <a:off x="9317987" y="982147"/>
                <a:ext cx="566640" cy="41976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313667" y="977827"/>
                  <a:ext cx="575280" cy="42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14:cNvPr>
                <p14:cNvContentPartPr/>
                <p14:nvPr/>
              </p14:nvContentPartPr>
              <p14:xfrm>
                <a:off x="8965907" y="986827"/>
                <a:ext cx="216720" cy="7056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961587" y="982507"/>
                  <a:ext cx="22536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14:cNvPr>
                <p14:cNvContentPartPr/>
                <p14:nvPr/>
              </p14:nvContentPartPr>
              <p14:xfrm>
                <a:off x="9824147" y="843547"/>
                <a:ext cx="75240" cy="24588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9819827" y="839227"/>
                  <a:ext cx="83880" cy="254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15">
            <p14:nvContentPartPr>
              <p14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14:cNvPr>
              <p14:cNvContentPartPr/>
              <p14:nvPr/>
            </p14:nvContentPartPr>
            <p14:xfrm>
              <a:off x="1177307" y="5529667"/>
              <a:ext cx="36360" cy="156960"/>
            </p14:xfrm>
          </p:contentPart>
        </mc:Choice>
        <mc:Fallback>
          <p:pic>
            <p:nvPicPr>
              <p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1172987" y="5525347"/>
                <a:ext cx="45000" cy="16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5" name="Gruppieren 314">
            <a:extLst>
              <a:ext uri="{FF2B5EF4-FFF2-40B4-BE49-F238E27FC236}">
                <a16:creationId xmlns:a16="http://schemas.microsoft.com/office/drawing/2014/main" id="{78A7E1C2-0FB3-4F00-9618-894147737A4A}"/>
              </a:ext>
            </a:extLst>
          </p:cNvPr>
          <p:cNvGrpSpPr/>
          <p:nvPr/>
        </p:nvGrpSpPr>
        <p:grpSpPr>
          <a:xfrm>
            <a:off x="293867" y="4913707"/>
            <a:ext cx="2288520" cy="922680"/>
            <a:chOff x="293867" y="4913707"/>
            <a:chExt cx="2288520" cy="922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14:cNvPr>
                <p14:cNvContentPartPr/>
                <p14:nvPr/>
              </p14:nvContentPartPr>
              <p14:xfrm>
                <a:off x="383147" y="4943587"/>
                <a:ext cx="177480" cy="19872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378827" y="4939267"/>
                  <a:ext cx="1861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14:cNvPr>
                <p14:cNvContentPartPr/>
                <p14:nvPr/>
              </p14:nvContentPartPr>
              <p14:xfrm>
                <a:off x="632627" y="4987147"/>
                <a:ext cx="20880" cy="18828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628307" y="4982827"/>
                  <a:ext cx="295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14:cNvPr>
                <p14:cNvContentPartPr/>
                <p14:nvPr/>
              </p14:nvContentPartPr>
              <p14:xfrm>
                <a:off x="617507" y="4956547"/>
                <a:ext cx="130680" cy="20376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613187" y="4952227"/>
                  <a:ext cx="13932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14:cNvPr>
                <p14:cNvContentPartPr/>
                <p14:nvPr/>
              </p14:nvContentPartPr>
              <p14:xfrm>
                <a:off x="794627" y="5127187"/>
                <a:ext cx="151560" cy="11124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90307" y="5122867"/>
                  <a:ext cx="1602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14:cNvPr>
                <p14:cNvContentPartPr/>
                <p14:nvPr/>
              </p14:nvContentPartPr>
              <p14:xfrm>
                <a:off x="1102787" y="5046547"/>
                <a:ext cx="21600" cy="11772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098467" y="5042227"/>
                  <a:ext cx="302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14:cNvPr>
                <p14:cNvContentPartPr/>
                <p14:nvPr/>
              </p14:nvContentPartPr>
              <p14:xfrm>
                <a:off x="1045547" y="5074627"/>
                <a:ext cx="123840" cy="1656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041227" y="5070307"/>
                  <a:ext cx="1324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14:cNvPr>
                <p14:cNvContentPartPr/>
                <p14:nvPr/>
              </p14:nvContentPartPr>
              <p14:xfrm>
                <a:off x="1297907" y="4965547"/>
                <a:ext cx="16200" cy="14832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293587" y="4961227"/>
                  <a:ext cx="248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14:cNvPr>
                <p14:cNvContentPartPr/>
                <p14:nvPr/>
              </p14:nvContentPartPr>
              <p14:xfrm>
                <a:off x="1229147" y="4913707"/>
                <a:ext cx="204120" cy="14688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224827" y="4909387"/>
                  <a:ext cx="2127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14:cNvPr>
                <p14:cNvContentPartPr/>
                <p14:nvPr/>
              </p14:nvContentPartPr>
              <p14:xfrm>
                <a:off x="1179467" y="4939627"/>
                <a:ext cx="27720" cy="18108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1175147" y="4935307"/>
                  <a:ext cx="363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14:cNvPr>
                <p14:cNvContentPartPr/>
                <p14:nvPr/>
              </p14:nvContentPartPr>
              <p14:xfrm>
                <a:off x="1135187" y="4920907"/>
                <a:ext cx="118080" cy="1206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130867" y="4916587"/>
                  <a:ext cx="126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14:cNvPr>
                <p14:cNvContentPartPr/>
                <p14:nvPr/>
              </p14:nvContentPartPr>
              <p14:xfrm>
                <a:off x="1464947" y="5024587"/>
                <a:ext cx="105840" cy="10872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460627" y="5020267"/>
                  <a:ext cx="114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14:cNvPr>
                <p14:cNvContentPartPr/>
                <p14:nvPr/>
              </p14:nvContentPartPr>
              <p14:xfrm>
                <a:off x="1621907" y="4997947"/>
                <a:ext cx="123480" cy="2520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617587" y="4993627"/>
                  <a:ext cx="1321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14:cNvPr>
                <p14:cNvContentPartPr/>
                <p14:nvPr/>
              </p14:nvContentPartPr>
              <p14:xfrm>
                <a:off x="1634867" y="5064547"/>
                <a:ext cx="101520" cy="1764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630547" y="5060227"/>
                  <a:ext cx="11016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14:cNvPr>
                <p14:cNvContentPartPr/>
                <p14:nvPr/>
              </p14:nvContentPartPr>
              <p14:xfrm>
                <a:off x="1611827" y="4976707"/>
                <a:ext cx="183960" cy="11664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607507" y="4972387"/>
                  <a:ext cx="192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14:cNvPr>
                <p14:cNvContentPartPr/>
                <p14:nvPr/>
              </p14:nvContentPartPr>
              <p14:xfrm>
                <a:off x="1603547" y="4978147"/>
                <a:ext cx="192600" cy="13032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599227" y="4973827"/>
                  <a:ext cx="2012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14:cNvPr>
                <p14:cNvContentPartPr/>
                <p14:nvPr/>
              </p14:nvContentPartPr>
              <p14:xfrm>
                <a:off x="1865627" y="4914067"/>
                <a:ext cx="114480" cy="18648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861307" y="4909747"/>
                  <a:ext cx="12312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14:cNvPr>
                <p14:cNvContentPartPr/>
                <p14:nvPr/>
              </p14:nvContentPartPr>
              <p14:xfrm>
                <a:off x="1917467" y="5019547"/>
                <a:ext cx="55080" cy="8496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913147" y="5015227"/>
                  <a:ext cx="637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14:cNvPr>
                <p14:cNvContentPartPr/>
                <p14:nvPr/>
              </p14:nvContentPartPr>
              <p14:xfrm>
                <a:off x="2035907" y="4955827"/>
                <a:ext cx="14040" cy="14688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2031587" y="4951507"/>
                  <a:ext cx="2268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14:cNvPr>
                <p14:cNvContentPartPr/>
                <p14:nvPr/>
              </p14:nvContentPartPr>
              <p14:xfrm>
                <a:off x="1973627" y="4930267"/>
                <a:ext cx="148680" cy="18036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969307" y="4925947"/>
                  <a:ext cx="157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14:cNvPr>
                <p14:cNvContentPartPr/>
                <p14:nvPr/>
              </p14:nvContentPartPr>
              <p14:xfrm>
                <a:off x="2206187" y="5007307"/>
                <a:ext cx="7200" cy="11232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2201867" y="5002987"/>
                  <a:ext cx="158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14:cNvPr>
                <p14:cNvContentPartPr/>
                <p14:nvPr/>
              </p14:nvContentPartPr>
              <p14:xfrm>
                <a:off x="2156147" y="5035387"/>
                <a:ext cx="123480" cy="1224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2151827" y="5031067"/>
                  <a:ext cx="1321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14:cNvPr>
                <p14:cNvContentPartPr/>
                <p14:nvPr/>
              </p14:nvContentPartPr>
              <p14:xfrm>
                <a:off x="2285747" y="4924507"/>
                <a:ext cx="120960" cy="17748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2281427" y="4920187"/>
                  <a:ext cx="12960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14:cNvPr>
                <p14:cNvContentPartPr/>
                <p14:nvPr/>
              </p14:nvContentPartPr>
              <p14:xfrm>
                <a:off x="2421467" y="4919827"/>
                <a:ext cx="64080" cy="17964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2417147" y="4915507"/>
                  <a:ext cx="727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14:cNvPr>
                <p14:cNvContentPartPr/>
                <p14:nvPr/>
              </p14:nvContentPartPr>
              <p14:xfrm>
                <a:off x="2422547" y="4942147"/>
                <a:ext cx="159840" cy="15228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418227" y="4937827"/>
                  <a:ext cx="168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14:cNvPr>
                <p14:cNvContentPartPr/>
                <p14:nvPr/>
              </p14:nvContentPartPr>
              <p14:xfrm>
                <a:off x="495467" y="5333827"/>
                <a:ext cx="151920" cy="14544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491147" y="5329507"/>
                  <a:ext cx="1605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14:cNvPr>
                <p14:cNvContentPartPr/>
                <p14:nvPr/>
              </p14:nvContentPartPr>
              <p14:xfrm>
                <a:off x="308267" y="5512027"/>
                <a:ext cx="185040" cy="12276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03947" y="5507707"/>
                  <a:ext cx="1936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14:cNvPr>
                <p14:cNvContentPartPr/>
                <p14:nvPr/>
              </p14:nvContentPartPr>
              <p14:xfrm>
                <a:off x="415187" y="5598067"/>
                <a:ext cx="65880" cy="6624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410867" y="5593747"/>
                  <a:ext cx="745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14:cNvPr>
                <p14:cNvContentPartPr/>
                <p14:nvPr/>
              </p14:nvContentPartPr>
              <p14:xfrm>
                <a:off x="536507" y="5483227"/>
                <a:ext cx="229680" cy="19224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532187" y="5478907"/>
                  <a:ext cx="2383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14:cNvPr>
                <p14:cNvContentPartPr/>
                <p14:nvPr/>
              </p14:nvContentPartPr>
              <p14:xfrm>
                <a:off x="1256867" y="5290987"/>
                <a:ext cx="174600" cy="14724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252547" y="5286667"/>
                  <a:ext cx="1832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14:cNvPr>
                <p14:cNvContentPartPr/>
                <p14:nvPr/>
              </p14:nvContentPartPr>
              <p14:xfrm>
                <a:off x="1104587" y="5510587"/>
                <a:ext cx="167400" cy="6480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100267" y="5506267"/>
                  <a:ext cx="17604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14:cNvPr>
                <p14:cNvContentPartPr/>
                <p14:nvPr/>
              </p14:nvContentPartPr>
              <p14:xfrm>
                <a:off x="1284587" y="5515267"/>
                <a:ext cx="38160" cy="17244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280267" y="5510947"/>
                  <a:ext cx="468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14:cNvPr>
                <p14:cNvContentPartPr/>
                <p14:nvPr/>
              </p14:nvContentPartPr>
              <p14:xfrm>
                <a:off x="1273427" y="5492587"/>
                <a:ext cx="163800" cy="17604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269107" y="5488267"/>
                  <a:ext cx="1724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14:cNvPr>
                <p14:cNvContentPartPr/>
                <p14:nvPr/>
              </p14:nvContentPartPr>
              <p14:xfrm>
                <a:off x="293867" y="5774107"/>
                <a:ext cx="1003320" cy="6228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289547" y="5769787"/>
                  <a:ext cx="1011960" cy="7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uppieren 328">
            <a:extLst>
              <a:ext uri="{FF2B5EF4-FFF2-40B4-BE49-F238E27FC236}">
                <a16:creationId xmlns:a16="http://schemas.microsoft.com/office/drawing/2014/main" id="{BB2FFAB1-B3E9-48E8-8FF4-6C9407E9A585}"/>
              </a:ext>
            </a:extLst>
          </p:cNvPr>
          <p:cNvGrpSpPr/>
          <p:nvPr/>
        </p:nvGrpSpPr>
        <p:grpSpPr>
          <a:xfrm>
            <a:off x="287747" y="5968507"/>
            <a:ext cx="961200" cy="485640"/>
            <a:chOff x="287747" y="5968507"/>
            <a:chExt cx="961200" cy="485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14:cNvPr>
                <p14:cNvContentPartPr/>
                <p14:nvPr/>
              </p14:nvContentPartPr>
              <p14:xfrm>
                <a:off x="321947" y="5989387"/>
                <a:ext cx="106920" cy="15048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317627" y="5985067"/>
                  <a:ext cx="1155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14:cNvPr>
                <p14:cNvContentPartPr/>
                <p14:nvPr/>
              </p14:nvContentPartPr>
              <p14:xfrm>
                <a:off x="321587" y="5980027"/>
                <a:ext cx="125640" cy="15984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317267" y="5975707"/>
                  <a:ext cx="1342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14:cNvPr>
                <p14:cNvContentPartPr/>
                <p14:nvPr/>
              </p14:nvContentPartPr>
              <p14:xfrm>
                <a:off x="473507" y="5968507"/>
                <a:ext cx="85680" cy="15300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469187" y="5964187"/>
                  <a:ext cx="943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14:cNvPr>
                <p14:cNvContentPartPr/>
                <p14:nvPr/>
              </p14:nvContentPartPr>
              <p14:xfrm>
                <a:off x="589787" y="6011707"/>
                <a:ext cx="156240" cy="9360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585467" y="6007387"/>
                  <a:ext cx="16488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14:cNvPr>
                <p14:cNvContentPartPr/>
                <p14:nvPr/>
              </p14:nvContentPartPr>
              <p14:xfrm>
                <a:off x="287747" y="6274867"/>
                <a:ext cx="134280" cy="14616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283427" y="6270547"/>
                  <a:ext cx="1429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14:cNvPr>
                <p14:cNvContentPartPr/>
                <p14:nvPr/>
              </p14:nvContentPartPr>
              <p14:xfrm>
                <a:off x="367307" y="6361267"/>
                <a:ext cx="51840" cy="7200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62987" y="6356947"/>
                  <a:ext cx="60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14:cNvPr>
                <p14:cNvContentPartPr/>
                <p14:nvPr/>
              </p14:nvContentPartPr>
              <p14:xfrm>
                <a:off x="491867" y="6306907"/>
                <a:ext cx="19440" cy="12348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487547" y="6302587"/>
                  <a:ext cx="280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14:cNvPr>
                <p14:cNvContentPartPr/>
                <p14:nvPr/>
              </p14:nvContentPartPr>
              <p14:xfrm>
                <a:off x="479987" y="6265867"/>
                <a:ext cx="133560" cy="16380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475667" y="6261547"/>
                  <a:ext cx="1422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14:cNvPr>
                <p14:cNvContentPartPr/>
                <p14:nvPr/>
              </p14:nvContentPartPr>
              <p14:xfrm>
                <a:off x="630467" y="6378907"/>
                <a:ext cx="120240" cy="7524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626147" y="6374587"/>
                  <a:ext cx="1288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14:cNvPr>
                <p14:cNvContentPartPr/>
                <p14:nvPr/>
              </p14:nvContentPartPr>
              <p14:xfrm>
                <a:off x="807587" y="6343267"/>
                <a:ext cx="69120" cy="18000"/>
              </p14:xfrm>
            </p:contentPart>
          </mc:Choice>
          <mc:Fallback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03267" y="6338947"/>
                  <a:ext cx="777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14:cNvPr>
                <p14:cNvContentPartPr/>
                <p14:nvPr/>
              </p14:nvContentPartPr>
              <p14:xfrm>
                <a:off x="959507" y="6256147"/>
                <a:ext cx="114120" cy="14616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55187" y="6251827"/>
                  <a:ext cx="12276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14:cNvPr>
                <p14:cNvContentPartPr/>
                <p14:nvPr/>
              </p14:nvContentPartPr>
              <p14:xfrm>
                <a:off x="1014947" y="6325267"/>
                <a:ext cx="37800" cy="7200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10627" y="6320947"/>
                  <a:ext cx="46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14:cNvPr>
                <p14:cNvContentPartPr/>
                <p14:nvPr/>
              </p14:nvContentPartPr>
              <p14:xfrm>
                <a:off x="1115387" y="6229867"/>
                <a:ext cx="133560" cy="146160"/>
              </p14:xfrm>
            </p:contentPart>
          </mc:Choice>
          <mc:Fallback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111067" y="6225547"/>
                  <a:ext cx="142200" cy="154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0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51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369" name="Gruppieren 368">
            <a:extLst>
              <a:ext uri="{FF2B5EF4-FFF2-40B4-BE49-F238E27FC236}">
                <a16:creationId xmlns:a16="http://schemas.microsoft.com/office/drawing/2014/main" id="{C2BB1FD1-B1A0-434F-AAC5-E49314384C00}"/>
              </a:ext>
            </a:extLst>
          </p:cNvPr>
          <p:cNvGrpSpPr/>
          <p:nvPr/>
        </p:nvGrpSpPr>
        <p:grpSpPr>
          <a:xfrm>
            <a:off x="6976187" y="5801107"/>
            <a:ext cx="895320" cy="194400"/>
            <a:chOff x="6976187" y="5801107"/>
            <a:chExt cx="895320" cy="194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14:cNvPr>
                <p14:cNvContentPartPr/>
                <p14:nvPr/>
              </p14:nvContentPartPr>
              <p14:xfrm>
                <a:off x="6976187" y="5887147"/>
                <a:ext cx="502560" cy="108360"/>
              </p14:xfrm>
            </p:contentPart>
          </mc:Choice>
          <mc:Fallback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6971867" y="5882827"/>
                  <a:ext cx="51120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14:cNvPr>
                <p14:cNvContentPartPr/>
                <p14:nvPr/>
              </p14:nvContentPartPr>
              <p14:xfrm>
                <a:off x="7433027" y="5801107"/>
                <a:ext cx="211320" cy="14148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428707" y="5796787"/>
                  <a:ext cx="2199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14:cNvPr>
                <p14:cNvContentPartPr/>
                <p14:nvPr/>
              </p14:nvContentPartPr>
              <p14:xfrm>
                <a:off x="7637507" y="5870227"/>
                <a:ext cx="234000" cy="8964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7633187" y="5865907"/>
                  <a:ext cx="242640" cy="9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1" name="Gruppieren 390">
            <a:extLst>
              <a:ext uri="{FF2B5EF4-FFF2-40B4-BE49-F238E27FC236}">
                <a16:creationId xmlns:a16="http://schemas.microsoft.com/office/drawing/2014/main" id="{7A80BA11-1376-4DB5-BE6E-B48B68C8F04D}"/>
              </a:ext>
            </a:extLst>
          </p:cNvPr>
          <p:cNvGrpSpPr/>
          <p:nvPr/>
        </p:nvGrpSpPr>
        <p:grpSpPr>
          <a:xfrm>
            <a:off x="1378547" y="5853307"/>
            <a:ext cx="5364720" cy="894600"/>
            <a:chOff x="1378547" y="5853307"/>
            <a:chExt cx="5364720" cy="894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14:cNvPr>
                <p14:cNvContentPartPr/>
                <p14:nvPr/>
              </p14:nvContentPartPr>
              <p14:xfrm>
                <a:off x="1388987" y="6286387"/>
                <a:ext cx="15120" cy="8964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384667" y="6282067"/>
                  <a:ext cx="237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14:cNvPr>
                <p14:cNvContentPartPr/>
                <p14:nvPr/>
              </p14:nvContentPartPr>
              <p14:xfrm>
                <a:off x="1378547" y="6222307"/>
                <a:ext cx="162000" cy="15336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374227" y="6217987"/>
                  <a:ext cx="1706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14:cNvPr>
                <p14:cNvContentPartPr/>
                <p14:nvPr/>
              </p14:nvContentPartPr>
              <p14:xfrm>
                <a:off x="1508507" y="6193147"/>
                <a:ext cx="84600" cy="16236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504187" y="6188827"/>
                  <a:ext cx="9324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14:cNvPr>
                <p14:cNvContentPartPr/>
                <p14:nvPr/>
              </p14:nvContentPartPr>
              <p14:xfrm>
                <a:off x="1665827" y="6275227"/>
                <a:ext cx="224280" cy="7308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661507" y="6270907"/>
                  <a:ext cx="2329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14:cNvPr>
                <p14:cNvContentPartPr/>
                <p14:nvPr/>
              </p14:nvContentPartPr>
              <p14:xfrm>
                <a:off x="2033387" y="6249667"/>
                <a:ext cx="110160" cy="10512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2029067" y="6245347"/>
                  <a:ext cx="1188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14:cNvPr>
                <p14:cNvContentPartPr/>
                <p14:nvPr/>
              </p14:nvContentPartPr>
              <p14:xfrm>
                <a:off x="2177027" y="6209347"/>
                <a:ext cx="333000" cy="115200"/>
              </p14:xfrm>
            </p:contentPart>
          </mc:Choice>
          <mc:Fallback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2172707" y="6205027"/>
                  <a:ext cx="3416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14:cNvPr>
                <p14:cNvContentPartPr/>
                <p14:nvPr/>
              </p14:nvContentPartPr>
              <p14:xfrm>
                <a:off x="2423267" y="6081907"/>
                <a:ext cx="18720" cy="26280"/>
              </p14:xfrm>
            </p:contentPart>
          </mc:Choice>
          <mc:Fallback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2418947" y="6077587"/>
                  <a:ext cx="273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14:cNvPr>
                <p14:cNvContentPartPr/>
                <p14:nvPr/>
              </p14:nvContentPartPr>
              <p14:xfrm>
                <a:off x="2564387" y="6094867"/>
                <a:ext cx="56520" cy="20412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2560067" y="6090547"/>
                  <a:ext cx="651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14:cNvPr>
                <p14:cNvContentPartPr/>
                <p14:nvPr/>
              </p14:nvContentPartPr>
              <p14:xfrm>
                <a:off x="2722787" y="6176587"/>
                <a:ext cx="200880" cy="203040"/>
              </p14:xfrm>
            </p:contentPart>
          </mc:Choice>
          <mc:Fallback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2718467" y="6172267"/>
                  <a:ext cx="2095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14:cNvPr>
                <p14:cNvContentPartPr/>
                <p14:nvPr/>
              </p14:nvContentPartPr>
              <p14:xfrm>
                <a:off x="2938427" y="6100267"/>
                <a:ext cx="136440" cy="23760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2934107" y="6095947"/>
                  <a:ext cx="1450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14:cNvPr>
                <p14:cNvContentPartPr/>
                <p14:nvPr/>
              </p14:nvContentPartPr>
              <p14:xfrm>
                <a:off x="3105467" y="6130147"/>
                <a:ext cx="183600" cy="91440"/>
              </p14:xfrm>
            </p:contentPart>
          </mc:Choice>
          <mc:Fallback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3101147" y="6125827"/>
                  <a:ext cx="1922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14:cNvPr>
                <p14:cNvContentPartPr/>
                <p14:nvPr/>
              </p14:nvContentPartPr>
              <p14:xfrm>
                <a:off x="2856347" y="6065347"/>
                <a:ext cx="97200" cy="1692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2852027" y="6061027"/>
                  <a:ext cx="1058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14:cNvPr>
                <p14:cNvContentPartPr/>
                <p14:nvPr/>
              </p14:nvContentPartPr>
              <p14:xfrm>
                <a:off x="3445667" y="6064267"/>
                <a:ext cx="129240" cy="132840"/>
              </p14:xfrm>
            </p:contentPart>
          </mc:Choice>
          <mc:Fallback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3441347" y="6059947"/>
                  <a:ext cx="13788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14:cNvPr>
                <p14:cNvContentPartPr/>
                <p14:nvPr/>
              </p14:nvContentPartPr>
              <p14:xfrm>
                <a:off x="3590387" y="6133387"/>
                <a:ext cx="72360" cy="87480"/>
              </p14:xfrm>
            </p:contentPart>
          </mc:Choice>
          <mc:Fallback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3586067" y="6129067"/>
                  <a:ext cx="8100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14:cNvPr>
                <p14:cNvContentPartPr/>
                <p14:nvPr/>
              </p14:nvContentPartPr>
              <p14:xfrm>
                <a:off x="3583547" y="6043027"/>
                <a:ext cx="214920" cy="271080"/>
              </p14:xfrm>
            </p:contentPart>
          </mc:Choice>
          <mc:Fallback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3579227" y="6038707"/>
                  <a:ext cx="22356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14:cNvPr>
                <p14:cNvContentPartPr/>
                <p14:nvPr/>
              </p14:nvContentPartPr>
              <p14:xfrm>
                <a:off x="3334067" y="6195667"/>
                <a:ext cx="18720" cy="13896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3329747" y="6191347"/>
                  <a:ext cx="273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14:cNvPr>
                <p14:cNvContentPartPr/>
                <p14:nvPr/>
              </p14:nvContentPartPr>
              <p14:xfrm>
                <a:off x="3924827" y="6131587"/>
                <a:ext cx="97920" cy="10332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3920507" y="6127267"/>
                  <a:ext cx="106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14:cNvPr>
                <p14:cNvContentPartPr/>
                <p14:nvPr/>
              </p14:nvContentPartPr>
              <p14:xfrm>
                <a:off x="4046867" y="6125827"/>
                <a:ext cx="86760" cy="7668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4042547" y="6121507"/>
                  <a:ext cx="954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14:cNvPr>
                <p14:cNvContentPartPr/>
                <p14:nvPr/>
              </p14:nvContentPartPr>
              <p14:xfrm>
                <a:off x="4104107" y="6128347"/>
                <a:ext cx="27000" cy="7632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4099787" y="6124027"/>
                  <a:ext cx="35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14:cNvPr>
                <p14:cNvContentPartPr/>
                <p14:nvPr/>
              </p14:nvContentPartPr>
              <p14:xfrm>
                <a:off x="4160627" y="6042667"/>
                <a:ext cx="142200" cy="14688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4156307" y="6038347"/>
                  <a:ext cx="1508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14:cNvPr>
                <p14:cNvContentPartPr/>
                <p14:nvPr/>
              </p14:nvContentPartPr>
              <p14:xfrm>
                <a:off x="4490387" y="6044107"/>
                <a:ext cx="277560" cy="10512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4486067" y="6039787"/>
                  <a:ext cx="2862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14:cNvPr>
                <p14:cNvContentPartPr/>
                <p14:nvPr/>
              </p14:nvContentPartPr>
              <p14:xfrm>
                <a:off x="4978547" y="6012427"/>
                <a:ext cx="98280" cy="10656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4974227" y="6008107"/>
                  <a:ext cx="1069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14:cNvPr>
                <p14:cNvContentPartPr/>
                <p14:nvPr/>
              </p14:nvContentPartPr>
              <p14:xfrm>
                <a:off x="5036867" y="6067147"/>
                <a:ext cx="81360" cy="5868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5032547" y="6062827"/>
                  <a:ext cx="9000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14:cNvPr>
                <p14:cNvContentPartPr/>
                <p14:nvPr/>
              </p14:nvContentPartPr>
              <p14:xfrm>
                <a:off x="5112467" y="5948347"/>
                <a:ext cx="394560" cy="30060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5108147" y="5944027"/>
                  <a:ext cx="4032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14:cNvPr>
                <p14:cNvContentPartPr/>
                <p14:nvPr/>
              </p14:nvContentPartPr>
              <p14:xfrm>
                <a:off x="5637347" y="5991547"/>
                <a:ext cx="357120" cy="9648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5633027" y="5987227"/>
                  <a:ext cx="3657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14:cNvPr>
                <p14:cNvContentPartPr/>
                <p14:nvPr/>
              </p14:nvContentPartPr>
              <p14:xfrm>
                <a:off x="6038387" y="5963107"/>
                <a:ext cx="252360" cy="9180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6034067" y="5958787"/>
                  <a:ext cx="2610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14:cNvPr>
                <p14:cNvContentPartPr/>
                <p14:nvPr/>
              </p14:nvContentPartPr>
              <p14:xfrm>
                <a:off x="6290027" y="5853307"/>
                <a:ext cx="453240" cy="16920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6285707" y="5848987"/>
                  <a:ext cx="46188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14:cNvPr>
                <p14:cNvContentPartPr/>
                <p14:nvPr/>
              </p14:nvContentPartPr>
              <p14:xfrm>
                <a:off x="1397627" y="6507067"/>
                <a:ext cx="221040" cy="21600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393307" y="6502747"/>
                  <a:ext cx="2296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14:cNvPr>
                <p14:cNvContentPartPr/>
                <p14:nvPr/>
              </p14:nvContentPartPr>
              <p14:xfrm>
                <a:off x="1538027" y="6634147"/>
                <a:ext cx="91440" cy="5508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533707" y="6629827"/>
                  <a:ext cx="1000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14:cNvPr>
                <p14:cNvContentPartPr/>
                <p14:nvPr/>
              </p14:nvContentPartPr>
              <p14:xfrm>
                <a:off x="1674467" y="6624787"/>
                <a:ext cx="221760" cy="6804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1670147" y="6620467"/>
                  <a:ext cx="230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14:cNvPr>
                <p14:cNvContentPartPr/>
                <p14:nvPr/>
              </p14:nvContentPartPr>
              <p14:xfrm>
                <a:off x="1929707" y="6635587"/>
                <a:ext cx="140760" cy="4824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925387" y="6631267"/>
                  <a:ext cx="14940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14:cNvPr>
                <p14:cNvContentPartPr/>
                <p14:nvPr/>
              </p14:nvContentPartPr>
              <p14:xfrm>
                <a:off x="2265947" y="6577627"/>
                <a:ext cx="87120" cy="12240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2261627" y="6573307"/>
                  <a:ext cx="957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14:cNvPr>
                <p14:cNvContentPartPr/>
                <p14:nvPr/>
              </p14:nvContentPartPr>
              <p14:xfrm>
                <a:off x="2404547" y="6568627"/>
                <a:ext cx="84960" cy="9936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2400227" y="6564307"/>
                  <a:ext cx="9360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14:cNvPr>
                <p14:cNvContentPartPr/>
                <p14:nvPr/>
              </p14:nvContentPartPr>
              <p14:xfrm>
                <a:off x="2614067" y="6629467"/>
                <a:ext cx="360" cy="360"/>
              </p14:xfrm>
            </p:contentPart>
          </mc:Choice>
          <mc:Fallback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609747" y="6625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4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14:cNvPr>
                <p14:cNvContentPartPr/>
                <p14:nvPr/>
              </p14:nvContentPartPr>
              <p14:xfrm>
                <a:off x="2637107" y="6498067"/>
                <a:ext cx="167040" cy="15948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2632787" y="6493747"/>
                  <a:ext cx="1756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6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14:cNvPr>
                <p14:cNvContentPartPr/>
                <p14:nvPr/>
              </p14:nvContentPartPr>
              <p14:xfrm>
                <a:off x="2819627" y="6483307"/>
                <a:ext cx="241200" cy="26460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2815307" y="6478987"/>
                  <a:ext cx="24984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8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14:cNvPr>
                <p14:cNvContentPartPr/>
                <p14:nvPr/>
              </p14:nvContentPartPr>
              <p14:xfrm>
                <a:off x="3301667" y="6449467"/>
                <a:ext cx="36000" cy="194400"/>
              </p14:xfrm>
            </p:contentPart>
          </mc:Choice>
          <mc:Fallback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3297347" y="6445147"/>
                  <a:ext cx="446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0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14:cNvPr>
                <p14:cNvContentPartPr/>
                <p14:nvPr/>
              </p14:nvContentPartPr>
              <p14:xfrm>
                <a:off x="3334067" y="6444067"/>
                <a:ext cx="147960" cy="166680"/>
              </p14:xfrm>
            </p:contentPart>
          </mc:Choice>
          <mc:Fallback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3329747" y="6439747"/>
                  <a:ext cx="1566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2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14:cNvPr>
                <p14:cNvContentPartPr/>
                <p14:nvPr/>
              </p14:nvContentPartPr>
              <p14:xfrm>
                <a:off x="3590027" y="6544507"/>
                <a:ext cx="190440" cy="63360"/>
              </p14:xfrm>
            </p:contentPart>
          </mc:Choice>
          <mc:Fallback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3585707" y="6540187"/>
                  <a:ext cx="19908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4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14:cNvPr>
                <p14:cNvContentPartPr/>
                <p14:nvPr/>
              </p14:nvContentPartPr>
              <p14:xfrm>
                <a:off x="3802427" y="6466387"/>
                <a:ext cx="187560" cy="125280"/>
              </p14:xfrm>
            </p:contentPart>
          </mc:Choice>
          <mc:Fallback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3798107" y="6462067"/>
                  <a:ext cx="1962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6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14:cNvPr>
                <p14:cNvContentPartPr/>
                <p14:nvPr/>
              </p14:nvContentPartPr>
              <p14:xfrm>
                <a:off x="4014467" y="6423187"/>
                <a:ext cx="203040" cy="16848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4010147" y="6418867"/>
                  <a:ext cx="2116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8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14:cNvPr>
                <p14:cNvContentPartPr/>
                <p14:nvPr/>
              </p14:nvContentPartPr>
              <p14:xfrm>
                <a:off x="4122467" y="6501667"/>
                <a:ext cx="107640" cy="3780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4118147" y="6497347"/>
                  <a:ext cx="11628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0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14:cNvPr>
                <p14:cNvContentPartPr/>
                <p14:nvPr/>
              </p14:nvContentPartPr>
              <p14:xfrm>
                <a:off x="4398947" y="6520747"/>
                <a:ext cx="234360" cy="6624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4394627" y="6516427"/>
                  <a:ext cx="24300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2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14:cNvPr>
                <p14:cNvContentPartPr/>
                <p14:nvPr/>
              </p14:nvContentPartPr>
              <p14:xfrm>
                <a:off x="4690187" y="6412747"/>
                <a:ext cx="308160" cy="15768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4685867" y="6408427"/>
                  <a:ext cx="3168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4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14:cNvPr>
                <p14:cNvContentPartPr/>
                <p14:nvPr/>
              </p14:nvContentPartPr>
              <p14:xfrm>
                <a:off x="5079347" y="6527227"/>
                <a:ext cx="360" cy="36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5075027" y="6522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5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14:cNvPr>
                <p14:cNvContentPartPr/>
                <p14:nvPr/>
              </p14:nvContentPartPr>
              <p14:xfrm>
                <a:off x="5169347" y="6372067"/>
                <a:ext cx="138600" cy="157320"/>
              </p14:xfrm>
            </p:contentPart>
          </mc:Choice>
          <mc:Fallback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5165027" y="6367747"/>
                  <a:ext cx="1472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7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14:cNvPr>
                <p14:cNvContentPartPr/>
                <p14:nvPr/>
              </p14:nvContentPartPr>
              <p14:xfrm>
                <a:off x="5306867" y="6357667"/>
                <a:ext cx="280080" cy="18108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5302547" y="6353347"/>
                  <a:ext cx="2887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9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14:cNvPr>
                <p14:cNvContentPartPr/>
                <p14:nvPr/>
              </p14:nvContentPartPr>
              <p14:xfrm>
                <a:off x="5610707" y="6428227"/>
                <a:ext cx="356040" cy="6480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5606387" y="6423907"/>
                  <a:ext cx="3646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1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14:cNvPr>
                <p14:cNvContentPartPr/>
                <p14:nvPr/>
              </p14:nvContentPartPr>
              <p14:xfrm>
                <a:off x="6030827" y="6242467"/>
                <a:ext cx="36000" cy="27432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6026507" y="6238147"/>
                  <a:ext cx="44640" cy="282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210825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92095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14:cNvPr>
              <p14:cNvContentPartPr/>
              <p14:nvPr/>
            </p14:nvContentPartPr>
            <p14:xfrm>
              <a:off x="5812307" y="3265627"/>
              <a:ext cx="38880" cy="117072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807987" y="3261307"/>
                <a:ext cx="47520" cy="117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22D0B58-D096-47D8-8873-620C855BC3DE}"/>
              </a:ext>
            </a:extLst>
          </p:cNvPr>
          <p:cNvGrpSpPr/>
          <p:nvPr/>
        </p:nvGrpSpPr>
        <p:grpSpPr>
          <a:xfrm>
            <a:off x="5888267" y="2067907"/>
            <a:ext cx="2063160" cy="1074960"/>
            <a:chOff x="5888267" y="2067907"/>
            <a:chExt cx="2063160" cy="1074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14:cNvPr>
                <p14:cNvContentPartPr/>
                <p14:nvPr/>
              </p14:nvContentPartPr>
              <p14:xfrm>
                <a:off x="5936507" y="2854867"/>
                <a:ext cx="147240" cy="2635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932187" y="2850547"/>
                  <a:ext cx="15588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14:cNvPr>
                <p14:cNvContentPartPr/>
                <p14:nvPr/>
              </p14:nvContentPartPr>
              <p14:xfrm>
                <a:off x="5888267" y="2878267"/>
                <a:ext cx="204120" cy="2646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883947" y="2873947"/>
                  <a:ext cx="21276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14:cNvPr>
                <p14:cNvContentPartPr/>
                <p14:nvPr/>
              </p14:nvContentPartPr>
              <p14:xfrm>
                <a:off x="6196427" y="2548147"/>
                <a:ext cx="162360" cy="23112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192107" y="2543827"/>
                  <a:ext cx="17100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14:cNvPr>
                <p14:cNvContentPartPr/>
                <p14:nvPr/>
              </p14:nvContentPartPr>
              <p14:xfrm>
                <a:off x="6376787" y="2501707"/>
                <a:ext cx="141480" cy="2026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372467" y="2497387"/>
                  <a:ext cx="15012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14:cNvPr>
                <p14:cNvContentPartPr/>
                <p14:nvPr/>
              </p14:nvContentPartPr>
              <p14:xfrm>
                <a:off x="6560747" y="2550667"/>
                <a:ext cx="78840" cy="295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556427" y="2546347"/>
                  <a:ext cx="8748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14:cNvPr>
                <p14:cNvContentPartPr/>
                <p14:nvPr/>
              </p14:nvContentPartPr>
              <p14:xfrm>
                <a:off x="6719867" y="2490547"/>
                <a:ext cx="123120" cy="709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715547" y="2486227"/>
                  <a:ext cx="131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14:cNvPr>
                <p14:cNvContentPartPr/>
                <p14:nvPr/>
              </p14:nvContentPartPr>
              <p14:xfrm>
                <a:off x="6846587" y="2452027"/>
                <a:ext cx="85320" cy="630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842267" y="2447707"/>
                  <a:ext cx="939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14:cNvPr>
                <p14:cNvContentPartPr/>
                <p14:nvPr/>
              </p14:nvContentPartPr>
              <p14:xfrm>
                <a:off x="6956387" y="2293627"/>
                <a:ext cx="146520" cy="18360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952067" y="2289307"/>
                  <a:ext cx="1551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14:cNvPr>
                <p14:cNvContentPartPr/>
                <p14:nvPr/>
              </p14:nvContentPartPr>
              <p14:xfrm>
                <a:off x="7266347" y="2200387"/>
                <a:ext cx="96120" cy="1569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262027" y="2196067"/>
                  <a:ext cx="1047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14:cNvPr>
                <p14:cNvContentPartPr/>
                <p14:nvPr/>
              </p14:nvContentPartPr>
              <p14:xfrm>
                <a:off x="7309547" y="2303347"/>
                <a:ext cx="89640" cy="3348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05227" y="2299027"/>
                  <a:ext cx="982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14:cNvPr>
                <p14:cNvContentPartPr/>
                <p14:nvPr/>
              </p14:nvContentPartPr>
              <p14:xfrm>
                <a:off x="7398827" y="2121907"/>
                <a:ext cx="108000" cy="23400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394507" y="2117587"/>
                  <a:ext cx="1166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14:cNvPr>
                <p14:cNvContentPartPr/>
                <p14:nvPr/>
              </p14:nvContentPartPr>
              <p14:xfrm>
                <a:off x="7499987" y="2096347"/>
                <a:ext cx="451440" cy="23004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495667" y="2092027"/>
                  <a:ext cx="46008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14:cNvPr>
                <p14:cNvContentPartPr/>
                <p14:nvPr/>
              </p14:nvContentPartPr>
              <p14:xfrm>
                <a:off x="7228547" y="2086627"/>
                <a:ext cx="67680" cy="2412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224227" y="2082307"/>
                  <a:ext cx="763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14:cNvPr>
                <p14:cNvContentPartPr/>
                <p14:nvPr/>
              </p14:nvContentPartPr>
              <p14:xfrm>
                <a:off x="7371827" y="2067907"/>
                <a:ext cx="360" cy="36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367507" y="206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14:cNvPr>
              <p14:cNvContentPartPr/>
              <p14:nvPr/>
            </p14:nvContentPartPr>
            <p14:xfrm>
              <a:off x="5808707" y="4390267"/>
              <a:ext cx="20520" cy="148680"/>
            </p14:xfrm>
          </p:contentPart>
        </mc:Choice>
        <mc:Fallback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5804387" y="4385947"/>
                <a:ext cx="2916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14:cNvPr>
              <p14:cNvContentPartPr/>
              <p14:nvPr/>
            </p14:nvContentPartPr>
            <p14:xfrm>
              <a:off x="2320307" y="3308827"/>
              <a:ext cx="3240" cy="68760"/>
            </p14:xfrm>
          </p:contentPart>
        </mc:Choice>
        <mc:Fallback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2315987" y="3304507"/>
                <a:ext cx="11880" cy="7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F608BD08-37C2-4786-988E-C4BB5D7D7384}"/>
              </a:ext>
            </a:extLst>
          </p:cNvPr>
          <p:cNvGrpSpPr/>
          <p:nvPr/>
        </p:nvGrpSpPr>
        <p:grpSpPr>
          <a:xfrm>
            <a:off x="2227787" y="3606187"/>
            <a:ext cx="73080" cy="819360"/>
            <a:chOff x="2227787" y="3606187"/>
            <a:chExt cx="73080" cy="819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14:cNvPr>
                <p14:cNvContentPartPr/>
                <p14:nvPr/>
              </p14:nvContentPartPr>
              <p14:xfrm>
                <a:off x="2248307" y="3606187"/>
                <a:ext cx="52560" cy="5716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243987" y="3601867"/>
                  <a:ext cx="61200" cy="58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14:cNvPr>
                <p14:cNvContentPartPr/>
                <p14:nvPr/>
              </p14:nvContentPartPr>
              <p14:xfrm>
                <a:off x="2227787" y="4352107"/>
                <a:ext cx="15840" cy="734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223467" y="4347787"/>
                  <a:ext cx="24480" cy="82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BB84B27F-7B66-45B1-B111-106748FCCCCC}"/>
              </a:ext>
            </a:extLst>
          </p:cNvPr>
          <p:cNvGrpSpPr/>
          <p:nvPr/>
        </p:nvGrpSpPr>
        <p:grpSpPr>
          <a:xfrm>
            <a:off x="2217347" y="4657747"/>
            <a:ext cx="3441600" cy="334080"/>
            <a:chOff x="2217347" y="4657747"/>
            <a:chExt cx="3441600" cy="334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14:cNvPr>
                <p14:cNvContentPartPr/>
                <p14:nvPr/>
              </p14:nvContentPartPr>
              <p14:xfrm>
                <a:off x="2217347" y="4657747"/>
                <a:ext cx="2381400" cy="32868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213027" y="4653427"/>
                  <a:ext cx="23900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14:cNvPr>
                <p14:cNvContentPartPr/>
                <p14:nvPr/>
              </p14:nvContentPartPr>
              <p14:xfrm>
                <a:off x="4521347" y="4828027"/>
                <a:ext cx="1137600" cy="16380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517027" y="4823707"/>
                  <a:ext cx="114624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684378DF-D38D-4F06-AD5C-D312D00FF9AA}"/>
              </a:ext>
            </a:extLst>
          </p:cNvPr>
          <p:cNvGrpSpPr/>
          <p:nvPr/>
        </p:nvGrpSpPr>
        <p:grpSpPr>
          <a:xfrm>
            <a:off x="4173947" y="5142307"/>
            <a:ext cx="471960" cy="173160"/>
            <a:chOff x="4173947" y="5142307"/>
            <a:chExt cx="471960" cy="173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14:cNvPr>
                <p14:cNvContentPartPr/>
                <p14:nvPr/>
              </p14:nvContentPartPr>
              <p14:xfrm>
                <a:off x="4274747" y="5166787"/>
                <a:ext cx="26640" cy="14760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270427" y="5162467"/>
                  <a:ext cx="352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14:cNvPr>
                <p14:cNvContentPartPr/>
                <p14:nvPr/>
              </p14:nvContentPartPr>
              <p14:xfrm>
                <a:off x="4189067" y="5284867"/>
                <a:ext cx="187920" cy="3060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184747" y="5280547"/>
                  <a:ext cx="1965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14:cNvPr>
                <p14:cNvContentPartPr/>
                <p14:nvPr/>
              </p14:nvContentPartPr>
              <p14:xfrm>
                <a:off x="4173947" y="5142307"/>
                <a:ext cx="232200" cy="4608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169627" y="5137987"/>
                  <a:ext cx="2408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14:cNvPr>
                <p14:cNvContentPartPr/>
                <p14:nvPr/>
              </p14:nvContentPartPr>
              <p14:xfrm>
                <a:off x="4432067" y="5218627"/>
                <a:ext cx="213840" cy="6480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427747" y="5214307"/>
                  <a:ext cx="222480" cy="73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4" name="Gruppieren 213">
            <a:extLst>
              <a:ext uri="{FF2B5EF4-FFF2-40B4-BE49-F238E27FC236}">
                <a16:creationId xmlns:a16="http://schemas.microsoft.com/office/drawing/2014/main" id="{ADCE79FD-C7E6-4BA8-BBA8-CD4BCEEB68BA}"/>
              </a:ext>
            </a:extLst>
          </p:cNvPr>
          <p:cNvGrpSpPr/>
          <p:nvPr/>
        </p:nvGrpSpPr>
        <p:grpSpPr>
          <a:xfrm>
            <a:off x="8614547" y="359707"/>
            <a:ext cx="610920" cy="333360"/>
            <a:chOff x="8614547" y="359707"/>
            <a:chExt cx="610920" cy="333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14:cNvPr>
                <p14:cNvContentPartPr/>
                <p14:nvPr/>
              </p14:nvContentPartPr>
              <p14:xfrm>
                <a:off x="8614547" y="359707"/>
                <a:ext cx="141840" cy="23040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10227" y="355387"/>
                  <a:ext cx="15048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14:cNvPr>
                <p14:cNvContentPartPr/>
                <p14:nvPr/>
              </p14:nvContentPartPr>
              <p14:xfrm>
                <a:off x="8762147" y="433507"/>
                <a:ext cx="223920" cy="7992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757827" y="429187"/>
                  <a:ext cx="23256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14:cNvPr>
                <p14:cNvContentPartPr/>
                <p14:nvPr/>
              </p14:nvContentPartPr>
              <p14:xfrm>
                <a:off x="8983187" y="452227"/>
                <a:ext cx="242280" cy="24084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978867" y="447907"/>
                  <a:ext cx="250920" cy="249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70E81BE4-5B60-4C9D-9EBE-856143B375FB}"/>
              </a:ext>
            </a:extLst>
          </p:cNvPr>
          <p:cNvGrpSpPr/>
          <p:nvPr/>
        </p:nvGrpSpPr>
        <p:grpSpPr>
          <a:xfrm>
            <a:off x="9317987" y="346387"/>
            <a:ext cx="345600" cy="178920"/>
            <a:chOff x="9317987" y="346387"/>
            <a:chExt cx="345600" cy="178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14:cNvPr>
                <p14:cNvContentPartPr/>
                <p14:nvPr/>
              </p14:nvContentPartPr>
              <p14:xfrm>
                <a:off x="9317987" y="433867"/>
                <a:ext cx="119520" cy="8964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313667" y="429547"/>
                  <a:ext cx="1281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14:cNvPr>
                <p14:cNvContentPartPr/>
                <p14:nvPr/>
              </p14:nvContentPartPr>
              <p14:xfrm>
                <a:off x="9421307" y="428827"/>
                <a:ext cx="97560" cy="9648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416987" y="424507"/>
                  <a:ext cx="1062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14:cNvPr>
                <p14:cNvContentPartPr/>
                <p14:nvPr/>
              </p14:nvContentPartPr>
              <p14:xfrm>
                <a:off x="9580787" y="346387"/>
                <a:ext cx="82800" cy="17460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576467" y="342067"/>
                  <a:ext cx="91440" cy="183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8" name="Gruppieren 277">
            <a:extLst>
              <a:ext uri="{FF2B5EF4-FFF2-40B4-BE49-F238E27FC236}">
                <a16:creationId xmlns:a16="http://schemas.microsoft.com/office/drawing/2014/main" id="{25A5C68F-5ACF-4457-A761-210CEBA37D22}"/>
              </a:ext>
            </a:extLst>
          </p:cNvPr>
          <p:cNvGrpSpPr/>
          <p:nvPr/>
        </p:nvGrpSpPr>
        <p:grpSpPr>
          <a:xfrm>
            <a:off x="9864827" y="348547"/>
            <a:ext cx="763200" cy="325080"/>
            <a:chOff x="9864827" y="348547"/>
            <a:chExt cx="763200" cy="325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14:cNvPr>
                <p14:cNvContentPartPr/>
                <p14:nvPr/>
              </p14:nvContentPartPr>
              <p14:xfrm>
                <a:off x="9864827" y="425227"/>
                <a:ext cx="129240" cy="8748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860507" y="420907"/>
                  <a:ext cx="1378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14:cNvPr>
                <p14:cNvContentPartPr/>
                <p14:nvPr/>
              </p14:nvContentPartPr>
              <p14:xfrm>
                <a:off x="10007027" y="432427"/>
                <a:ext cx="167760" cy="9216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002707" y="428107"/>
                  <a:ext cx="1764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14:cNvPr>
                <p14:cNvContentPartPr/>
                <p14:nvPr/>
              </p14:nvContentPartPr>
              <p14:xfrm>
                <a:off x="10387547" y="348547"/>
                <a:ext cx="100080" cy="16380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383227" y="344227"/>
                  <a:ext cx="108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14:cNvPr>
                <p14:cNvContentPartPr/>
                <p14:nvPr/>
              </p14:nvContentPartPr>
              <p14:xfrm>
                <a:off x="10308347" y="401107"/>
                <a:ext cx="186480" cy="2016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304027" y="396787"/>
                  <a:ext cx="1951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14:cNvPr>
                <p14:cNvContentPartPr/>
                <p14:nvPr/>
              </p14:nvContentPartPr>
              <p14:xfrm>
                <a:off x="10161107" y="566707"/>
                <a:ext cx="466920" cy="10692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156787" y="562387"/>
                  <a:ext cx="475560" cy="115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E4CD1265-4185-4F9F-9953-C23C5C9EC360}"/>
              </a:ext>
            </a:extLst>
          </p:cNvPr>
          <p:cNvGrpSpPr/>
          <p:nvPr/>
        </p:nvGrpSpPr>
        <p:grpSpPr>
          <a:xfrm>
            <a:off x="846107" y="2638867"/>
            <a:ext cx="3583800" cy="227160"/>
            <a:chOff x="846107" y="2638867"/>
            <a:chExt cx="3583800" cy="227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14:cNvPr>
                <p14:cNvContentPartPr/>
                <p14:nvPr/>
              </p14:nvContentPartPr>
              <p14:xfrm>
                <a:off x="1483307" y="2747947"/>
                <a:ext cx="136440" cy="2808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478987" y="2743627"/>
                  <a:ext cx="1450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14:cNvPr>
                <p14:cNvContentPartPr/>
                <p14:nvPr/>
              </p14:nvContentPartPr>
              <p14:xfrm>
                <a:off x="846107" y="2662627"/>
                <a:ext cx="90000" cy="20340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41787" y="2658307"/>
                  <a:ext cx="986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14:cNvPr>
                <p14:cNvContentPartPr/>
                <p14:nvPr/>
              </p14:nvContentPartPr>
              <p14:xfrm>
                <a:off x="949427" y="2754787"/>
                <a:ext cx="98280" cy="8784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45107" y="2750467"/>
                  <a:ext cx="1069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14:cNvPr>
                <p14:cNvContentPartPr/>
                <p14:nvPr/>
              </p14:nvContentPartPr>
              <p14:xfrm>
                <a:off x="1147067" y="2716267"/>
                <a:ext cx="7920" cy="8316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42747" y="2711947"/>
                  <a:ext cx="16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14:cNvPr>
                <p14:cNvContentPartPr/>
                <p14:nvPr/>
              </p14:nvContentPartPr>
              <p14:xfrm>
                <a:off x="1104587" y="2741827"/>
                <a:ext cx="99000" cy="1296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00267" y="2737507"/>
                  <a:ext cx="1076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14:cNvPr>
                <p14:cNvContentPartPr/>
                <p14:nvPr/>
              </p14:nvContentPartPr>
              <p14:xfrm>
                <a:off x="1210787" y="2638867"/>
                <a:ext cx="141480" cy="14220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206467" y="2634547"/>
                  <a:ext cx="1501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14:cNvPr>
                <p14:cNvContentPartPr/>
                <p14:nvPr/>
              </p14:nvContentPartPr>
              <p14:xfrm>
                <a:off x="1595627" y="2753347"/>
                <a:ext cx="123120" cy="684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591307" y="2749027"/>
                  <a:ext cx="131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14:cNvPr>
                <p14:cNvContentPartPr/>
                <p14:nvPr/>
              </p14:nvContentPartPr>
              <p14:xfrm>
                <a:off x="1861307" y="2732467"/>
                <a:ext cx="420480" cy="2916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856987" y="2728147"/>
                  <a:ext cx="42912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14:cNvPr>
                <p14:cNvContentPartPr/>
                <p14:nvPr/>
              </p14:nvContentPartPr>
              <p14:xfrm>
                <a:off x="2366387" y="2731747"/>
                <a:ext cx="859680" cy="6192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2362067" y="2727427"/>
                  <a:ext cx="8683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14:cNvPr>
                <p14:cNvContentPartPr/>
                <p14:nvPr/>
              </p14:nvContentPartPr>
              <p14:xfrm>
                <a:off x="3462587" y="2742907"/>
                <a:ext cx="967320" cy="34560"/>
              </p14:xfrm>
            </p:contentPart>
          </mc:Choice>
          <mc:Fallback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458267" y="2738587"/>
                  <a:ext cx="975960" cy="4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3">
            <p14:nvContentPartPr>
              <p14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14:cNvPr>
              <p14:cNvContentPartPr/>
              <p14:nvPr/>
            </p14:nvContentPartPr>
            <p14:xfrm>
              <a:off x="4722947" y="2722027"/>
              <a:ext cx="965880" cy="26280"/>
            </p14:xfrm>
          </p:contentPart>
        </mc:Choice>
        <mc:Fallback>
          <p:pic>
            <p:nvPicPr>
              <p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4718627" y="2717707"/>
                <a:ext cx="974520" cy="3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95" name="Gruppieren 394">
            <a:extLst>
              <a:ext uri="{FF2B5EF4-FFF2-40B4-BE49-F238E27FC236}">
                <a16:creationId xmlns:a16="http://schemas.microsoft.com/office/drawing/2014/main" id="{4BDC7284-F907-44C0-89EF-E598185EB98C}"/>
              </a:ext>
            </a:extLst>
          </p:cNvPr>
          <p:cNvGrpSpPr/>
          <p:nvPr/>
        </p:nvGrpSpPr>
        <p:grpSpPr>
          <a:xfrm>
            <a:off x="1499507" y="2734987"/>
            <a:ext cx="4230360" cy="1075320"/>
            <a:chOff x="1499507" y="2734987"/>
            <a:chExt cx="4230360" cy="1075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14:cNvPr>
                <p14:cNvContentPartPr/>
                <p14:nvPr/>
              </p14:nvContentPartPr>
              <p14:xfrm>
                <a:off x="1499507" y="3809947"/>
                <a:ext cx="360" cy="360"/>
              </p14:xfrm>
            </p:contentPart>
          </mc:Choice>
          <mc:Fallback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495187" y="3805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14:cNvPr>
                <p14:cNvContentPartPr/>
                <p14:nvPr/>
              </p14:nvContentPartPr>
              <p14:xfrm>
                <a:off x="1515347" y="2786467"/>
                <a:ext cx="1535040" cy="99252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511027" y="2782147"/>
                  <a:ext cx="1543680" cy="10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14:cNvPr>
                <p14:cNvContentPartPr/>
                <p14:nvPr/>
              </p14:nvContentPartPr>
              <p14:xfrm>
                <a:off x="3119147" y="2791507"/>
                <a:ext cx="14760" cy="432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114827" y="2787187"/>
                  <a:ext cx="2340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14:cNvPr>
                <p14:cNvContentPartPr/>
                <p14:nvPr/>
              </p14:nvContentPartPr>
              <p14:xfrm>
                <a:off x="3108347" y="2734987"/>
                <a:ext cx="2621520" cy="7452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104027" y="2730667"/>
                  <a:ext cx="2630160" cy="83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8" name="Gruppieren 397">
            <a:extLst>
              <a:ext uri="{FF2B5EF4-FFF2-40B4-BE49-F238E27FC236}">
                <a16:creationId xmlns:a16="http://schemas.microsoft.com/office/drawing/2014/main" id="{DEACDD6F-2482-4121-9D65-26B0F678FFC4}"/>
              </a:ext>
            </a:extLst>
          </p:cNvPr>
          <p:cNvGrpSpPr/>
          <p:nvPr/>
        </p:nvGrpSpPr>
        <p:grpSpPr>
          <a:xfrm>
            <a:off x="3865067" y="2191747"/>
            <a:ext cx="102600" cy="54360"/>
            <a:chOff x="3865067" y="2191747"/>
            <a:chExt cx="102600" cy="54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14:cNvPr>
                <p14:cNvContentPartPr/>
                <p14:nvPr/>
              </p14:nvContentPartPr>
              <p14:xfrm>
                <a:off x="3865067" y="2211547"/>
                <a:ext cx="5400" cy="3456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860747" y="2207227"/>
                  <a:ext cx="1404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14:cNvPr>
                <p14:cNvContentPartPr/>
                <p14:nvPr/>
              </p14:nvContentPartPr>
              <p14:xfrm>
                <a:off x="3946787" y="2191747"/>
                <a:ext cx="20880" cy="21960"/>
              </p14:xfrm>
            </p:contentPart>
          </mc:Choice>
          <mc:Fallback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942467" y="2187427"/>
                  <a:ext cx="29520" cy="30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5" name="Gruppieren 404">
            <a:extLst>
              <a:ext uri="{FF2B5EF4-FFF2-40B4-BE49-F238E27FC236}">
                <a16:creationId xmlns:a16="http://schemas.microsoft.com/office/drawing/2014/main" id="{E3B1087B-3617-46ED-923F-99B2A36BF0FB}"/>
              </a:ext>
            </a:extLst>
          </p:cNvPr>
          <p:cNvGrpSpPr/>
          <p:nvPr/>
        </p:nvGrpSpPr>
        <p:grpSpPr>
          <a:xfrm>
            <a:off x="2338667" y="2237467"/>
            <a:ext cx="1550520" cy="66240"/>
            <a:chOff x="2338667" y="2237467"/>
            <a:chExt cx="1550520" cy="66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14:cNvPr>
                <p14:cNvContentPartPr/>
                <p14:nvPr/>
              </p14:nvContentPartPr>
              <p14:xfrm>
                <a:off x="2338667" y="2237467"/>
                <a:ext cx="1265400" cy="66240"/>
              </p14:xfrm>
            </p:contentPart>
          </mc:Choice>
          <mc:Fallback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2334347" y="2233147"/>
                  <a:ext cx="12740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14:cNvPr>
                <p14:cNvContentPartPr/>
                <p14:nvPr/>
              </p14:nvContentPartPr>
              <p14:xfrm>
                <a:off x="3755987" y="2240707"/>
                <a:ext cx="133200" cy="972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751667" y="2236387"/>
                  <a:ext cx="141840" cy="1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4" name="Gruppieren 403">
            <a:extLst>
              <a:ext uri="{FF2B5EF4-FFF2-40B4-BE49-F238E27FC236}">
                <a16:creationId xmlns:a16="http://schemas.microsoft.com/office/drawing/2014/main" id="{605D7C89-6EA4-4E13-AFE9-11AC9C4995AB}"/>
              </a:ext>
            </a:extLst>
          </p:cNvPr>
          <p:cNvGrpSpPr/>
          <p:nvPr/>
        </p:nvGrpSpPr>
        <p:grpSpPr>
          <a:xfrm>
            <a:off x="1052747" y="2185267"/>
            <a:ext cx="849240" cy="201600"/>
            <a:chOff x="1052747" y="2185267"/>
            <a:chExt cx="849240" cy="201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14:cNvPr>
                <p14:cNvContentPartPr/>
                <p14:nvPr/>
              </p14:nvContentPartPr>
              <p14:xfrm>
                <a:off x="1610387" y="2301907"/>
                <a:ext cx="291600" cy="2160"/>
              </p14:xfrm>
            </p:contentPart>
          </mc:Choice>
          <mc:Fallback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606067" y="2297587"/>
                  <a:ext cx="3002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14:cNvPr>
                <p14:cNvContentPartPr/>
                <p14:nvPr/>
              </p14:nvContentPartPr>
              <p14:xfrm>
                <a:off x="1052747" y="2224867"/>
                <a:ext cx="110520" cy="162000"/>
              </p14:xfrm>
            </p:contentPart>
          </mc:Choice>
          <mc:Fallback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48427" y="2220547"/>
                  <a:ext cx="1191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14:cNvPr>
                <p14:cNvContentPartPr/>
                <p14:nvPr/>
              </p14:nvContentPartPr>
              <p14:xfrm>
                <a:off x="1161827" y="2185267"/>
                <a:ext cx="171000" cy="7488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57507" y="2180947"/>
                  <a:ext cx="179640" cy="83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8" name="Gruppieren 407">
            <a:extLst>
              <a:ext uri="{FF2B5EF4-FFF2-40B4-BE49-F238E27FC236}">
                <a16:creationId xmlns:a16="http://schemas.microsoft.com/office/drawing/2014/main" id="{5DD66F01-EC1C-4DDF-8BE0-36168759E38C}"/>
              </a:ext>
            </a:extLst>
          </p:cNvPr>
          <p:cNvGrpSpPr/>
          <p:nvPr/>
        </p:nvGrpSpPr>
        <p:grpSpPr>
          <a:xfrm>
            <a:off x="4957667" y="2355547"/>
            <a:ext cx="268200" cy="249120"/>
            <a:chOff x="4957667" y="2355547"/>
            <a:chExt cx="268200" cy="249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14:cNvPr>
                <p14:cNvContentPartPr/>
                <p14:nvPr/>
              </p14:nvContentPartPr>
              <p14:xfrm>
                <a:off x="5018147" y="2355547"/>
                <a:ext cx="207720" cy="21960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013827" y="2351227"/>
                  <a:ext cx="2163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14:cNvPr>
                <p14:cNvContentPartPr/>
                <p14:nvPr/>
              </p14:nvContentPartPr>
              <p14:xfrm>
                <a:off x="4957667" y="2388307"/>
                <a:ext cx="190440" cy="216360"/>
              </p14:xfrm>
            </p:contentPart>
          </mc:Choice>
          <mc:Fallback>
            <p:pic>
              <p:nvPicPr>
                <p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4953347" y="2383987"/>
                  <a:ext cx="199080" cy="225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14:cNvPr>
              <p14:cNvContentPartPr/>
              <p14:nvPr/>
            </p14:nvContentPartPr>
            <p14:xfrm>
              <a:off x="4904747" y="2774227"/>
              <a:ext cx="20880" cy="245160"/>
            </p14:xfrm>
          </p:contentPart>
        </mc:Choice>
        <mc:Fallback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4900427" y="2769907"/>
                <a:ext cx="2952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14:cNvPr>
              <p14:cNvContentPartPr/>
              <p14:nvPr/>
            </p14:nvContentPartPr>
            <p14:xfrm>
              <a:off x="4914107" y="3521587"/>
              <a:ext cx="30960" cy="268560"/>
            </p14:xfrm>
          </p:contentPart>
        </mc:Choice>
        <mc:Fallback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4909787" y="3517267"/>
                <a:ext cx="39600" cy="27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5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14:cNvPr>
              <p14:cNvContentPartPr/>
              <p14:nvPr/>
            </p14:nvContentPartPr>
            <p14:xfrm>
              <a:off x="4895387" y="4098307"/>
              <a:ext cx="9720" cy="313920"/>
            </p14:xfrm>
          </p:contentPart>
        </mc:Choice>
        <mc:Fallback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4891067" y="4093987"/>
                <a:ext cx="18360" cy="322560"/>
              </a:xfrm>
              <a:prstGeom prst="rect">
                <a:avLst/>
              </a:prstGeom>
            </p:spPr>
          </p:pic>
        </mc:Fallback>
      </mc:AlternateContent>
      <p:grpSp>
        <p:nvGrpSpPr>
          <p:cNvPr id="421" name="Gruppieren 420">
            <a:extLst>
              <a:ext uri="{FF2B5EF4-FFF2-40B4-BE49-F238E27FC236}">
                <a16:creationId xmlns:a16="http://schemas.microsoft.com/office/drawing/2014/main" id="{92DD120A-9C69-4670-A7CA-CC47165B97C6}"/>
              </a:ext>
            </a:extLst>
          </p:cNvPr>
          <p:cNvGrpSpPr/>
          <p:nvPr/>
        </p:nvGrpSpPr>
        <p:grpSpPr>
          <a:xfrm>
            <a:off x="4849667" y="4584307"/>
            <a:ext cx="263520" cy="269280"/>
            <a:chOff x="4849667" y="4584307"/>
            <a:chExt cx="263520" cy="269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14:cNvPr>
                <p14:cNvContentPartPr/>
                <p14:nvPr/>
              </p14:nvContentPartPr>
              <p14:xfrm>
                <a:off x="4875587" y="4626067"/>
                <a:ext cx="73080" cy="163800"/>
              </p14:xfrm>
            </p:contentPart>
          </mc:Choice>
          <mc:Fallback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871267" y="4621747"/>
                  <a:ext cx="81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14:cNvPr>
                <p14:cNvContentPartPr/>
                <p14:nvPr/>
              </p14:nvContentPartPr>
              <p14:xfrm>
                <a:off x="4849667" y="4699147"/>
                <a:ext cx="98280" cy="66960"/>
              </p14:xfrm>
            </p:contentPart>
          </mc:Choice>
          <mc:Fallback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845347" y="4694827"/>
                  <a:ext cx="10692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14:cNvPr>
                <p14:cNvContentPartPr/>
                <p14:nvPr/>
              </p14:nvContentPartPr>
              <p14:xfrm>
                <a:off x="4976747" y="4790227"/>
                <a:ext cx="97200" cy="6336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972427" y="4785907"/>
                  <a:ext cx="1058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14:cNvPr>
                <p14:cNvContentPartPr/>
                <p14:nvPr/>
              </p14:nvContentPartPr>
              <p14:xfrm>
                <a:off x="5017427" y="4584307"/>
                <a:ext cx="72720" cy="12600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013107" y="4579987"/>
                  <a:ext cx="813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14:cNvPr>
                <p14:cNvContentPartPr/>
                <p14:nvPr/>
              </p14:nvContentPartPr>
              <p14:xfrm>
                <a:off x="4990787" y="4627867"/>
                <a:ext cx="122400" cy="1872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4986467" y="4623547"/>
                  <a:ext cx="131040" cy="2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14:cNvPr>
              <p14:cNvContentPartPr/>
              <p14:nvPr/>
            </p14:nvContentPartPr>
            <p14:xfrm>
              <a:off x="5328107" y="2139187"/>
              <a:ext cx="144720" cy="226800"/>
            </p14:xfrm>
          </p:contentPart>
        </mc:Choice>
        <mc:Fallback>
          <p:pic>
            <p:nvPicPr>
              <p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5323787" y="2134867"/>
                <a:ext cx="15336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14:cNvPr>
              <p14:cNvContentPartPr/>
              <p14:nvPr/>
            </p14:nvContentPartPr>
            <p14:xfrm>
              <a:off x="5540147" y="2083027"/>
              <a:ext cx="104760" cy="209160"/>
            </p14:xfrm>
          </p:contentPart>
        </mc:Choice>
        <mc:Fallback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5535827" y="2078707"/>
                <a:ext cx="113400" cy="21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430" name="Gruppieren 429">
            <a:extLst>
              <a:ext uri="{FF2B5EF4-FFF2-40B4-BE49-F238E27FC236}">
                <a16:creationId xmlns:a16="http://schemas.microsoft.com/office/drawing/2014/main" id="{BB97E835-B6D1-4A63-87CF-2BBBE24A28A5}"/>
              </a:ext>
            </a:extLst>
          </p:cNvPr>
          <p:cNvGrpSpPr/>
          <p:nvPr/>
        </p:nvGrpSpPr>
        <p:grpSpPr>
          <a:xfrm>
            <a:off x="5724467" y="1523587"/>
            <a:ext cx="1057680" cy="642600"/>
            <a:chOff x="5724467" y="1523587"/>
            <a:chExt cx="1057680" cy="642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14:cNvPr>
                <p14:cNvContentPartPr/>
                <p14:nvPr/>
              </p14:nvContentPartPr>
              <p14:xfrm>
                <a:off x="5724467" y="2084827"/>
                <a:ext cx="163800" cy="8136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720147" y="2080507"/>
                  <a:ext cx="1724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14:cNvPr>
                <p14:cNvContentPartPr/>
                <p14:nvPr/>
              </p14:nvContentPartPr>
              <p14:xfrm>
                <a:off x="5989067" y="1968907"/>
                <a:ext cx="217080" cy="11952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984747" y="1964587"/>
                  <a:ext cx="2257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14:cNvPr>
                <p14:cNvContentPartPr/>
                <p14:nvPr/>
              </p14:nvContentPartPr>
              <p14:xfrm>
                <a:off x="6197507" y="1796467"/>
                <a:ext cx="98640" cy="19728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6193187" y="1792147"/>
                  <a:ext cx="10728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14:cNvPr>
                <p14:cNvContentPartPr/>
                <p14:nvPr/>
              </p14:nvContentPartPr>
              <p14:xfrm>
                <a:off x="6340067" y="1676587"/>
                <a:ext cx="223560" cy="188640"/>
              </p14:xfrm>
            </p:contentPart>
          </mc:Choice>
          <mc:Fallback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6335747" y="1672267"/>
                  <a:ext cx="232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14:cNvPr>
                <p14:cNvContentPartPr/>
                <p14:nvPr/>
              </p14:nvContentPartPr>
              <p14:xfrm>
                <a:off x="6412067" y="1737427"/>
                <a:ext cx="86040" cy="34560"/>
              </p14:xfrm>
            </p:contentPart>
          </mc:Choice>
          <mc:Fallback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407747" y="1733107"/>
                  <a:ext cx="946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14:cNvPr>
                <p14:cNvContentPartPr/>
                <p14:nvPr/>
              </p14:nvContentPartPr>
              <p14:xfrm>
                <a:off x="6525107" y="1669747"/>
                <a:ext cx="106920" cy="111960"/>
              </p14:xfrm>
            </p:contentPart>
          </mc:Choice>
          <mc:Fallback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520787" y="1665427"/>
                  <a:ext cx="11556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14:cNvPr>
                <p14:cNvContentPartPr/>
                <p14:nvPr/>
              </p14:nvContentPartPr>
              <p14:xfrm>
                <a:off x="6644987" y="1523587"/>
                <a:ext cx="137160" cy="213120"/>
              </p14:xfrm>
            </p:contentPart>
          </mc:Choice>
          <mc:Fallback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640667" y="1519267"/>
                  <a:ext cx="145800" cy="2217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5859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450E3-0A60-8F26-E6CE-AADB32C42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BA2A7F2-031B-03A3-C230-6DAA3628CEC7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 (</a:t>
            </a:r>
            <a:r>
              <a:rPr lang="en-US" sz="3991" dirty="0" err="1">
                <a:solidFill>
                  <a:sysClr val="windowText" lastClr="000000"/>
                </a:solidFill>
              </a:rPr>
              <a:t>Zusammenassung</a:t>
            </a:r>
            <a:r>
              <a:rPr lang="en-US" sz="3991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87DFAB5-E594-6A2B-8B98-76B3AA8A2393}"/>
              </a:ext>
            </a:extLst>
          </p:cNvPr>
          <p:cNvSpPr txBox="1"/>
          <p:nvPr/>
        </p:nvSpPr>
        <p:spPr>
          <a:xfrm>
            <a:off x="7857917" y="851657"/>
            <a:ext cx="438203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/>
              <a:t>Effekte: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Produzentenrente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A+B+C+D: Konsumentenrente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C: Zolleinnahmen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Wohlfahrtseffekt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4834F9B-F1DE-FB56-52BF-126E791ADC9F}"/>
              </a:ext>
            </a:extLst>
          </p:cNvPr>
          <p:cNvGrpSpPr/>
          <p:nvPr/>
        </p:nvGrpSpPr>
        <p:grpSpPr>
          <a:xfrm>
            <a:off x="104602" y="1449218"/>
            <a:ext cx="7707554" cy="4126766"/>
            <a:chOff x="1767750" y="1600110"/>
            <a:chExt cx="7548528" cy="4166669"/>
          </a:xfrm>
        </p:grpSpPr>
        <p:cxnSp>
          <p:nvCxnSpPr>
            <p:cNvPr id="8" name="Straight Arrow Connector 6">
              <a:extLst>
                <a:ext uri="{FF2B5EF4-FFF2-40B4-BE49-F238E27FC236}">
                  <a16:creationId xmlns:a16="http://schemas.microsoft.com/office/drawing/2014/main" id="{0BBDA063-D661-B910-0BAF-3EC9EF17DAD9}"/>
                </a:ext>
              </a:extLst>
            </p:cNvPr>
            <p:cNvCxnSpPr/>
            <p:nvPr/>
          </p:nvCxnSpPr>
          <p:spPr>
            <a:xfrm flipV="1">
              <a:off x="3227102" y="1606880"/>
              <a:ext cx="0" cy="38553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53DEBED9-629E-4B14-47C3-352AE79F59C8}"/>
                </a:ext>
              </a:extLst>
            </p:cNvPr>
            <p:cNvGrpSpPr/>
            <p:nvPr/>
          </p:nvGrpSpPr>
          <p:grpSpPr>
            <a:xfrm>
              <a:off x="1767750" y="1600110"/>
              <a:ext cx="7548528" cy="4166669"/>
              <a:chOff x="1767750" y="1600110"/>
              <a:chExt cx="7568610" cy="4335414"/>
            </a:xfrm>
          </p:grpSpPr>
          <p:cxnSp>
            <p:nvCxnSpPr>
              <p:cNvPr id="9" name="Straight Arrow Connector 7">
                <a:extLst>
                  <a:ext uri="{FF2B5EF4-FFF2-40B4-BE49-F238E27FC236}">
                    <a16:creationId xmlns:a16="http://schemas.microsoft.com/office/drawing/2014/main" id="{0D8ACE81-0C61-ADD8-A928-EF0B1E73397C}"/>
                  </a:ext>
                </a:extLst>
              </p:cNvPr>
              <p:cNvCxnSpPr/>
              <p:nvPr/>
            </p:nvCxnSpPr>
            <p:spPr>
              <a:xfrm>
                <a:off x="3227103" y="5462190"/>
                <a:ext cx="5284973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2">
                <a:extLst>
                  <a:ext uri="{FF2B5EF4-FFF2-40B4-BE49-F238E27FC236}">
                    <a16:creationId xmlns:a16="http://schemas.microsoft.com/office/drawing/2014/main" id="{E84AE829-6A0A-CB51-B748-E062625953BD}"/>
                  </a:ext>
                </a:extLst>
              </p:cNvPr>
              <p:cNvSpPr txBox="1"/>
              <p:nvPr/>
            </p:nvSpPr>
            <p:spPr>
              <a:xfrm>
                <a:off x="2420315" y="1722845"/>
                <a:ext cx="609462" cy="5388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Preis</a:t>
                </a:r>
                <a:endParaRPr lang="en-US" sz="145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75E5E048-EA2D-236A-C625-26C299F6EA1B}"/>
                  </a:ext>
                </a:extLst>
              </p:cNvPr>
              <p:cNvSpPr txBox="1"/>
              <p:nvPr/>
            </p:nvSpPr>
            <p:spPr>
              <a:xfrm>
                <a:off x="7630526" y="5603968"/>
                <a:ext cx="914870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Menge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X</a:t>
                </a:r>
              </a:p>
            </p:txBody>
          </p:sp>
          <p:cxnSp>
            <p:nvCxnSpPr>
              <p:cNvPr id="12" name="Straight Connector 8">
                <a:extLst>
                  <a:ext uri="{FF2B5EF4-FFF2-40B4-BE49-F238E27FC236}">
                    <a16:creationId xmlns:a16="http://schemas.microsoft.com/office/drawing/2014/main" id="{67D05B12-26F4-FE19-6A78-5AA6B7BAD496}"/>
                  </a:ext>
                </a:extLst>
              </p:cNvPr>
              <p:cNvCxnSpPr/>
              <p:nvPr/>
            </p:nvCxnSpPr>
            <p:spPr>
              <a:xfrm flipV="1">
                <a:off x="3227103" y="1971919"/>
                <a:ext cx="4566481" cy="3098367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id="{6372999C-73E1-D1F3-01F0-C96FCE27097B}"/>
                  </a:ext>
                </a:extLst>
              </p:cNvPr>
              <p:cNvCxnSpPr/>
              <p:nvPr/>
            </p:nvCxnSpPr>
            <p:spPr>
              <a:xfrm>
                <a:off x="3239379" y="1971918"/>
                <a:ext cx="5338014" cy="322900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ECDBE364-3885-BBC1-3B07-864029372F08}"/>
                  </a:ext>
                </a:extLst>
              </p:cNvPr>
              <p:cNvSpPr txBox="1"/>
              <p:nvPr/>
            </p:nvSpPr>
            <p:spPr>
              <a:xfrm>
                <a:off x="8283700" y="4670032"/>
                <a:ext cx="105266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Nachfrage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D583FCE7-A26C-66F4-8330-093817BF4889}"/>
                  </a:ext>
                </a:extLst>
              </p:cNvPr>
              <p:cNvSpPr txBox="1"/>
              <p:nvPr/>
            </p:nvSpPr>
            <p:spPr>
              <a:xfrm>
                <a:off x="7303939" y="1600110"/>
                <a:ext cx="909095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Angebot</a:t>
                </a:r>
              </a:p>
            </p:txBody>
          </p:sp>
          <p:cxnSp>
            <p:nvCxnSpPr>
              <p:cNvPr id="16" name="Straight Connector 18">
                <a:extLst>
                  <a:ext uri="{FF2B5EF4-FFF2-40B4-BE49-F238E27FC236}">
                    <a16:creationId xmlns:a16="http://schemas.microsoft.com/office/drawing/2014/main" id="{2BA16DE9-B616-A7B1-7D0A-16EA2C6B2AC8}"/>
                  </a:ext>
                </a:extLst>
              </p:cNvPr>
              <p:cNvCxnSpPr/>
              <p:nvPr/>
            </p:nvCxnSpPr>
            <p:spPr>
              <a:xfrm flipH="1">
                <a:off x="3227103" y="4343445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62412B58-3EC7-2853-690B-82CA347A64B7}"/>
                  </a:ext>
                </a:extLst>
              </p:cNvPr>
              <p:cNvSpPr txBox="1"/>
              <p:nvPr/>
            </p:nvSpPr>
            <p:spPr>
              <a:xfrm>
                <a:off x="1767750" y="4164052"/>
                <a:ext cx="1549232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>
                    <a:latin typeface="Arial" panose="020B0604020202020204" pitchFamily="34" charset="0"/>
                    <a:cs typeface="Arial" panose="020B0604020202020204" pitchFamily="34" charset="0"/>
                  </a:rPr>
                  <a:t>Weltmarkpreis</a:t>
                </a:r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cxnSp>
            <p:nvCxnSpPr>
              <p:cNvPr id="18" name="Straight Connector 18">
                <a:extLst>
                  <a:ext uri="{FF2B5EF4-FFF2-40B4-BE49-F238E27FC236}">
                    <a16:creationId xmlns:a16="http://schemas.microsoft.com/office/drawing/2014/main" id="{AB554449-B909-484D-83F2-51FB01FF0A08}"/>
                  </a:ext>
                </a:extLst>
              </p:cNvPr>
              <p:cNvCxnSpPr/>
              <p:nvPr/>
            </p:nvCxnSpPr>
            <p:spPr>
              <a:xfrm flipH="1">
                <a:off x="3254254" y="3690270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7EC01944-7776-0F93-3DE9-81BC7D1729BB}"/>
                  </a:ext>
                </a:extLst>
              </p:cNvPr>
              <p:cNvSpPr txBox="1"/>
              <p:nvPr/>
            </p:nvSpPr>
            <p:spPr>
              <a:xfrm>
                <a:off x="2207568" y="3494319"/>
                <a:ext cx="958916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+t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Zoll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2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8">
                <a:extLst>
                  <a:ext uri="{FF2B5EF4-FFF2-40B4-BE49-F238E27FC236}">
                    <a16:creationId xmlns:a16="http://schemas.microsoft.com/office/drawing/2014/main" id="{789AABAD-5B8E-7B0A-822B-1CBFDEBD96BA}"/>
                  </a:ext>
                </a:extLst>
              </p:cNvPr>
              <p:cNvCxnSpPr/>
              <p:nvPr/>
            </p:nvCxnSpPr>
            <p:spPr>
              <a:xfrm>
                <a:off x="527909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id="{4DA2E6C3-B4B6-58FE-2AFE-E5898BC5C488}"/>
                  </a:ext>
                </a:extLst>
              </p:cNvPr>
              <p:cNvCxnSpPr/>
              <p:nvPr/>
            </p:nvCxnSpPr>
            <p:spPr>
              <a:xfrm>
                <a:off x="606290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46636627-185B-C73C-82AC-155BF475EA46}"/>
                  </a:ext>
                </a:extLst>
              </p:cNvPr>
              <p:cNvSpPr txBox="1"/>
              <p:nvPr/>
            </p:nvSpPr>
            <p:spPr>
              <a:xfrm>
                <a:off x="3815184" y="3877794"/>
                <a:ext cx="306494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1A0ACCD4-C0D8-0296-949D-EEB5DF913329}"/>
                  </a:ext>
                </a:extLst>
              </p:cNvPr>
              <p:cNvSpPr txBox="1"/>
              <p:nvPr/>
            </p:nvSpPr>
            <p:spPr>
              <a:xfrm>
                <a:off x="4925582" y="3951540"/>
                <a:ext cx="29848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B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6CE313B-2536-B9A3-70A0-57E2793EFF00}"/>
                  </a:ext>
                </a:extLst>
              </p:cNvPr>
              <p:cNvSpPr txBox="1"/>
              <p:nvPr/>
            </p:nvSpPr>
            <p:spPr>
              <a:xfrm>
                <a:off x="5540365" y="3951540"/>
                <a:ext cx="29687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C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21727EFC-71F9-19A7-B1AB-9C330F9E6BB5}"/>
                  </a:ext>
                </a:extLst>
              </p:cNvPr>
              <p:cNvSpPr txBox="1"/>
              <p:nvPr/>
            </p:nvSpPr>
            <p:spPr>
              <a:xfrm>
                <a:off x="6231932" y="3943111"/>
                <a:ext cx="31290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</a:t>
                </a:r>
              </a:p>
            </p:txBody>
          </p:sp>
        </p:grp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D44D1E93-49B7-AD1E-E4B0-8D2AA0EFC0A0}"/>
              </a:ext>
            </a:extLst>
          </p:cNvPr>
          <p:cNvSpPr txBox="1"/>
          <p:nvPr/>
        </p:nvSpPr>
        <p:spPr>
          <a:xfrm>
            <a:off x="3901910" y="5182874"/>
            <a:ext cx="39145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88196BD-535A-3F01-61B8-A8D3B2774B2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9479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42623-1BDC-E563-EA45-9B03A48A0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D23734C-7B62-B653-7685-2B5CEECF72C6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72F05F75-1793-CA04-AE8E-75F31F72E00C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7D860388-2A6C-8252-8B49-68615BF3A6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E418C895-DF0D-EFDA-6CFD-73E89B5FE463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9A900BA7-A567-52CC-E37B-90B3BFFCCD93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27D63EF4-3817-4C68-B7AD-589D54CD8782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3ED632D1-DC1E-7B4A-F4AD-A112C8103104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A8BBCED9-948F-3E32-135B-3C25CD50D526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9CA8461-9620-D1F0-AE9C-021B642FC14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2A366D-1AE3-4873-5E46-F3DBE3E92B7F}"/>
              </a:ext>
            </a:extLst>
          </p:cNvPr>
          <p:cNvSpPr txBox="1">
            <a:spLocks/>
          </p:cNvSpPr>
          <p:nvPr/>
        </p:nvSpPr>
        <p:spPr>
          <a:xfrm>
            <a:off x="348798" y="0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</p:spTree>
    <p:extLst>
      <p:ext uri="{BB962C8B-B14F-4D97-AF65-F5344CB8AC3E}">
        <p14:creationId xmlns:p14="http://schemas.microsoft.com/office/powerpoint/2010/main" val="2586969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8951-F283-A2AB-3988-A36545A31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E0E2E60-9148-E3B8-7F2F-CB0045C068E9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1A1945C-9165-24EE-74D2-3E95012BF209}"/>
              </a:ext>
            </a:extLst>
          </p:cNvPr>
          <p:cNvSpPr txBox="1"/>
          <p:nvPr/>
        </p:nvSpPr>
        <p:spPr>
          <a:xfrm>
            <a:off x="7445215" y="1043664"/>
            <a:ext cx="4526880" cy="3616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u="sng" dirty="0"/>
              <a:t>Effekte:</a:t>
            </a:r>
          </a:p>
          <a:p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A: Produzentenrente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A+B+C`+C``+D: Konsumentenrente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C`+C``: Quotenrente der Produzenten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B + D: Wohlfahrtseffekt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F7F36CB-1479-0D30-CB78-239AD4099BDE}"/>
              </a:ext>
            </a:extLst>
          </p:cNvPr>
          <p:cNvCxnSpPr/>
          <p:nvPr/>
        </p:nvCxnSpPr>
        <p:spPr>
          <a:xfrm flipV="1">
            <a:off x="689232" y="1043664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08FBE63-63A7-4145-0174-D357FD7B9F90}"/>
              </a:ext>
            </a:extLst>
          </p:cNvPr>
          <p:cNvCxnSpPr/>
          <p:nvPr/>
        </p:nvCxnSpPr>
        <p:spPr>
          <a:xfrm>
            <a:off x="689233" y="4898974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>
            <a:extLst>
              <a:ext uri="{FF2B5EF4-FFF2-40B4-BE49-F238E27FC236}">
                <a16:creationId xmlns:a16="http://schemas.microsoft.com/office/drawing/2014/main" id="{1B8F336B-DA50-7F10-597C-DFEB5CC7D675}"/>
              </a:ext>
            </a:extLst>
          </p:cNvPr>
          <p:cNvSpPr txBox="1"/>
          <p:nvPr/>
        </p:nvSpPr>
        <p:spPr>
          <a:xfrm>
            <a:off x="20903" y="1159629"/>
            <a:ext cx="695480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E20AA093-6C9D-5B50-B5DA-06BE0DA46DB2}"/>
              </a:ext>
            </a:extLst>
          </p:cNvPr>
          <p:cNvSpPr txBox="1"/>
          <p:nvPr/>
        </p:nvSpPr>
        <p:spPr>
          <a:xfrm>
            <a:off x="5573270" y="4941377"/>
            <a:ext cx="492328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394F9852-F6E4-C954-51EB-BAA398501767}"/>
              </a:ext>
            </a:extLst>
          </p:cNvPr>
          <p:cNvCxnSpPr/>
          <p:nvPr/>
        </p:nvCxnSpPr>
        <p:spPr>
          <a:xfrm flipV="1">
            <a:off x="689233" y="1408703"/>
            <a:ext cx="4566481" cy="3098367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42D503DD-D027-67AA-F64B-5D8D5FAFA346}"/>
              </a:ext>
            </a:extLst>
          </p:cNvPr>
          <p:cNvCxnSpPr/>
          <p:nvPr/>
        </p:nvCxnSpPr>
        <p:spPr>
          <a:xfrm>
            <a:off x="701509" y="1408702"/>
            <a:ext cx="5338014" cy="32290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909BFB7-7C5D-E55C-3EE9-9192E462C1E7}"/>
              </a:ext>
            </a:extLst>
          </p:cNvPr>
          <p:cNvSpPr txBox="1"/>
          <p:nvPr/>
        </p:nvSpPr>
        <p:spPr>
          <a:xfrm>
            <a:off x="5745831" y="4106816"/>
            <a:ext cx="1228991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Nachfrage 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EBD42D3-FA9B-C4FA-33BB-4F54FF42A293}"/>
              </a:ext>
            </a:extLst>
          </p:cNvPr>
          <p:cNvSpPr txBox="1"/>
          <p:nvPr/>
        </p:nvSpPr>
        <p:spPr>
          <a:xfrm>
            <a:off x="4766069" y="1036894"/>
            <a:ext cx="105336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</a:t>
            </a:r>
          </a:p>
        </p:txBody>
      </p:sp>
      <p:cxnSp>
        <p:nvCxnSpPr>
          <p:cNvPr id="15" name="Straight Connector 18">
            <a:extLst>
              <a:ext uri="{FF2B5EF4-FFF2-40B4-BE49-F238E27FC236}">
                <a16:creationId xmlns:a16="http://schemas.microsoft.com/office/drawing/2014/main" id="{C6F83CD0-E3CC-DACA-15D4-47EC99BE7390}"/>
              </a:ext>
            </a:extLst>
          </p:cNvPr>
          <p:cNvCxnSpPr/>
          <p:nvPr/>
        </p:nvCxnSpPr>
        <p:spPr>
          <a:xfrm flipH="1">
            <a:off x="689233" y="3780229"/>
            <a:ext cx="456648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6F117D10-0CE7-E9B3-E111-D83177674180}"/>
              </a:ext>
            </a:extLst>
          </p:cNvPr>
          <p:cNvSpPr txBox="1"/>
          <p:nvPr/>
        </p:nvSpPr>
        <p:spPr>
          <a:xfrm>
            <a:off x="219905" y="3625435"/>
            <a:ext cx="47659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C5B9AB73-A2FF-53F2-B6D5-0C71A15772DD}"/>
              </a:ext>
            </a:extLst>
          </p:cNvPr>
          <p:cNvCxnSpPr/>
          <p:nvPr/>
        </p:nvCxnSpPr>
        <p:spPr>
          <a:xfrm flipH="1">
            <a:off x="716383" y="3192371"/>
            <a:ext cx="2873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>
            <a:extLst>
              <a:ext uri="{FF2B5EF4-FFF2-40B4-BE49-F238E27FC236}">
                <a16:creationId xmlns:a16="http://schemas.microsoft.com/office/drawing/2014/main" id="{5B73E678-4558-0CC8-FAA7-22CC61650BDB}"/>
              </a:ext>
            </a:extLst>
          </p:cNvPr>
          <p:cNvCxnSpPr/>
          <p:nvPr/>
        </p:nvCxnSpPr>
        <p:spPr>
          <a:xfrm>
            <a:off x="2668638" y="3192373"/>
            <a:ext cx="7271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B3C900-CB61-D92F-03B0-ECFEFD52FF8F}"/>
              </a:ext>
            </a:extLst>
          </p:cNvPr>
          <p:cNvCxnSpPr/>
          <p:nvPr/>
        </p:nvCxnSpPr>
        <p:spPr>
          <a:xfrm>
            <a:off x="3590353" y="3192373"/>
            <a:ext cx="0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441DAC2D-D3D3-8D8F-8BC2-59B71D3013A7}"/>
              </a:ext>
            </a:extLst>
          </p:cNvPr>
          <p:cNvSpPr txBox="1"/>
          <p:nvPr/>
        </p:nvSpPr>
        <p:spPr>
          <a:xfrm>
            <a:off x="1277314" y="3314578"/>
            <a:ext cx="3064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1ABF4EB-7ACF-40A2-4DD6-4BE88503DF6C}"/>
              </a:ext>
            </a:extLst>
          </p:cNvPr>
          <p:cNvSpPr txBox="1"/>
          <p:nvPr/>
        </p:nvSpPr>
        <p:spPr>
          <a:xfrm>
            <a:off x="2387712" y="3388324"/>
            <a:ext cx="29848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8842BC0-CE33-5D57-C84B-519D66E464D5}"/>
              </a:ext>
            </a:extLst>
          </p:cNvPr>
          <p:cNvSpPr txBox="1"/>
          <p:nvPr/>
        </p:nvSpPr>
        <p:spPr>
          <a:xfrm>
            <a:off x="3180246" y="3445213"/>
            <a:ext cx="41870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C``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BC19BA1-2B70-160A-7855-152B273CF883}"/>
              </a:ext>
            </a:extLst>
          </p:cNvPr>
          <p:cNvSpPr txBox="1"/>
          <p:nvPr/>
        </p:nvSpPr>
        <p:spPr>
          <a:xfrm>
            <a:off x="3694062" y="3379895"/>
            <a:ext cx="31290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</a:t>
            </a:r>
          </a:p>
        </p:txBody>
      </p:sp>
      <p:cxnSp>
        <p:nvCxnSpPr>
          <p:cNvPr id="24" name="Straight Connector 8">
            <a:extLst>
              <a:ext uri="{FF2B5EF4-FFF2-40B4-BE49-F238E27FC236}">
                <a16:creationId xmlns:a16="http://schemas.microsoft.com/office/drawing/2014/main" id="{607D9B8C-1392-708F-952E-DBD0A4924C2C}"/>
              </a:ext>
            </a:extLst>
          </p:cNvPr>
          <p:cNvCxnSpPr/>
          <p:nvPr/>
        </p:nvCxnSpPr>
        <p:spPr>
          <a:xfrm flipV="1">
            <a:off x="2675908" y="1546943"/>
            <a:ext cx="3331192" cy="2256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FDE939A6-D04F-6231-2C5F-73620ED9A55A}"/>
              </a:ext>
            </a:extLst>
          </p:cNvPr>
          <p:cNvSpPr txBox="1"/>
          <p:nvPr/>
        </p:nvSpPr>
        <p:spPr>
          <a:xfrm>
            <a:off x="2741225" y="3257689"/>
            <a:ext cx="35779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D307B12-82C9-7CBA-9D89-BAB07D5A0D9E}"/>
              </a:ext>
            </a:extLst>
          </p:cNvPr>
          <p:cNvSpPr txBox="1"/>
          <p:nvPr/>
        </p:nvSpPr>
        <p:spPr>
          <a:xfrm>
            <a:off x="5713505" y="1167529"/>
            <a:ext cx="111427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S`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D8BF77E5-50E5-FE33-0DC0-916D17B68C05}"/>
              </a:ext>
            </a:extLst>
          </p:cNvPr>
          <p:cNvSpPr txBox="1"/>
          <p:nvPr/>
        </p:nvSpPr>
        <p:spPr>
          <a:xfrm>
            <a:off x="1448984" y="5217004"/>
            <a:ext cx="1504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Importquote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Q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4A0808F-A627-B71E-9925-511241FE3FD5}"/>
              </a:ext>
            </a:extLst>
          </p:cNvPr>
          <p:cNvSpPr txBox="1"/>
          <p:nvPr/>
        </p:nvSpPr>
        <p:spPr>
          <a:xfrm rot="16200000">
            <a:off x="2119931" y="462499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cxnSp>
        <p:nvCxnSpPr>
          <p:cNvPr id="29" name="Straight Connector 18">
            <a:extLst>
              <a:ext uri="{FF2B5EF4-FFF2-40B4-BE49-F238E27FC236}">
                <a16:creationId xmlns:a16="http://schemas.microsoft.com/office/drawing/2014/main" id="{651C8912-561D-19A8-7E79-CE9999E81E4B}"/>
              </a:ext>
            </a:extLst>
          </p:cNvPr>
          <p:cNvCxnSpPr/>
          <p:nvPr/>
        </p:nvCxnSpPr>
        <p:spPr>
          <a:xfrm flipH="1">
            <a:off x="1788018" y="3780189"/>
            <a:ext cx="17908" cy="11187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58B9F0EE-10DB-E5AA-3664-4AD08F8709EF}"/>
              </a:ext>
            </a:extLst>
          </p:cNvPr>
          <p:cNvCxnSpPr/>
          <p:nvPr/>
        </p:nvCxnSpPr>
        <p:spPr>
          <a:xfrm>
            <a:off x="4287078" y="2156420"/>
            <a:ext cx="62947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0ADDB01E-73A4-E63E-33C8-498FEDB628F7}"/>
              </a:ext>
            </a:extLst>
          </p:cNvPr>
          <p:cNvSpPr/>
          <p:nvPr/>
        </p:nvSpPr>
        <p:spPr>
          <a:xfrm>
            <a:off x="177979" y="296270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763B0A0-B30C-072D-7C93-2585CFFB3130}"/>
              </a:ext>
            </a:extLst>
          </p:cNvPr>
          <p:cNvSpPr txBox="1"/>
          <p:nvPr/>
        </p:nvSpPr>
        <p:spPr>
          <a:xfrm rot="16200000">
            <a:off x="3080714" y="461174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43CB12DF-A372-866D-2ED6-CDB828D71F57}"/>
              </a:ext>
            </a:extLst>
          </p:cNvPr>
          <p:cNvSpPr txBox="1"/>
          <p:nvPr/>
        </p:nvSpPr>
        <p:spPr>
          <a:xfrm>
            <a:off x="2972473" y="5233812"/>
            <a:ext cx="63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4DAF04E2-2B8A-72E2-5599-3012C7068E4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2931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C637-36C3-4D68-9D8B-0683A97EF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D3C615-BA82-C789-C4BE-609F8DBE563A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Unterschiede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zwischen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 und Quote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BD9ED92-B574-80B3-E4B1-849F6C6E3AF3}"/>
              </a:ext>
            </a:extLst>
          </p:cNvPr>
          <p:cNvSpPr txBox="1"/>
          <p:nvPr/>
        </p:nvSpPr>
        <p:spPr>
          <a:xfrm>
            <a:off x="1" y="809791"/>
            <a:ext cx="12192000" cy="3263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200" dirty="0"/>
              <a:t>Im allgemeinen sind damit die Wirkungen von Zoll und Quote gleich, in den praktischen Auswirkungen unterscheiden sie sich aber:</a:t>
            </a:r>
          </a:p>
          <a:p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 err="1"/>
              <a:t>Rent</a:t>
            </a:r>
            <a:r>
              <a:rPr lang="de-DE" sz="2200" dirty="0"/>
              <a:t> </a:t>
            </a:r>
            <a:r>
              <a:rPr lang="de-DE" sz="2200" dirty="0" err="1"/>
              <a:t>seeking</a:t>
            </a:r>
            <a:r>
              <a:rPr lang="de-DE" sz="2200" dirty="0"/>
              <a:t>: Lobbyausgaben, um ein Einfuhrkontingent zu erhalten bindet Ressourcen, während bei einem Zoll alle Markteilnehmer direkt mit dem Aufschlag kalkulieren können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Eine </a:t>
            </a:r>
            <a:r>
              <a:rPr lang="de-DE" sz="2200" b="1" dirty="0"/>
              <a:t>Quote</a:t>
            </a:r>
            <a:r>
              <a:rPr lang="de-DE" sz="2200" dirty="0"/>
              <a:t> hat direkten Einfluss auf die </a:t>
            </a:r>
            <a:r>
              <a:rPr lang="de-DE" sz="2200" b="1" dirty="0"/>
              <a:t>Menge</a:t>
            </a:r>
            <a:r>
              <a:rPr lang="de-DE" sz="2200" dirty="0"/>
              <a:t>, während bei einem Zoll der Effekt nur abgeschätzt werden kann, aufgrund einer im Prinzip unbekannten Nachfragestruktur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Der </a:t>
            </a:r>
            <a:r>
              <a:rPr lang="de-DE" sz="2200" b="1" dirty="0"/>
              <a:t>Zoll</a:t>
            </a:r>
            <a:r>
              <a:rPr lang="de-DE" sz="2200" dirty="0"/>
              <a:t> hat einen direkten </a:t>
            </a:r>
            <a:r>
              <a:rPr lang="de-DE" sz="2200" b="1" dirty="0"/>
              <a:t>Preiseffekt</a:t>
            </a:r>
            <a:r>
              <a:rPr lang="de-DE" sz="2200" dirty="0"/>
              <a:t>, während der Preis durch eine Quote nur indirekt beeinflusst wird.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F6D6896-8AA6-756D-10AC-04FBC079F9A9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8959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E1C59-FE1A-5295-9F02-D85F0BA01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7874F6-F95F-7D08-CCC1-4627EAB7C36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Allgemeines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Handelsmodell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7F6197-12C0-B431-787D-5D911A3EE587}"/>
              </a:ext>
            </a:extLst>
          </p:cNvPr>
          <p:cNvSpPr txBox="1">
            <a:spLocks/>
          </p:cNvSpPr>
          <p:nvPr/>
        </p:nvSpPr>
        <p:spPr>
          <a:xfrm>
            <a:off x="186461" y="1106441"/>
            <a:ext cx="10254341" cy="340750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eigene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Angebots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Nachfragestruktur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relevante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Vereinfachend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werden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Länder A,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betrachtet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Ausgangspunkt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höherer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Preis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Gutes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A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Fall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Handelsbeziehungen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2177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C6856ED-F985-72FB-4191-8429BFC1558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33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CDA88-8954-662C-3984-2FF97358A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1C1B1AC-5A73-7E88-67F9-86D5D7C86B05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Gleichgewicht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F04BDDC8-B818-574D-DB89-B66741FAD921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A61F40D-E86A-7A7B-F1D0-9B94CB6FBD2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0BBA1319-BBD1-CF62-76AA-1F097D2838F4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8399A575-66F6-5C0A-C20F-C0ADD05ED838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8C23D813-B2EF-F10F-A59E-DEE1EB6EC001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82B2B943-1554-36B0-7508-05B89DCC094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7ADDB80-BDA5-9B0E-6A9A-B7916655731A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30DD6509-A627-607E-829F-6930FAE48B99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13B9B8B5-794E-EE57-6372-4142E919CCEE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1A756CA5-E8AE-CD95-ED51-8D1ECFDD0EB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1A379016-6607-AADB-B4C7-B891BF5E859E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66B2A7E5-E41D-F02B-C1EF-81522E11D334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C75F6173-184F-F05E-B1B1-1039FF8D6E76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DC86C1BC-A48B-FCBD-45D3-9F8D00D67160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B159EFAC-DCE2-D020-C07A-284085F3FD02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1B5953B6-0D79-7175-4303-825DE4367EEB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0D604D66-16B5-FAE1-2355-A4615A455A87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B27503B3-3EAF-6F52-9614-2567E5EED98D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B3FC7497-F479-0637-9BD7-251BE7F126F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99CE066D-D83F-DA87-2708-4D6AA207E06E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ED523292-3C66-A80B-50CE-FDB087AF4683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387FFB83-E6B1-427D-64A0-A5D6425264D0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8FFE840E-2E64-68A3-DE42-5457355BEBEE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C3E61E40-18C9-469D-FB4A-6AF0CBD5552F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81E2B073-0A7E-D4BF-486E-90BB631B6AC0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3999547-3034-36BB-438A-38B68D7EE71E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3D10FC54-9916-2FB7-AD05-346FC4C8B9F4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FF43E7E-FA19-DF8D-28AA-32F1C3890B3F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29D5AAA7-D28D-ACF8-6F1D-DFE71F7E430B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62600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E674D-86CC-ABD5-F4FE-57C64359B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3">
            <a:extLst>
              <a:ext uri="{FF2B5EF4-FFF2-40B4-BE49-F238E27FC236}">
                <a16:creationId xmlns:a16="http://schemas.microsoft.com/office/drawing/2014/main" id="{652B711B-B581-A648-CD33-B86961F3CD79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31828979-021F-8C65-F2D8-634EE005718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7DF13984-F222-AFE0-2936-C45A95E6701C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CC82720D-9936-5293-15E2-C941B351D69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3EE7D1B0-0522-DA18-F721-0702C2E7DB18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D3A3D9DA-480E-2B65-E0B3-F26CE1179D9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3793089-EC8E-DF2B-1DA2-BFF58B03ABE8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18B556D5-3A8A-72E5-B16C-C0A0187584B8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CADCD9FB-D1DF-4F4C-1C31-B008AAD6EBCA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B405DCC8-BD53-8B1C-3550-7FC1AB930B7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6826E267-3FEB-9CFD-48A1-C5526319E540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45B49E5A-1588-F9CD-E725-4F2801FB9E2A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E8B7E4A3-3730-550F-4B0C-0E3BDE88BE87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5E43FD12-860E-A542-816C-33563A352722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87B626C7-69B4-2488-1DE7-A35CBCD91AD0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27BAA011-B64C-2C10-97EF-4510BD10C8D8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32C81564-0703-B248-FBA0-E01FA7BE3C81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2F3079F8-C660-F497-AA3B-350DDCFD780E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72CA10D6-5FE8-2F58-3FAF-BD54801F41DE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B053467A-4BD2-2950-9A28-9325575939BF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45A94F97-D836-7071-7D41-5A8453067C04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700050CC-B514-B1D2-96FB-51061DA46B2C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076B822B-EE5B-E594-EB4D-25144D2532C9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32D1CFD9-1116-FC9C-DA8C-F5CA963B6F68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B5FBECAB-115B-E7CB-0A15-94D4F595BA6A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E0F28A9-DC1E-E452-7975-5EAC0564CBBB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F2BF480B-BF81-B151-A138-53148DB54648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411B015-9008-048A-BE1C-D038A3B89248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A0C57DAC-F7BF-5E4A-37D3-332602CDE73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D4766B4-9B80-DE2B-CF88-36C9BC217F40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Wirkung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eines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Zolls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cxnSp>
        <p:nvCxnSpPr>
          <p:cNvPr id="38" name="Straight Connector 45">
            <a:extLst>
              <a:ext uri="{FF2B5EF4-FFF2-40B4-BE49-F238E27FC236}">
                <a16:creationId xmlns:a16="http://schemas.microsoft.com/office/drawing/2014/main" id="{AA919C15-D986-3DE0-F531-899E796D6E0D}"/>
              </a:ext>
            </a:extLst>
          </p:cNvPr>
          <p:cNvCxnSpPr/>
          <p:nvPr/>
        </p:nvCxnSpPr>
        <p:spPr>
          <a:xfrm>
            <a:off x="3265382" y="2189823"/>
            <a:ext cx="1545307" cy="205328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2">
            <a:extLst>
              <a:ext uri="{FF2B5EF4-FFF2-40B4-BE49-F238E27FC236}">
                <a16:creationId xmlns:a16="http://schemas.microsoft.com/office/drawing/2014/main" id="{65D08628-6497-99DA-E85A-06D9B0E66250}"/>
              </a:ext>
            </a:extLst>
          </p:cNvPr>
          <p:cNvCxnSpPr/>
          <p:nvPr/>
        </p:nvCxnSpPr>
        <p:spPr>
          <a:xfrm flipV="1">
            <a:off x="3236609" y="1317712"/>
            <a:ext cx="1478397" cy="182889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4">
            <a:extLst>
              <a:ext uri="{FF2B5EF4-FFF2-40B4-BE49-F238E27FC236}">
                <a16:creationId xmlns:a16="http://schemas.microsoft.com/office/drawing/2014/main" id="{AED414B3-2136-0FA6-F9A5-263E71ACD573}"/>
              </a:ext>
            </a:extLst>
          </p:cNvPr>
          <p:cNvCxnSpPr>
            <a:stCxn id="51" idx="3"/>
          </p:cNvCxnSpPr>
          <p:nvPr/>
        </p:nvCxnSpPr>
        <p:spPr>
          <a:xfrm>
            <a:off x="510784" y="2636231"/>
            <a:ext cx="6509457" cy="2927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64">
            <a:extLst>
              <a:ext uri="{FF2B5EF4-FFF2-40B4-BE49-F238E27FC236}">
                <a16:creationId xmlns:a16="http://schemas.microsoft.com/office/drawing/2014/main" id="{E07EF3FD-CFDF-FAF5-9904-4128776A5FAB}"/>
              </a:ext>
            </a:extLst>
          </p:cNvPr>
          <p:cNvCxnSpPr/>
          <p:nvPr/>
        </p:nvCxnSpPr>
        <p:spPr>
          <a:xfrm>
            <a:off x="3622125" y="2673348"/>
            <a:ext cx="13658" cy="18656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6477AD1D-9311-7615-D587-A198FA08CD8A}"/>
                  </a:ext>
                </a:extLst>
              </p:cNvPr>
              <p:cNvSpPr txBox="1"/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de-DE" sz="1633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633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F109D94C-1930-41E4-B098-0CF0FDCD2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30B8957A-75BB-3BE0-B87F-5B430E93EE55}"/>
                  </a:ext>
                </a:extLst>
              </p:cNvPr>
              <p:cNvSpPr txBox="1"/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F05EDBD6-B360-4E4C-8663-D71257A03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8130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3128947" y="110939"/>
            <a:ext cx="7552944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Gefangenendilemma – Allgemeine Beispiele</a:t>
            </a:r>
          </a:p>
        </p:txBody>
      </p:sp>
      <p:sp>
        <p:nvSpPr>
          <p:cNvPr id="7" name="Freihandform 2">
            <a:extLst>
              <a:ext uri="{FF2B5EF4-FFF2-40B4-BE49-F238E27FC236}">
                <a16:creationId xmlns:a16="http://schemas.microsoft.com/office/drawing/2014/main" id="{9F241527-9942-425D-A0D0-E76F7DE2E473}"/>
              </a:ext>
            </a:extLst>
          </p:cNvPr>
          <p:cNvSpPr/>
          <p:nvPr/>
        </p:nvSpPr>
        <p:spPr>
          <a:xfrm>
            <a:off x="347371" y="660421"/>
            <a:ext cx="10861147" cy="54714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Handelsstreit zwischen Ländern</a:t>
            </a:r>
          </a:p>
          <a:p>
            <a:pPr marL="914400" lvl="1" indent="-4572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Schottet sich das eine Land ab,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muß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auch das andere Land dies tun</a:t>
            </a:r>
          </a:p>
          <a:p>
            <a:pPr marL="914400" lvl="1" indent="-4572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Öffnet sich das andere Land, führt eigene Abschottung zur Besserstellung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Abschottung ist dominante Strategie 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</a:rPr>
              <a:t>Länder, die in einem Rüstungswettlauf sind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Wenn der andere aufrüstet, muss man auch selbst aufrüsten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rüstet der andere nicht auf, führt Aufrüstung zur Überlegenheit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Aufrüstung ist dominante Strategie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Unternehmen, die Werbung treiben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Alle wären besser dran, wenn alle nicht werben (geringere Kosten), aber durch Werbung erhöhe ich meinen Marktanteil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Wenn alle anderen werben, muss ich werben, um im Markt zu bleiben</a:t>
            </a:r>
          </a:p>
          <a:p>
            <a:pPr marL="1257300" lvl="2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Werben ist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dominate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Strategie</a:t>
            </a:r>
          </a:p>
          <a:p>
            <a:pPr marL="342900" indent="-342900"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Umstellung auf schadstoffarme Autos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alle anderen ihre Autos um, sinkt der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Schadstoffausstoss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so stark, dass meine Umstellung keine Relevanz mehr hätte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Stellen alle anderen nicht um, hilft meine Umstellung nicht</a:t>
            </a: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Nicht umstellen ist dominante Strategie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7D7C3F31-E0C6-42FE-A517-ED2255DD9CC8}"/>
                  </a:ext>
                </a:extLst>
              </p14:cNvPr>
              <p14:cNvContentPartPr/>
              <p14:nvPr/>
            </p14:nvContentPartPr>
            <p14:xfrm>
              <a:off x="604187" y="1019227"/>
              <a:ext cx="4018680" cy="7488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7D7C3F31-E0C6-42FE-A517-ED2255DD9CC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9867" y="1014907"/>
                <a:ext cx="4027320" cy="8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7992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60E96-B16F-6EFB-CB60-2FF96FBA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86E10C-5EA0-70FE-B301-0D4AACA50F3A}"/>
              </a:ext>
            </a:extLst>
          </p:cNvPr>
          <p:cNvSpPr txBox="1">
            <a:spLocks/>
          </p:cNvSpPr>
          <p:nvPr/>
        </p:nvSpPr>
        <p:spPr>
          <a:xfrm>
            <a:off x="0" y="10900"/>
            <a:ext cx="12192000" cy="49913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100" dirty="0">
                <a:solidFill>
                  <a:sysClr val="windowText" lastClr="000000"/>
                </a:solidFill>
              </a:rPr>
              <a:t>Reciprocal tariffs on the world market of two similar countries trading two goods with similar volumes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46A38C73-1F99-9C41-7D7D-15E843078A90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354A4DE-80DD-2B3A-0898-BF7676F50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5" y="510035"/>
            <a:ext cx="6669602" cy="62245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DE35D70-AE3F-1592-623F-0CF61182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77" y="1578642"/>
            <a:ext cx="3319094" cy="252529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36CBE56-2AA6-0223-A29D-5E1ADFAACB34}"/>
              </a:ext>
            </a:extLst>
          </p:cNvPr>
          <p:cNvSpPr txBox="1"/>
          <p:nvPr/>
        </p:nvSpPr>
        <p:spPr>
          <a:xfrm>
            <a:off x="4580189" y="6272925"/>
            <a:ext cx="4109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hlinkClick r:id="rId5"/>
              </a:rPr>
              <a:t>https://policy.trade.ec.europa.eu/eu-trade-relationships-country-and-region/countries-and-regions/united-states_en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294499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6F94-BC04-CB44-3AB7-FB61A00D5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54929ACC-7231-8049-9A25-C4EF4E58CA64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CA2FE-531B-A5AC-23F3-9052622B660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(erratic) US-Trade Policy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7CB52CC-6110-DC61-2258-7133D538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0" y="683094"/>
            <a:ext cx="5336986" cy="590673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B2DABC1-17B4-FA41-1F80-656DE16A8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73" y="2181467"/>
            <a:ext cx="1219687" cy="598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5BFD2F-ED40-922B-C9DF-F0D6B76D4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795" y="700491"/>
            <a:ext cx="3867349" cy="415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99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ED69-FCF5-BF7D-588B-C52FE1C07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F21E996A-80D7-E714-3904-85E9995421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DF0B6-EEB0-556F-2C28-B4BEAEF5AEE1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US-Trade Policy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F67891-DF8A-7C7E-7A3C-8F1EF3F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949897"/>
            <a:ext cx="7072002" cy="534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15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039E-AD12-A88D-EE08-76209D2FC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EA315007-CFB9-785A-F6CD-F36040041C53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EBCF8F2-BB0E-2076-7762-755D3A8E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5" y="1102561"/>
            <a:ext cx="2095500" cy="10287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E7F476D-C9E0-41EF-ACEB-B117E65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05" y="983510"/>
            <a:ext cx="6887536" cy="150516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83B82DA-D6A2-DF8F-1388-220063D37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71" y="2571418"/>
            <a:ext cx="5296577" cy="196626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B0C2A04-3B40-F9A0-E049-0D431E27F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5" y="4734729"/>
            <a:ext cx="6992326" cy="12098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7FA011E-116F-2390-9F64-D5C65C2CF0B2}"/>
              </a:ext>
            </a:extLst>
          </p:cNvPr>
          <p:cNvSpPr txBox="1"/>
          <p:nvPr/>
        </p:nvSpPr>
        <p:spPr>
          <a:xfrm>
            <a:off x="9952" y="-9903"/>
            <a:ext cx="9248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US-Zölle - Wirkungsanalyse mit einfachem Handelsmodell, Das Wirtschaftsstudium </a:t>
            </a:r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de-DE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(2025 Köster, Bernhard und Mühe, Felix)</a:t>
            </a:r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WISU 6/25, 599 -- 606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2770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19B26-53E0-6F57-A186-549ED394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FDB93E-2367-7442-A61F-0846B7790593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USA – China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AAEF6A-D344-E2BD-0E28-1D022075797C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7F61C2F-BFB1-EAEC-CA34-C8A63D7B1956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CD163D-B48D-E0C7-55BD-54DE20A71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2" y="890246"/>
            <a:ext cx="11438936" cy="203641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C729C5-C3F7-2A64-E7F6-D600E7924B9A}"/>
              </a:ext>
            </a:extLst>
          </p:cNvPr>
          <p:cNvSpPr txBox="1"/>
          <p:nvPr/>
        </p:nvSpPr>
        <p:spPr>
          <a:xfrm>
            <a:off x="451083" y="4482789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Shares in world production and world trade in goods, measured in exports and imports. (Source: IMF </a:t>
            </a:r>
            <a:r>
              <a:rPr lang="en-US" dirty="0" err="1"/>
              <a:t>Datamapper</a:t>
            </a:r>
            <a:r>
              <a:rPr lang="en-US" dirty="0"/>
              <a:t>, IMF Dataset, ITC, UN Comtrade)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1959089-AFCF-762B-48D7-C978234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83" y="3013680"/>
            <a:ext cx="8658388" cy="122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5174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030F-4766-D19F-4EA3-9912E13F3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6BC41A-286F-37AB-4441-9AE1CC85E646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China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9DA69C-3C2B-43C7-A9D2-6E9E4AE9FBF7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F8B907F-B380-9B66-6E03-16BBCA86EB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A6FE82E-BE6E-24DB-E384-4F1986D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" y="834317"/>
            <a:ext cx="7938023" cy="189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57F936-9EF1-C720-9CCA-40900232F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7" y="3043248"/>
            <a:ext cx="7963662" cy="16480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8E3955C-A153-97CD-3DC3-C6F9222A66A3}"/>
              </a:ext>
            </a:extLst>
          </p:cNvPr>
          <p:cNvSpPr txBox="1"/>
          <p:nvPr/>
        </p:nvSpPr>
        <p:spPr>
          <a:xfrm>
            <a:off x="558591" y="4695828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China broken down by goods and services (Source: Library of Congress of USA, US Census Bureau).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31045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7438-B9A7-C0D1-E3D0-4085C0B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F1631-CB7A-F70C-20BD-539C2D8246A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4F093-A806-CC33-7EAE-B7A837437A98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41DECA-3D34-B4E6-149F-67F34D60117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385B8B-D4A4-8CA7-6446-314CD43D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3" y="899431"/>
            <a:ext cx="7947355" cy="192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852E653-09B7-F68E-4D18-A2B00DF0D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83" y="3078133"/>
            <a:ext cx="7932874" cy="166283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8DBC326-673B-E195-4C7E-942FE7D77987}"/>
              </a:ext>
            </a:extLst>
          </p:cNvPr>
          <p:cNvSpPr txBox="1"/>
          <p:nvPr/>
        </p:nvSpPr>
        <p:spPr>
          <a:xfrm>
            <a:off x="284783" y="492516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the EU broken down by goods and services (source: Eurostat, EU Commission).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2422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D8844-9DFC-A00A-778D-CE9A5875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F4BE57-421E-E960-BFDA-2F6430C4D05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907173-9C15-8117-A73E-0CA495F6B832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4C97C-CA75-5B4F-B43C-70EAC14966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DE6B29E-5306-14C9-8345-63793DB5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1" y="572249"/>
            <a:ext cx="7815135" cy="439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2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2F3A-D525-1B90-4153-B12EA0025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C847AF-7BE2-A833-CF63-337E1156E25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5E3C2-936C-1831-377B-E8349D61C145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9FD4113-319A-ECE4-FA7F-8D233A94D1A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1B67F9D-1B03-3E69-4B3B-9AA52F5C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2" y="856265"/>
            <a:ext cx="8086233" cy="45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57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8F71-42AC-DE0B-784A-95F3AC81E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3B9ED5-5974-6AD9-2D17-B66A8DD2A9F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AAAF9D-4A0D-7694-7EA7-A0C2DDCAD070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0B7E67-49E0-16A8-6812-2BF8E6B6D1C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9999C84-1C1B-508D-34A2-922F7B92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58" y="651432"/>
            <a:ext cx="5612494" cy="31579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1C3D7DE-71BD-FA60-D7CA-C39E67E7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41" y="3651719"/>
            <a:ext cx="5339262" cy="3004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AD00C8-8F32-4E05-8111-6FC5EF14CBAC}"/>
              </a:ext>
            </a:extLst>
          </p:cNvPr>
          <p:cNvSpPr txBox="1"/>
          <p:nvPr/>
        </p:nvSpPr>
        <p:spPr>
          <a:xfrm>
            <a:off x="2788320" y="3959763"/>
            <a:ext cx="1546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Interchange B and A </a:t>
            </a:r>
          </a:p>
        </p:txBody>
      </p:sp>
    </p:spTree>
    <p:extLst>
      <p:ext uri="{BB962C8B-B14F-4D97-AF65-F5344CB8AC3E}">
        <p14:creationId xmlns:p14="http://schemas.microsoft.com/office/powerpoint/2010/main" val="4246016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/>
          <p:cNvSpPr/>
          <p:nvPr/>
        </p:nvSpPr>
        <p:spPr>
          <a:xfrm>
            <a:off x="0" y="24473"/>
            <a:ext cx="12192000" cy="89685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Nash-Gleichgewicht</a:t>
            </a: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3"/>
              </a:rPr>
              <a:t>Dissertation</a:t>
            </a:r>
            <a:endParaRPr lang="de-DE" sz="14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algn="ctr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Nash, John F. (1950) </a:t>
            </a:r>
            <a:r>
              <a:rPr lang="de-DE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Equilibrium Points in n-Person Games,</a:t>
            </a:r>
            <a:r>
              <a:rPr lang="en-US" sz="14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 PNAS January 1, 1950 36 (1) 48-49</a:t>
            </a:r>
            <a:endParaRPr lang="de-DE" sz="14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Freihandform 2"/>
              <p:cNvSpPr/>
              <p:nvPr/>
            </p:nvSpPr>
            <p:spPr>
              <a:xfrm>
                <a:off x="0" y="921327"/>
                <a:ext cx="12192000" cy="3901198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6800" rIns="90000" bIns="46800" anchor="t" anchorCtr="0" compatLnSpc="1">
                <a:noAutofit/>
              </a:bodyPr>
              <a:lstStyle/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Ein Nash-Gleichgewicht ist eine Strategiekombination s*=(s</a:t>
                </a:r>
                <a:r>
                  <a:rPr lang="de-DE" sz="24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*,s</a:t>
                </a:r>
                <a:r>
                  <a:rPr lang="de-DE" sz="24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4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*), bei der es sich für keinen Spieler auszahlt, alleine von seiner Strategie abzuweichen.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b="1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Formale Definition: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Gegeben sei ein Normalformspiel G = {N,S,U} (N={1,2,…,n}Menge der Spieler ,S=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1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2</a:t>
                </a:r>
                <a:r>
                  <a:rPr lang="de-DE" sz="22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 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…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⨯</m:t>
                    </m:r>
                  </m:oMath>
                </a14:m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Strategieraum, U: S→</a:t>
                </a:r>
                <a:r>
                  <a:rPr lang="de-DE" sz="22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2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de-DE" sz="2200" baseline="30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Nutzenfunktion mit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Nutzenfkt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. des Spielers i)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Das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Strategienprofil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s* ∈ S bildet ein Nash‑Gleichgewicht, falls für jeden Spieler i die Strategie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∈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die beste Antwort auf die Strategien seiner Gegenspieler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‑i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∈ 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ist, das heißt, falls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</a:t>
                </a:r>
                <a:r>
                  <a:rPr lang="de-DE" sz="22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Lohit Hindi" pitchFamily="2"/>
                  </a:rPr>
                  <a:t>≥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 für alle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∈S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i = 1, ..., n.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 löst damit folgendes Maximierungsproblem: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                     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max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  {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U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 (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,s</a:t>
                </a:r>
                <a:r>
                  <a:rPr lang="de-DE" sz="2200" baseline="-250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-i</a:t>
                </a: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*)}</a:t>
                </a: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r>
                  <a:rPr lang="de-DE" sz="22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∈S</a:t>
                </a:r>
                <a:r>
                  <a:rPr lang="de-DE" sz="2200" baseline="-25000" dirty="0" err="1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i</a:t>
                </a: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2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 algn="ctr"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r>
                  <a:rPr lang="de-DE" sz="2200" dirty="0">
                    <a:solidFill>
                      <a:srgbClr val="000000"/>
                    </a:solidFill>
                    <a:latin typeface="Times New Roman" pitchFamily="18"/>
                    <a:ea typeface="Droid Sans Fallback" pitchFamily="2"/>
                    <a:cs typeface="Lohit Hindi" pitchFamily="2"/>
                  </a:rPr>
                  <a:t>(Vergleiche mit Cournot-Wettbewerb!)</a:t>
                </a: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baseline="-25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  <a:p>
                <a:pPr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de-DE" sz="2400" baseline="-25000" dirty="0">
                  <a:solidFill>
                    <a:srgbClr val="000000"/>
                  </a:solidFill>
                  <a:latin typeface="Times New Roman" pitchFamily="18"/>
                  <a:ea typeface="Droid Sans Fallback" pitchFamily="2"/>
                  <a:cs typeface="Lohit Hindi" pitchFamily="2"/>
                </a:endParaRPr>
              </a:p>
            </p:txBody>
          </p:sp>
        </mc:Choice>
        <mc:Fallback xmlns="">
          <p:sp>
            <p:nvSpPr>
              <p:cNvPr id="3" name="Freihandform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921327"/>
                <a:ext cx="12192000" cy="3901198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800" t="-1250" r="-1250" b="-54063"/>
                </a:stretch>
              </a:blipFill>
              <a:ln>
                <a:noFill/>
                <a:prstDash val="solid"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CB08B383-5923-42A5-8480-20350A0DF720}"/>
                  </a:ext>
                </a:extLst>
              </p14:cNvPr>
              <p14:cNvContentPartPr/>
              <p14:nvPr/>
            </p14:nvContentPartPr>
            <p14:xfrm>
              <a:off x="7804547" y="1193827"/>
              <a:ext cx="209160" cy="20700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CB08B383-5923-42A5-8480-20350A0DF72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00227" y="1189507"/>
                <a:ext cx="21780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29EFC5F1-132B-4614-A52D-9F6EC2AC3AFF}"/>
                  </a:ext>
                </a:extLst>
              </p14:cNvPr>
              <p14:cNvContentPartPr/>
              <p14:nvPr/>
            </p14:nvContentPartPr>
            <p14:xfrm>
              <a:off x="7479467" y="943267"/>
              <a:ext cx="210240" cy="31212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29EFC5F1-132B-4614-A52D-9F6EC2AC3AF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75147" y="938947"/>
                <a:ext cx="218880" cy="3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D0486CCC-B868-4899-9F04-95355961414C}"/>
                  </a:ext>
                </a:extLst>
              </p14:cNvPr>
              <p14:cNvContentPartPr/>
              <p14:nvPr/>
            </p14:nvContentPartPr>
            <p14:xfrm>
              <a:off x="7937027" y="961267"/>
              <a:ext cx="243360" cy="28872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D0486CCC-B868-4899-9F04-95355961414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932707" y="956947"/>
                <a:ext cx="252000" cy="29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928CCA5-B21C-4B44-9563-D22330B6822B}"/>
                  </a:ext>
                </a:extLst>
              </p14:cNvPr>
              <p14:cNvContentPartPr/>
              <p14:nvPr/>
            </p14:nvContentPartPr>
            <p14:xfrm>
              <a:off x="5557427" y="394987"/>
              <a:ext cx="1046160" cy="3697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928CCA5-B21C-4B44-9563-D22330B6822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553107" y="390667"/>
                <a:ext cx="105480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CEF8A2C3-B0D1-428D-A646-11B90740810D}"/>
                  </a:ext>
                </a:extLst>
              </p14:cNvPr>
              <p14:cNvContentPartPr/>
              <p14:nvPr/>
            </p14:nvContentPartPr>
            <p14:xfrm>
              <a:off x="9007667" y="513427"/>
              <a:ext cx="761760" cy="5130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CEF8A2C3-B0D1-428D-A646-11B90740810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003347" y="509107"/>
                <a:ext cx="770400" cy="52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C1E13D2-34E5-4ACB-AF67-3611181D8C5C}"/>
                  </a:ext>
                </a:extLst>
              </p14:cNvPr>
              <p14:cNvContentPartPr/>
              <p14:nvPr/>
            </p14:nvContentPartPr>
            <p14:xfrm>
              <a:off x="3560147" y="6192427"/>
              <a:ext cx="4977720" cy="7448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C1E13D2-34E5-4ACB-AF67-3611181D8C5C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555827" y="6188107"/>
                <a:ext cx="4986360" cy="75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5E90B69-56DA-427D-9647-D3029C1FE9BA}"/>
              </a:ext>
            </a:extLst>
          </p:cNvPr>
          <p:cNvGrpSpPr/>
          <p:nvPr/>
        </p:nvGrpSpPr>
        <p:grpSpPr>
          <a:xfrm>
            <a:off x="5584427" y="5972467"/>
            <a:ext cx="407160" cy="579960"/>
            <a:chOff x="5584427" y="5972467"/>
            <a:chExt cx="407160" cy="57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BEF5599C-FB25-447E-8ADD-2EC8F289F862}"/>
                    </a:ext>
                  </a:extLst>
                </p14:cNvPr>
                <p14:cNvContentPartPr/>
                <p14:nvPr/>
              </p14:nvContentPartPr>
              <p14:xfrm>
                <a:off x="5584427" y="5972467"/>
                <a:ext cx="362520" cy="55224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BEF5599C-FB25-447E-8ADD-2EC8F289F862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580107" y="5968147"/>
                  <a:ext cx="371160" cy="56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211EE50E-32CD-42DE-88FB-F1D0403F4391}"/>
                    </a:ext>
                  </a:extLst>
                </p14:cNvPr>
                <p14:cNvContentPartPr/>
                <p14:nvPr/>
              </p14:nvContentPartPr>
              <p14:xfrm>
                <a:off x="5780987" y="6262987"/>
                <a:ext cx="210600" cy="2894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211EE50E-32CD-42DE-88FB-F1D0403F439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776667" y="6258667"/>
                  <a:ext cx="219240" cy="29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BD6E483E-FC9B-466B-9BFA-AFF6B19E0F06}"/>
              </a:ext>
            </a:extLst>
          </p:cNvPr>
          <p:cNvGrpSpPr/>
          <p:nvPr/>
        </p:nvGrpSpPr>
        <p:grpSpPr>
          <a:xfrm>
            <a:off x="4633307" y="5294947"/>
            <a:ext cx="908640" cy="779760"/>
            <a:chOff x="4633307" y="5294947"/>
            <a:chExt cx="908640" cy="779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70F389A-DC12-4819-8854-CC9556EAA5E8}"/>
                    </a:ext>
                  </a:extLst>
                </p14:cNvPr>
                <p14:cNvContentPartPr/>
                <p14:nvPr/>
              </p14:nvContentPartPr>
              <p14:xfrm>
                <a:off x="4810067" y="5553427"/>
                <a:ext cx="202320" cy="2415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70F389A-DC12-4819-8854-CC9556EAA5E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805747" y="5549107"/>
                  <a:ext cx="21096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BB47142-CFDA-478B-95A5-12A6C229E5C0}"/>
                    </a:ext>
                  </a:extLst>
                </p14:cNvPr>
                <p14:cNvContentPartPr/>
                <p14:nvPr/>
              </p14:nvContentPartPr>
              <p14:xfrm>
                <a:off x="4980707" y="5509507"/>
                <a:ext cx="75240" cy="21024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BB47142-CFDA-478B-95A5-12A6C229E5C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976387" y="5505187"/>
                  <a:ext cx="8388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10BE703-AECB-4C23-8467-0C4E173A1492}"/>
                    </a:ext>
                  </a:extLst>
                </p14:cNvPr>
                <p14:cNvContentPartPr/>
                <p14:nvPr/>
              </p14:nvContentPartPr>
              <p14:xfrm>
                <a:off x="5057387" y="5493307"/>
                <a:ext cx="164520" cy="20844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10BE703-AECB-4C23-8467-0C4E173A149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53067" y="5488987"/>
                  <a:ext cx="17316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FD8F7894-3E47-4D4E-9D22-40F2755871E4}"/>
                    </a:ext>
                  </a:extLst>
                </p14:cNvPr>
                <p14:cNvContentPartPr/>
                <p14:nvPr/>
              </p14:nvContentPartPr>
              <p14:xfrm>
                <a:off x="4974947" y="5449387"/>
                <a:ext cx="360" cy="3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FD8F7894-3E47-4D4E-9D22-40F2755871E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970627" y="5445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0F51C90-2CAD-482C-B0D6-03D636BE01E1}"/>
                    </a:ext>
                  </a:extLst>
                </p14:cNvPr>
                <p14:cNvContentPartPr/>
                <p14:nvPr/>
              </p14:nvContentPartPr>
              <p14:xfrm>
                <a:off x="4948667" y="5809387"/>
                <a:ext cx="115200" cy="19332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0F51C90-2CAD-482C-B0D6-03D636BE01E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944347" y="5805067"/>
                  <a:ext cx="1238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C060182-9873-4D8D-A568-78A448A0EF3E}"/>
                    </a:ext>
                  </a:extLst>
                </p14:cNvPr>
                <p14:cNvContentPartPr/>
                <p14:nvPr/>
              </p14:nvContentPartPr>
              <p14:xfrm>
                <a:off x="5075027" y="5746027"/>
                <a:ext cx="115200" cy="1825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C060182-9873-4D8D-A568-78A448A0EF3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070707" y="5741707"/>
                  <a:ext cx="12384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DC349582-F2D6-47C4-8B0C-4DD394D3F37E}"/>
                    </a:ext>
                  </a:extLst>
                </p14:cNvPr>
                <p14:cNvContentPartPr/>
                <p14:nvPr/>
              </p14:nvContentPartPr>
              <p14:xfrm>
                <a:off x="5186627" y="5659627"/>
                <a:ext cx="191160" cy="2797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DC349582-F2D6-47C4-8B0C-4DD394D3F37E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182307" y="5655307"/>
                  <a:ext cx="19980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D93C4CE5-DE94-43BE-91FD-921DC5ED0D98}"/>
                    </a:ext>
                  </a:extLst>
                </p14:cNvPr>
                <p14:cNvContentPartPr/>
                <p14:nvPr/>
              </p14:nvContentPartPr>
              <p14:xfrm>
                <a:off x="5422427" y="5721907"/>
                <a:ext cx="3960" cy="655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D93C4CE5-DE94-43BE-91FD-921DC5ED0D9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418107" y="5717587"/>
                  <a:ext cx="1260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1D836C1-1EEA-45C6-96F0-6CE7B14D27CE}"/>
                    </a:ext>
                  </a:extLst>
                </p14:cNvPr>
                <p14:cNvContentPartPr/>
                <p14:nvPr/>
              </p14:nvContentPartPr>
              <p14:xfrm>
                <a:off x="4633307" y="5294947"/>
                <a:ext cx="908640" cy="7797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1D836C1-1EEA-45C6-96F0-6CE7B14D27CE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628987" y="5290627"/>
                  <a:ext cx="917280" cy="788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280288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EBC08-4D28-C5BB-79C3-1505591C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A7352121-364E-B03A-75B1-CF58E307AA3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CADE5B-5543-8D41-FB64-BD39191FF5B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 – Exercise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615BE6-3461-328C-B5D2-F2BD6613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4" y="861155"/>
            <a:ext cx="4745491" cy="5907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0B708C1-067D-6983-00D6-FFFD176D02B0}"/>
              </a:ext>
            </a:extLst>
          </p:cNvPr>
          <p:cNvSpPr txBox="1"/>
          <p:nvPr/>
        </p:nvSpPr>
        <p:spPr>
          <a:xfrm>
            <a:off x="3160643" y="1552930"/>
            <a:ext cx="4000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optimal </a:t>
            </a:r>
            <a:r>
              <a:rPr lang="de-DE" dirty="0" err="1"/>
              <a:t>tariff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Country A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0B4B19-618D-BEFD-1997-9C7AA680E7A7}"/>
              </a:ext>
            </a:extLst>
          </p:cNvPr>
          <p:cNvSpPr txBox="1"/>
          <p:nvPr/>
        </p:nvSpPr>
        <p:spPr>
          <a:xfrm>
            <a:off x="7478184" y="1554530"/>
            <a:ext cx="3418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4"/>
              </a:rPr>
              <a:t>https://www.wolframalpha.com/</a:t>
            </a:r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EB22B7-10F6-D474-9D1F-CF8D9C581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68" y="880380"/>
            <a:ext cx="4591042" cy="5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32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B9BC4-229A-954F-2272-F4D827B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8CEB5FD-4CFB-E0CA-8095-7033682310EA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 und Marktgleichgewicht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119F3F8-683D-911D-F9AA-66F395FEB146}"/>
              </a:ext>
            </a:extLst>
          </p:cNvPr>
          <p:cNvSpPr/>
          <p:nvPr/>
        </p:nvSpPr>
        <p:spPr>
          <a:xfrm>
            <a:off x="1363980" y="1469475"/>
            <a:ext cx="8674026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540" dirty="0"/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dienen der Einnahmeerzielung öffentlicher Haushalte </a:t>
            </a:r>
          </a:p>
          <a:p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beeinflussen Steuern Marktgleichgewichte?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7ACD646-3069-CF47-CF32-CEF78ED9F0D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65647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86D7-6904-69C4-5CC4-A9A33984B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F6ADFD6-6B8E-8B13-FF9A-E1D6030E8B4C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A6AB1BE9-2979-8929-BBD4-4B5EFA0B45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0F72681-735F-76DE-927C-0EF0B418BCD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D41D11-2795-D6D8-6082-5390923C5490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0C22483-46BB-5461-FB8B-BB9B32462591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002EF637-AAC3-7B60-4D9E-FAFC3B3F6F61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945CC793-4CBA-C4AB-70D3-11137FE83577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BAF048F-BED8-0BF5-42DE-16F23983BFF7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762CA5-4B4F-F586-150D-EED07187C380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17" name="Gerade Verbindung 11">
            <a:extLst>
              <a:ext uri="{FF2B5EF4-FFF2-40B4-BE49-F238E27FC236}">
                <a16:creationId xmlns:a16="http://schemas.microsoft.com/office/drawing/2014/main" id="{C86F74BE-9B7E-657E-A311-8F9B9ADAE006}"/>
              </a:ext>
            </a:extLst>
          </p:cNvPr>
          <p:cNvCxnSpPr/>
          <p:nvPr/>
        </p:nvCxnSpPr>
        <p:spPr>
          <a:xfrm>
            <a:off x="959617" y="1087130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D2CD1E50-AAF0-1AB1-43EE-E8C3CEE7534F}"/>
              </a:ext>
            </a:extLst>
          </p:cNvPr>
          <p:cNvSpPr txBox="1"/>
          <p:nvPr/>
        </p:nvSpPr>
        <p:spPr>
          <a:xfrm>
            <a:off x="4911796" y="3241047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DE" sz="1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8486A0EB-0C5B-7485-96CE-C5300268FD54}"/>
              </a:ext>
            </a:extLst>
          </p:cNvPr>
          <p:cNvCxnSpPr/>
          <p:nvPr/>
        </p:nvCxnSpPr>
        <p:spPr>
          <a:xfrm flipH="1">
            <a:off x="4186276" y="3024028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0848588F-07C2-6834-8F80-ACAEB7C1E605}"/>
              </a:ext>
            </a:extLst>
          </p:cNvPr>
          <p:cNvCxnSpPr/>
          <p:nvPr/>
        </p:nvCxnSpPr>
        <p:spPr>
          <a:xfrm>
            <a:off x="847360" y="2043390"/>
            <a:ext cx="2792880" cy="25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2270A51-41B6-991F-B74B-9D88413E40F7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1F31C8BE-0BCD-B465-C6D5-72359B3B62FE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3352126-4822-B8D3-8A1C-0CE8039738A0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1B88CB2-184A-7006-7B29-22E713B75DE4}"/>
              </a:ext>
            </a:extLst>
          </p:cNvPr>
          <p:cNvSpPr/>
          <p:nvPr/>
        </p:nvSpPr>
        <p:spPr>
          <a:xfrm>
            <a:off x="456511" y="225370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539A4B99-3E77-D197-D1E1-EF52ED17EDBB}"/>
              </a:ext>
            </a:extLst>
          </p:cNvPr>
          <p:cNvSpPr/>
          <p:nvPr/>
        </p:nvSpPr>
        <p:spPr>
          <a:xfrm>
            <a:off x="447832" y="1494951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q*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AFF252B-307F-BCD8-3863-398FFB9AC819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30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48245-897E-CF9B-F30D-78A262B36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EFAC412C-2F21-2A77-32C6-6819189DA809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Verkäufer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4C864C53-D13E-4694-27DF-07243B6D8B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1D9A6C0F-8415-83EB-4395-BB18D0DAA70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FC3E5A7-EC5A-0A4F-A34C-CAD32AAC8B58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32A2C37-9FCA-223D-B40D-7D66351F7487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EBA1BEFB-ED30-65A6-9F3F-9306E70AB106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3B61CC18-8661-804F-DEDA-5321AA3184AA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32D1FFB3-38D9-B06C-B009-9FD0C9DD8D76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CAE2598-A0B0-A275-ACA5-62F78453C496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5929EAFB-E6C8-BC27-B7DC-4B0E28488556}"/>
              </a:ext>
            </a:extLst>
          </p:cNvPr>
          <p:cNvCxnSpPr/>
          <p:nvPr/>
        </p:nvCxnSpPr>
        <p:spPr>
          <a:xfrm flipH="1">
            <a:off x="1523870" y="2926153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ABE8B34C-2974-EA06-8E85-6E55F3D92B44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86DFD590-059D-10CD-DB4E-E5D4298B631A}"/>
              </a:ext>
            </a:extLst>
          </p:cNvPr>
          <p:cNvSpPr txBox="1"/>
          <p:nvPr/>
        </p:nvSpPr>
        <p:spPr>
          <a:xfrm>
            <a:off x="2925569" y="4047445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C7FB474-B6DF-ADEB-7632-44DDB61E7B53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4F7439D-27CF-B788-23B4-89D3D7D8FD41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Gerade Verbindung 10">
            <a:extLst>
              <a:ext uri="{FF2B5EF4-FFF2-40B4-BE49-F238E27FC236}">
                <a16:creationId xmlns:a16="http://schemas.microsoft.com/office/drawing/2014/main" id="{E19CD574-F38E-97F9-ED6B-75EBB499CD03}"/>
              </a:ext>
            </a:extLst>
          </p:cNvPr>
          <p:cNvCxnSpPr/>
          <p:nvPr/>
        </p:nvCxnSpPr>
        <p:spPr>
          <a:xfrm flipV="1">
            <a:off x="1093841" y="849820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60156207-C813-63E2-6EC4-3A5F570CB7BC}"/>
              </a:ext>
            </a:extLst>
          </p:cNvPr>
          <p:cNvSpPr txBox="1"/>
          <p:nvPr/>
        </p:nvSpPr>
        <p:spPr>
          <a:xfrm>
            <a:off x="3968110" y="1000361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15BC6C5-4D3C-E713-A10C-30F7298068C5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84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C0E8D-7993-51FB-A200-37AC974EF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9EEF56A-88FE-8ABD-5197-ED5E5971F4B8}"/>
              </a:ext>
            </a:extLst>
          </p:cNvPr>
          <p:cNvSpPr txBox="1"/>
          <p:nvPr/>
        </p:nvSpPr>
        <p:spPr>
          <a:xfrm>
            <a:off x="1592114" y="2106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Wirkungen einer Steuer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493CF7A-3FDB-8A3A-60F7-613BCBB784AF}"/>
              </a:ext>
            </a:extLst>
          </p:cNvPr>
          <p:cNvSpPr/>
          <p:nvPr/>
        </p:nvSpPr>
        <p:spPr>
          <a:xfrm>
            <a:off x="0" y="612844"/>
            <a:ext cx="86350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verursachen eine Änderung des Marktgleichgewichts.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gehandelten Mengen werden kleiner wenn ein Gut besteuert wird.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Steuern zahlen Käufer mehr für ihre Einkäufe und Verkäufer erhalten weniger, unabhängig davon, bei wem die Steuer erhoben wurde.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Käufer oder Verkäufer haben die gleiche Wirkung. Die Steuer schiebt sich wie ein Keil zwischen den vom Käufer bezahlten und vom Verkäufer erlösten Preis.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kommt zur Teilung der Steuerlast, egal ob Verkäufer oder Käufer die Steuer abführt.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Prinzipiell ist es damit von der Wirkung her egal, auf welcher Seite die Steuer erhoben, dass es vornehmlich auf Anbieterseite passiert hat vornehmlich die angesprochenen praktischen Gründe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092A78A-2598-7361-8BBF-6086B53958C6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4968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BCE8A-A0ED-632F-BAE5-AE213DEFE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54D7881E-262A-3D71-CE45-BDD9F6C1DFC0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 trägt die Steuerlast?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42CF9A7-E717-E2A9-54C8-F086971123BE}"/>
              </a:ext>
            </a:extLst>
          </p:cNvPr>
          <p:cNvSpPr/>
          <p:nvPr/>
        </p:nvSpPr>
        <p:spPr>
          <a:xfrm>
            <a:off x="380807" y="849394"/>
            <a:ext cx="7772782" cy="517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beschreibt, wer die Steuerlast schließlich trägt.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welchem Verhältnis wird die Steuerlast auf Käufer und Verkäufer aufgeteilt?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Antwort hängt von der Elastizität der 			Nachfrage und des Angebots ab.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Welchen Einfluss hat eine Besteuerung von Verkäufern verglichen zu Käufern?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hängt nicht davon ab, ob 		die Steuer beim Käufer oder Verkäufer 			erhoben wird.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EBA159D-0BE2-C2C8-9AAD-2A108C298EF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04236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2439B-61DA-55DA-0191-DF87EC31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70504E-5C48-DD22-8C41-1D88D0AA55A6}"/>
              </a:ext>
            </a:extLst>
          </p:cNvPr>
          <p:cNvSpPr txBox="1"/>
          <p:nvPr/>
        </p:nvSpPr>
        <p:spPr>
          <a:xfrm>
            <a:off x="1829341" y="212750"/>
            <a:ext cx="7597213" cy="27642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Elastisches Angebot, unelastische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7B561D32-8401-4BAA-07D8-CA35D16127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4D705BC-EA59-9145-7632-C14EABA5F3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C14DB3-E80B-A9B7-DD75-89FCD284F677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1611E46-6307-427A-78D4-1BAC4CAC7020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6A8909C6-3726-BC60-B8C1-1191D0FCB338}"/>
              </a:ext>
            </a:extLst>
          </p:cNvPr>
          <p:cNvCxnSpPr/>
          <p:nvPr/>
        </p:nvCxnSpPr>
        <p:spPr>
          <a:xfrm flipV="1">
            <a:off x="2952631" y="3012603"/>
            <a:ext cx="4497411" cy="1110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F75D5583-A4B2-96C3-7737-BF25D32A0D78}"/>
              </a:ext>
            </a:extLst>
          </p:cNvPr>
          <p:cNvCxnSpPr/>
          <p:nvPr/>
        </p:nvCxnSpPr>
        <p:spPr>
          <a:xfrm>
            <a:off x="4063027" y="1324226"/>
            <a:ext cx="1828890" cy="2994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8FA9A139-CA4A-CE31-2975-65547AB4BCE0}"/>
              </a:ext>
            </a:extLst>
          </p:cNvPr>
          <p:cNvSpPr txBox="1"/>
          <p:nvPr/>
        </p:nvSpPr>
        <p:spPr>
          <a:xfrm>
            <a:off x="6844633" y="2654080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659A649-2745-0660-F2A0-B494961AC448}"/>
              </a:ext>
            </a:extLst>
          </p:cNvPr>
          <p:cNvSpPr txBox="1"/>
          <p:nvPr/>
        </p:nvSpPr>
        <p:spPr>
          <a:xfrm>
            <a:off x="6022551" y="4170622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637D5A8-5563-F212-BC4C-F47DA086328E}"/>
              </a:ext>
            </a:extLst>
          </p:cNvPr>
          <p:cNvSpPr txBox="1"/>
          <p:nvPr/>
        </p:nvSpPr>
        <p:spPr>
          <a:xfrm>
            <a:off x="2484875" y="321345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AEF19E1E-3887-9356-2EB5-9AA4D56436E1}"/>
              </a:ext>
            </a:extLst>
          </p:cNvPr>
          <p:cNvCxnSpPr/>
          <p:nvPr/>
        </p:nvCxnSpPr>
        <p:spPr>
          <a:xfrm flipV="1">
            <a:off x="2724963" y="351017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722E9AEE-F795-37E7-0777-9D95B42E58B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654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72324-52B3-E700-88B8-21D74EA4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EE19523-5B2E-A5FF-1755-E3B9B36A1F7E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Unelastisches Angebot, 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26EEFEBC-D30E-B9FD-B3F4-05B3CE4FCA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21DEE825-6298-FCEA-5AA7-D171A1451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09EB678-3815-BED8-FB96-C70C509C2595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BED7F3B-A58D-3014-69E0-ADD8FA1E223F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739D6B18-713E-3E20-BF88-77D98FAFB9C8}"/>
              </a:ext>
            </a:extLst>
          </p:cNvPr>
          <p:cNvCxnSpPr/>
          <p:nvPr/>
        </p:nvCxnSpPr>
        <p:spPr>
          <a:xfrm flipV="1">
            <a:off x="4438552" y="2057332"/>
            <a:ext cx="1415146" cy="26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DEF0588C-0694-F1D9-B9C7-2FD5A438B4E5}"/>
              </a:ext>
            </a:extLst>
          </p:cNvPr>
          <p:cNvCxnSpPr/>
          <p:nvPr/>
        </p:nvCxnSpPr>
        <p:spPr>
          <a:xfrm>
            <a:off x="3586858" y="2533364"/>
            <a:ext cx="5100229" cy="12041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E9B6656F-10B2-3BB2-A03F-9EA0F90A4F40}"/>
              </a:ext>
            </a:extLst>
          </p:cNvPr>
          <p:cNvSpPr txBox="1"/>
          <p:nvPr/>
        </p:nvSpPr>
        <p:spPr>
          <a:xfrm>
            <a:off x="5323026" y="1704818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87C46C0-528B-3E73-97FD-56A9047FB0FE}"/>
              </a:ext>
            </a:extLst>
          </p:cNvPr>
          <p:cNvSpPr txBox="1"/>
          <p:nvPr/>
        </p:nvSpPr>
        <p:spPr>
          <a:xfrm>
            <a:off x="7965697" y="3897768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A00531C-E7FB-D2C9-BCE7-8EF4EF6E6C6F}"/>
              </a:ext>
            </a:extLst>
          </p:cNvPr>
          <p:cNvSpPr txBox="1"/>
          <p:nvPr/>
        </p:nvSpPr>
        <p:spPr>
          <a:xfrm>
            <a:off x="2439713" y="291106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0F096D53-AA15-9160-7EF1-A370113AC3C1}"/>
              </a:ext>
            </a:extLst>
          </p:cNvPr>
          <p:cNvCxnSpPr/>
          <p:nvPr/>
        </p:nvCxnSpPr>
        <p:spPr>
          <a:xfrm flipV="1">
            <a:off x="2677504" y="296408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C05C3423-2101-7B3A-FE48-5F469C02E7C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45326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7321B-29E2-019F-6A5E-4B3DF5691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58C1C2-3A8A-B233-9631-1E42363036C6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Elastizität und Steuerinzidenz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0F9BCEB-669A-FC73-DA4D-1004250BF233}"/>
              </a:ext>
            </a:extLst>
          </p:cNvPr>
          <p:cNvSpPr/>
          <p:nvPr/>
        </p:nvSpPr>
        <p:spPr>
          <a:xfrm>
            <a:off x="2011680" y="1776465"/>
            <a:ext cx="7536794" cy="1879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Steuerlast wird tendenziell von den Marktteilnehmern getragen, deren Elastizitäten gering sind und die deshalb weniger leicht durch Mengenänderungen reagieren können.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54E3A50-005F-6EA1-0A79-995D4B587E2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66887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2DF9B-CBAD-41AB-18EF-6F3C4C90E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57513191-03DD-3067-95D2-793BD61B5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89315"/>
            <a:ext cx="7481245" cy="44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Mengensteuer auf der Angebotsseite und Wohlfahrt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8EE4D23C-1158-B58E-F4F6-EA5ECE45C34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Line 3">
            <a:extLst>
              <a:ext uri="{FF2B5EF4-FFF2-40B4-BE49-F238E27FC236}">
                <a16:creationId xmlns:a16="http://schemas.microsoft.com/office/drawing/2014/main" id="{9BD370B3-1D3F-8CEF-BB70-8F793DDC4B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8498" y="1125538"/>
            <a:ext cx="0" cy="46085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Line 4">
            <a:extLst>
              <a:ext uri="{FF2B5EF4-FFF2-40B4-BE49-F238E27FC236}">
                <a16:creationId xmlns:a16="http://schemas.microsoft.com/office/drawing/2014/main" id="{9DA02CD9-D054-0CAC-5754-7B13C3CD3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9573" y="5373688"/>
            <a:ext cx="6553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7">
            <a:extLst>
              <a:ext uri="{FF2B5EF4-FFF2-40B4-BE49-F238E27FC236}">
                <a16:creationId xmlns:a16="http://schemas.microsoft.com/office/drawing/2014/main" id="{A1729A8D-D51E-881A-D32E-397C0291D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02" y="104354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41" name="Text Box 9">
            <a:extLst>
              <a:ext uri="{FF2B5EF4-FFF2-40B4-BE49-F238E27FC236}">
                <a16:creationId xmlns:a16="http://schemas.microsoft.com/office/drawing/2014/main" id="{0C280903-2E53-0D5B-6EC3-6B42C3C25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148" y="5386219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90356551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7F1B2-94FD-5FB0-3799-A727B361B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1">
            <a:extLst>
              <a:ext uri="{FF2B5EF4-FFF2-40B4-BE49-F238E27FC236}">
                <a16:creationId xmlns:a16="http://schemas.microsoft.com/office/drawing/2014/main" id="{B9A6C267-26ED-2EBB-DBE9-A2CCE84842DE}"/>
              </a:ext>
            </a:extLst>
          </p:cNvPr>
          <p:cNvSpPr/>
          <p:nvPr/>
        </p:nvSpPr>
        <p:spPr>
          <a:xfrm>
            <a:off x="3128947" y="110939"/>
            <a:ext cx="7552944" cy="46384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spAutoFit/>
          </a:bodyPr>
          <a:lstStyle/>
          <a:p>
            <a:pPr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400" b="1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Gefangenendilemma – Allgemeine Beispiele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82E21A92-6F16-6169-EA57-A53AA0D7CFB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 2">
            <a:extLst>
              <a:ext uri="{FF2B5EF4-FFF2-40B4-BE49-F238E27FC236}">
                <a16:creationId xmlns:a16="http://schemas.microsoft.com/office/drawing/2014/main" id="{59C4250F-56CF-A6B5-53E5-019B5726D52E}"/>
              </a:ext>
            </a:extLst>
          </p:cNvPr>
          <p:cNvSpPr/>
          <p:nvPr/>
        </p:nvSpPr>
        <p:spPr>
          <a:xfrm>
            <a:off x="347371" y="660421"/>
            <a:ext cx="11134646" cy="547143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Eine 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hervorragendes Anwendungsbeispiel, wie man mit dem spieltheoretischen Verständnis des Gefangenendilemmas Geld verdienen kann, findet sich  bei der englischen </a:t>
            </a:r>
            <a:r>
              <a:rPr lang="de-DE" sz="2000" dirty="0" err="1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Gameschow</a:t>
            </a: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 </a:t>
            </a: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Golden Balls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4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3"/>
              </a:rPr>
              <a:t>https://www.youtube.com/watch?v=S0qjK3TWZE8</a:t>
            </a: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4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marL="1257300" lvl="2" indent="-342900">
              <a:buFont typeface="Wingdings" panose="05000000000000000000" pitchFamily="2" charset="2"/>
              <a:buChar char="Ø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Im Tatort wird das Thema auch immer wieder gerne aufgenommen</a:t>
            </a: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				„Wir – Ihr – Sie“ </a:t>
            </a: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  <a:hlinkClick r:id="rId4"/>
              </a:rPr>
              <a:t>https://www.daserste.de/unterhaltung/krimi/tatort/sendung/wir-ihr-sie-104.html</a:t>
            </a: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3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	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de-DE" sz="2000" dirty="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</a:t>
            </a:r>
            <a:r>
              <a:rPr lang="de-DE" sz="2000">
                <a:solidFill>
                  <a:srgbClr val="000000"/>
                </a:solidFill>
                <a:latin typeface="Times New Roman" pitchFamily="18"/>
                <a:ea typeface="Droid Sans Fallback" pitchFamily="2"/>
                <a:cs typeface="Lohit Hindi" pitchFamily="2"/>
              </a:rPr>
              <a:t>	</a:t>
            </a: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  <a:p>
            <a:pPr lvl="2"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de-DE" sz="2000" dirty="0">
              <a:solidFill>
                <a:srgbClr val="000000"/>
              </a:solidFill>
              <a:latin typeface="Times New Roman" pitchFamily="18"/>
              <a:ea typeface="Droid Sans Fallback" pitchFamily="2"/>
              <a:cs typeface="Lohit Hindi" pitchFamily="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32E6B0CE-7E97-478F-83E9-D241D83F6D83}"/>
                  </a:ext>
                </a:extLst>
              </p14:cNvPr>
              <p14:cNvContentPartPr/>
              <p14:nvPr/>
            </p14:nvContentPartPr>
            <p14:xfrm>
              <a:off x="1747547" y="2040907"/>
              <a:ext cx="6721920" cy="7952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32E6B0CE-7E97-478F-83E9-D241D83F6D8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43227" y="2036587"/>
                <a:ext cx="6730560" cy="80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04044A7C-9D36-4322-AC59-083C7058DF70}"/>
                  </a:ext>
                </a:extLst>
              </p14:cNvPr>
              <p14:cNvContentPartPr/>
              <p14:nvPr/>
            </p14:nvContentPartPr>
            <p14:xfrm>
              <a:off x="1246427" y="3390907"/>
              <a:ext cx="9482760" cy="126180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04044A7C-9D36-4322-AC59-083C7058DF7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42107" y="3386587"/>
                <a:ext cx="9491400" cy="127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34387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CE860-19A1-E0E4-759A-4C3F9BE15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1E782318-29E1-2ACB-9721-D1C407208970}"/>
              </a:ext>
            </a:extLst>
          </p:cNvPr>
          <p:cNvSpPr txBox="1"/>
          <p:nvPr/>
        </p:nvSpPr>
        <p:spPr>
          <a:xfrm>
            <a:off x="1600268" y="104181"/>
            <a:ext cx="7598011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Steuerwirkungen (Allgemein)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28B9197-9174-BA6F-64EB-AE02215BC38C}"/>
              </a:ext>
            </a:extLst>
          </p:cNvPr>
          <p:cNvSpPr/>
          <p:nvPr/>
        </p:nvSpPr>
        <p:spPr>
          <a:xfrm>
            <a:off x="1014408" y="1036099"/>
            <a:ext cx="7904246" cy="47858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Gesamtwohlfahrt ergibt sich aus: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Konsumentenrente,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Produzentenrente,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des Steueraufkommens.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Wohlfahrtsverluste von Konsumenten und Produzenten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Steuereinnahmen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Nettowohlfahrtsverlust für die Gesellschaft!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Nettowohlfahrtsverlust entsteht, weil weniger produziert und konsumiert wird und somit die Marktgröße schrumpft. </a:t>
            </a: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BD2A76F-2B50-4EEE-9427-26239292FAD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4506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96E5E-3E38-23D1-948B-B72ACE68B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A3CBE8CE-EE08-9D96-7041-9A1EB020094F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5B88606E-E10D-99C7-6427-AABA298361F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0691F5FE-EA6B-0B7A-3476-33A03F51A9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C1E44E90-0F87-00A2-A58A-D9345C5FD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FDE9E026-375D-ABF7-73AE-7A3D8981C7CF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FD0488A-6646-6E52-C596-62F23285E854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B75B64A8-BB5A-DF19-3CBD-7DCB4A9E6F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DC82857F-9F1E-B77C-4AFB-3227048686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77637AD-8BFC-D81B-ABC6-C6C62D01D4D8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24AE43B6-5EA4-5905-DE33-28A151387BDB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A63FABD7-ABAA-700A-C063-657A1830EC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68D638F7-76C7-0DF9-655D-412475FC2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A399CB77-20EE-C878-AC50-B0D2F2D3F9CC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EBAD7A09-184E-88F9-578D-ED1B918B02B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</p:spTree>
    <p:extLst>
      <p:ext uri="{BB962C8B-B14F-4D97-AF65-F5344CB8AC3E}">
        <p14:creationId xmlns:p14="http://schemas.microsoft.com/office/powerpoint/2010/main" val="27292052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68A83-00B8-5F58-C5F5-932E0204C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4A4D817-42FF-179F-ADDE-03284E02FF35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668DD4D-E01B-B5B5-60BA-CB4B42FA008E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4A9F2E0F-BF20-0E2C-BFBF-3CB129A55D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8BD3329D-6364-9735-E82D-EBCE4D8647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D74FE298-A0B7-1367-BB71-DFE63583B13A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9B7F30D-A955-9C95-E44A-ED5429AD9D62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2E58BCC3-60C2-33B0-CF91-43B926C242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39F4FAFB-1AB2-BFE3-12E0-B439DAA70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8ED1C8F-CFE0-FFC5-10E6-D423AA85F022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BB535BCD-C260-314C-4CF5-28E2BE135C49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7BECBEE8-54D2-997B-9DFB-C40B2B1E08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4A47E924-2CC2-EED2-F20D-4ECE05D354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3C2F65EB-A328-DCCE-EBB0-845337C09671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F7B14830-3B8D-5E84-BD52-C2EB6E05196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</p:spTree>
    <p:extLst>
      <p:ext uri="{BB962C8B-B14F-4D97-AF65-F5344CB8AC3E}">
        <p14:creationId xmlns:p14="http://schemas.microsoft.com/office/powerpoint/2010/main" val="17289582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7782B-9F63-DC4A-3C63-7AF2B8B2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805E9DA-360A-4C98-CA53-0AAC5D7E9FE0}"/>
              </a:ext>
            </a:extLst>
          </p:cNvPr>
          <p:cNvSpPr txBox="1"/>
          <p:nvPr/>
        </p:nvSpPr>
        <p:spPr>
          <a:xfrm>
            <a:off x="1600268" y="104181"/>
            <a:ext cx="9595270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und Steueraufkommen in Abhängigkeit des Steuersatzes</a:t>
            </a:r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3">
            <a:extLst>
              <a:ext uri="{FF2B5EF4-FFF2-40B4-BE49-F238E27FC236}">
                <a16:creationId xmlns:a16="http://schemas.microsoft.com/office/drawing/2014/main" id="{7FFE5176-E296-7BEC-AE28-165E44B2E6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6142" y="1283176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4">
            <a:extLst>
              <a:ext uri="{FF2B5EF4-FFF2-40B4-BE49-F238E27FC236}">
                <a16:creationId xmlns:a16="http://schemas.microsoft.com/office/drawing/2014/main" id="{C3048281-72CD-2AEF-6DDC-CC7C0927B4DB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712" y="4997325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079099C-E217-19DC-2079-5E69ABF45084}"/>
              </a:ext>
            </a:extLst>
          </p:cNvPr>
          <p:cNvSpPr txBox="1"/>
          <p:nvPr/>
        </p:nvSpPr>
        <p:spPr>
          <a:xfrm rot="16200000">
            <a:off x="-660380" y="2170289"/>
            <a:ext cx="1704697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3E8A72A-27D7-AA47-FF0C-4512ADF76487}"/>
              </a:ext>
            </a:extLst>
          </p:cNvPr>
          <p:cNvSpPr txBox="1"/>
          <p:nvPr/>
        </p:nvSpPr>
        <p:spPr>
          <a:xfrm>
            <a:off x="2717151" y="5118298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3" name="Freihandform 2">
            <a:extLst>
              <a:ext uri="{FF2B5EF4-FFF2-40B4-BE49-F238E27FC236}">
                <a16:creationId xmlns:a16="http://schemas.microsoft.com/office/drawing/2014/main" id="{DC7072E1-3479-5DCF-B095-9BF21CA0F9C3}"/>
              </a:ext>
            </a:extLst>
          </p:cNvPr>
          <p:cNvSpPr/>
          <p:nvPr/>
        </p:nvSpPr>
        <p:spPr>
          <a:xfrm>
            <a:off x="808334" y="1413269"/>
            <a:ext cx="2435127" cy="3272024"/>
          </a:xfrm>
          <a:custGeom>
            <a:avLst/>
            <a:gdLst>
              <a:gd name="connsiteX0" fmla="*/ 0 w 5096933"/>
              <a:gd name="connsiteY0" fmla="*/ 3606800 h 3606800"/>
              <a:gd name="connsiteX1" fmla="*/ 3217333 w 5096933"/>
              <a:gd name="connsiteY1" fmla="*/ 2540000 h 3606800"/>
              <a:gd name="connsiteX2" fmla="*/ 5096933 w 5096933"/>
              <a:gd name="connsiteY2" fmla="*/ 0 h 3606800"/>
              <a:gd name="connsiteX3" fmla="*/ 5096933 w 5096933"/>
              <a:gd name="connsiteY3" fmla="*/ 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933" h="3606800">
                <a:moveTo>
                  <a:pt x="0" y="3606800"/>
                </a:moveTo>
                <a:cubicBezTo>
                  <a:pt x="1183922" y="3373966"/>
                  <a:pt x="2367844" y="3141133"/>
                  <a:pt x="3217333" y="2540000"/>
                </a:cubicBezTo>
                <a:cubicBezTo>
                  <a:pt x="4066822" y="1938867"/>
                  <a:pt x="5096933" y="0"/>
                  <a:pt x="5096933" y="0"/>
                </a:cubicBezTo>
                <a:lnTo>
                  <a:pt x="509693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3">
            <a:extLst>
              <a:ext uri="{FF2B5EF4-FFF2-40B4-BE49-F238E27FC236}">
                <a16:creationId xmlns:a16="http://schemas.microsoft.com/office/drawing/2014/main" id="{49C71BE7-97C9-1897-F982-AC56C4C086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74974" y="1283882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ine 4">
            <a:extLst>
              <a:ext uri="{FF2B5EF4-FFF2-40B4-BE49-F238E27FC236}">
                <a16:creationId xmlns:a16="http://schemas.microsoft.com/office/drawing/2014/main" id="{05600B6E-3539-6060-0DE9-6020EEEB13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0544" y="4998031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DD94525-4419-CE1E-8AD5-C8746C70D74C}"/>
              </a:ext>
            </a:extLst>
          </p:cNvPr>
          <p:cNvSpPr txBox="1"/>
          <p:nvPr/>
        </p:nvSpPr>
        <p:spPr>
          <a:xfrm rot="16200000">
            <a:off x="3690974" y="2170995"/>
            <a:ext cx="175964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A46211B-E96C-39E6-2266-BF1DADFBDD70}"/>
              </a:ext>
            </a:extLst>
          </p:cNvPr>
          <p:cNvSpPr txBox="1"/>
          <p:nvPr/>
        </p:nvSpPr>
        <p:spPr>
          <a:xfrm>
            <a:off x="7095983" y="5119004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17" name="Freihandform 16">
            <a:extLst>
              <a:ext uri="{FF2B5EF4-FFF2-40B4-BE49-F238E27FC236}">
                <a16:creationId xmlns:a16="http://schemas.microsoft.com/office/drawing/2014/main" id="{E34B7250-29D4-22D1-9C9B-025EA2B0329E}"/>
              </a:ext>
            </a:extLst>
          </p:cNvPr>
          <p:cNvSpPr/>
          <p:nvPr/>
        </p:nvSpPr>
        <p:spPr>
          <a:xfrm>
            <a:off x="4978711" y="3056941"/>
            <a:ext cx="2672921" cy="1950945"/>
          </a:xfrm>
          <a:custGeom>
            <a:avLst/>
            <a:gdLst>
              <a:gd name="connsiteX0" fmla="*/ 0 w 2946400"/>
              <a:gd name="connsiteY0" fmla="*/ 2150556 h 2150556"/>
              <a:gd name="connsiteX1" fmla="*/ 1473200 w 2946400"/>
              <a:gd name="connsiteY1" fmla="*/ 22 h 2150556"/>
              <a:gd name="connsiteX2" fmla="*/ 2946400 w 2946400"/>
              <a:gd name="connsiteY2" fmla="*/ 2116689 h 215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6400" h="2150556">
                <a:moveTo>
                  <a:pt x="0" y="2150556"/>
                </a:moveTo>
                <a:cubicBezTo>
                  <a:pt x="491066" y="1078111"/>
                  <a:pt x="982133" y="5666"/>
                  <a:pt x="1473200" y="22"/>
                </a:cubicBezTo>
                <a:cubicBezTo>
                  <a:pt x="1964267" y="-5623"/>
                  <a:pt x="2455333" y="1055533"/>
                  <a:pt x="2946400" y="21166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D3D2D65-2918-274B-714C-078A5C038784}"/>
              </a:ext>
            </a:extLst>
          </p:cNvPr>
          <p:cNvSpPr txBox="1"/>
          <p:nvPr/>
        </p:nvSpPr>
        <p:spPr>
          <a:xfrm>
            <a:off x="5772984" y="2645108"/>
            <a:ext cx="11827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Lafferkurve</a:t>
            </a:r>
            <a:endParaRPr lang="de-DE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03B9A1F-1174-35FC-98EB-57137860FB2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30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2070-763E-CD2C-E9AB-DBCC8CA76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778EAAE-1953-3183-82F2-F7194CF78F57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200" dirty="0" err="1">
                <a:solidFill>
                  <a:sysClr val="windowText" lastClr="000000"/>
                </a:solidFill>
              </a:rPr>
              <a:t>Handelspolitik</a:t>
            </a:r>
            <a:r>
              <a:rPr lang="en-US" sz="3200" dirty="0">
                <a:solidFill>
                  <a:sysClr val="windowText" lastClr="000000"/>
                </a:solidFill>
              </a:rPr>
              <a:t> – </a:t>
            </a:r>
            <a:r>
              <a:rPr lang="en-US" sz="3200" dirty="0" err="1">
                <a:solidFill>
                  <a:sysClr val="windowText" lastClr="000000"/>
                </a:solidFill>
              </a:rPr>
              <a:t>Internationaler</a:t>
            </a:r>
            <a:r>
              <a:rPr lang="en-US" sz="3200" dirty="0">
                <a:solidFill>
                  <a:sysClr val="windowText" lastClr="000000"/>
                </a:solidFill>
              </a:rPr>
              <a:t> Ansatz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82A1A5-278A-C968-AE5E-14FB0B8B1B06}"/>
              </a:ext>
            </a:extLst>
          </p:cNvPr>
          <p:cNvSpPr txBox="1">
            <a:spLocks/>
          </p:cNvSpPr>
          <p:nvPr/>
        </p:nvSpPr>
        <p:spPr>
          <a:xfrm>
            <a:off x="817406" y="1084197"/>
            <a:ext cx="7465744" cy="410587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>
              <a:spcBef>
                <a:spcPct val="50000"/>
              </a:spcBef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Verhandlungen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können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Exporteure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dazu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mobilisieren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Freihandel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unterstützen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falls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davon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ausgehen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dadurch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ihre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Absatzmärkte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vergrößern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derartige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Politik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einer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Abschottungspolitik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Importrestriktionen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durch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Lobbygruppen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17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entgegenwirken</a:t>
            </a:r>
            <a:r>
              <a:rPr lang="en-US" altLang="en-US" sz="217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177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622C96D-FCCE-F893-C22D-46410CCD865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5802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0FE42-95DE-86C6-D18D-557F03D81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388234-6D14-E7A1-D2BA-B0A4324B57A8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200" dirty="0" err="1">
                <a:solidFill>
                  <a:sysClr val="windowText" lastClr="000000"/>
                </a:solidFill>
              </a:rPr>
              <a:t>Handelspolitik</a:t>
            </a:r>
            <a:r>
              <a:rPr lang="en-US" sz="3200" dirty="0">
                <a:solidFill>
                  <a:sysClr val="windowText" lastClr="000000"/>
                </a:solidFill>
              </a:rPr>
              <a:t> – </a:t>
            </a:r>
            <a:r>
              <a:rPr lang="en-US" sz="3200" dirty="0" err="1">
                <a:solidFill>
                  <a:sysClr val="windowText" lastClr="000000"/>
                </a:solidFill>
              </a:rPr>
              <a:t>Internationaler</a:t>
            </a:r>
            <a:r>
              <a:rPr lang="en-US" sz="3200" dirty="0">
                <a:solidFill>
                  <a:sysClr val="windowText" lastClr="000000"/>
                </a:solidFill>
              </a:rPr>
              <a:t> Ansatz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9687C5-F746-6B18-2794-51A157B6AEE0}"/>
              </a:ext>
            </a:extLst>
          </p:cNvPr>
          <p:cNvSpPr txBox="1">
            <a:spLocks/>
          </p:cNvSpPr>
          <p:nvPr/>
        </p:nvSpPr>
        <p:spPr>
          <a:xfrm>
            <a:off x="101138" y="982840"/>
            <a:ext cx="8588467" cy="474840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14772" indent="-414772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Verhandlungen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können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Handelskriege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verhindern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die Länder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gegenseitig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Handelsbeschränkungen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behindern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14772" indent="-414772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Handelskrieg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entstehen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jedes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Anreiz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Restriktionen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einzuführen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hat,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egal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 das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andere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722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macht</a:t>
            </a:r>
            <a:r>
              <a:rPr lang="en-US" altLang="en-US" sz="2722" i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altLang="en-US" sz="2722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56828" lvl="2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dem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Ergebnis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führen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jedes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Land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Restriktionen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einführt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obwohl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Interesse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aller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Länder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wäre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die Situation des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Freihandels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erreichen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56828" lvl="2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endParaRPr lang="en-US" altLang="en-US" sz="254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14028" lvl="3" indent="-457200">
              <a:lnSpc>
                <a:spcPct val="90000"/>
              </a:lnSpc>
              <a:spcBef>
                <a:spcPct val="40000"/>
              </a:spcBef>
              <a:buFont typeface="Wingdings" panose="05000000000000000000" pitchFamily="2" charset="2"/>
              <a:buChar char="Ø"/>
            </a:pP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Handelspartner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benötigen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Abkommen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welches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Handelsbeschränkungen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4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verhindert</a:t>
            </a:r>
            <a:r>
              <a:rPr lang="en-US" altLang="en-US" sz="254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4C19D9F-3130-488E-53F4-B494C374CD6A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9760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517FF7-80C1-4A7F-EB17-B34F7B0BC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6CF275-94D8-DCB0-A010-8559B3FE1447}"/>
              </a:ext>
            </a:extLst>
          </p:cNvPr>
          <p:cNvSpPr txBox="1">
            <a:spLocks/>
          </p:cNvSpPr>
          <p:nvPr/>
        </p:nvSpPr>
        <p:spPr>
          <a:xfrm>
            <a:off x="1938284" y="249147"/>
            <a:ext cx="7465744" cy="64055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2" dirty="0" err="1">
                <a:solidFill>
                  <a:sysClr val="windowText" lastClr="000000"/>
                </a:solidFill>
              </a:rPr>
              <a:t>Beispiel</a:t>
            </a:r>
            <a:r>
              <a:rPr lang="en-US" sz="3992" dirty="0">
                <a:solidFill>
                  <a:sysClr val="windowText" lastClr="000000"/>
                </a:solidFill>
              </a:rPr>
              <a:t>: </a:t>
            </a:r>
            <a:r>
              <a:rPr lang="en-US" sz="3992" dirty="0" err="1">
                <a:solidFill>
                  <a:sysClr val="windowText" lastClr="000000"/>
                </a:solidFill>
              </a:rPr>
              <a:t>Gefangenendilemma</a:t>
            </a:r>
            <a:r>
              <a:rPr lang="en-US" sz="3992" dirty="0">
                <a:solidFill>
                  <a:sysClr val="windowText" lastClr="000000"/>
                </a:solidFill>
              </a:rPr>
              <a:t> und </a:t>
            </a:r>
            <a:r>
              <a:rPr lang="en-US" sz="3992" dirty="0" err="1">
                <a:solidFill>
                  <a:sysClr val="windowText" lastClr="000000"/>
                </a:solidFill>
              </a:rPr>
              <a:t>Handelskrieg</a:t>
            </a:r>
            <a:endParaRPr lang="en-US" sz="3992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6" name="Table 9">
            <a:extLst>
              <a:ext uri="{FF2B5EF4-FFF2-40B4-BE49-F238E27FC236}">
                <a16:creationId xmlns:a16="http://schemas.microsoft.com/office/drawing/2014/main" id="{23755AFB-5491-3F61-6A85-066A82DE32E0}"/>
              </a:ext>
            </a:extLst>
          </p:cNvPr>
          <p:cNvGraphicFramePr>
            <a:graphicFrameLocks noGrp="1"/>
          </p:cNvGraphicFramePr>
          <p:nvPr/>
        </p:nvGraphicFramePr>
        <p:xfrm>
          <a:off x="683550" y="1106506"/>
          <a:ext cx="7000359" cy="2262158"/>
        </p:xfrm>
        <a:graphic>
          <a:graphicData uri="http://schemas.openxmlformats.org/drawingml/2006/table">
            <a:tbl>
              <a:tblPr firstRow="1" firstCol="1" bandRow="1"/>
              <a:tblGrid>
                <a:gridCol w="558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0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4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856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               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Europäische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Union</a:t>
                      </a:r>
                    </a:p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USA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Freihandel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Abschottung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79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Freihandel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(-10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$,20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79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2215" marR="622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Abschottung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$,-10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(-5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$,-5 </a:t>
                      </a:r>
                      <a:r>
                        <a:rPr lang="en-US" sz="1400" b="1" i="1" dirty="0" err="1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Mrd</a:t>
                      </a:r>
                      <a:r>
                        <a:rPr lang="en-US" sz="1400" b="1" i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$)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2215" marR="622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9C654366-9BA4-48E6-BB96-E3E835015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49" y="654721"/>
            <a:ext cx="4319304" cy="30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82953" tIns="41476" rIns="82953" bIns="4147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829544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52" b="1" i="1" dirty="0" err="1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Auszahlungsmatrix</a:t>
            </a:r>
            <a:r>
              <a:rPr lang="en-US" altLang="en-US" sz="1452" b="1" i="1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: (USA, </a:t>
            </a:r>
            <a:r>
              <a:rPr lang="en-US" altLang="en-US" sz="1452" b="1" i="1" dirty="0" err="1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Europäische</a:t>
            </a:r>
            <a:r>
              <a:rPr lang="en-US" altLang="en-US" sz="1452" b="1" i="1" dirty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Union)</a:t>
            </a:r>
            <a:endParaRPr lang="en-US" altLang="en-US" sz="1452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4B91596-2615-035B-8BB2-B2AF371DFCB1}"/>
              </a:ext>
            </a:extLst>
          </p:cNvPr>
          <p:cNvSpPr txBox="1"/>
          <p:nvPr/>
        </p:nvSpPr>
        <p:spPr>
          <a:xfrm>
            <a:off x="7947375" y="654721"/>
            <a:ext cx="413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Untersuchen Sie auf Nash-Gleichgewichte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8EE6E6A8-B1DB-D8B3-1601-14135A7F1034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EBC21C-FDD1-4A8D-9B8C-D2B8739E78B2}"/>
              </a:ext>
            </a:extLst>
          </p:cNvPr>
          <p:cNvGrpSpPr/>
          <p:nvPr/>
        </p:nvGrpSpPr>
        <p:grpSpPr>
          <a:xfrm>
            <a:off x="4612787" y="942907"/>
            <a:ext cx="173160" cy="291600"/>
            <a:chOff x="4612787" y="942907"/>
            <a:chExt cx="173160" cy="291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6EBEF04F-0EF1-49D2-BC53-498121EEE857}"/>
                    </a:ext>
                  </a:extLst>
                </p14:cNvPr>
                <p14:cNvContentPartPr/>
                <p14:nvPr/>
              </p14:nvContentPartPr>
              <p14:xfrm>
                <a:off x="4679747" y="942907"/>
                <a:ext cx="28080" cy="26460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6EBEF04F-0EF1-49D2-BC53-498121EEE85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75427" y="938587"/>
                  <a:ext cx="3672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834A87A-AC14-47C7-935F-F91A67CA8865}"/>
                    </a:ext>
                  </a:extLst>
                </p14:cNvPr>
                <p14:cNvContentPartPr/>
                <p14:nvPr/>
              </p14:nvContentPartPr>
              <p14:xfrm>
                <a:off x="4612787" y="1096987"/>
                <a:ext cx="173160" cy="1375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834A87A-AC14-47C7-935F-F91A67CA886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08467" y="1092667"/>
                  <a:ext cx="181800" cy="146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212FE7E7-6A0A-4B43-A4AD-07AA9EA2EFF4}"/>
                  </a:ext>
                </a:extLst>
              </p14:cNvPr>
              <p14:cNvContentPartPr/>
              <p14:nvPr/>
            </p14:nvContentPartPr>
            <p14:xfrm>
              <a:off x="3875867" y="2223787"/>
              <a:ext cx="360" cy="36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212FE7E7-6A0A-4B43-A4AD-07AA9EA2EFF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71547" y="221946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59B3D310-D8F4-4157-B586-A021F5B20A53}"/>
                  </a:ext>
                </a:extLst>
              </p14:cNvPr>
              <p14:cNvContentPartPr/>
              <p14:nvPr/>
            </p14:nvContentPartPr>
            <p14:xfrm>
              <a:off x="3059027" y="4205227"/>
              <a:ext cx="39960" cy="194760"/>
            </p14:xfrm>
          </p:contentPart>
        </mc:Choice>
        <mc:Fallback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59B3D310-D8F4-4157-B586-A021F5B20A5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54707" y="4200907"/>
                <a:ext cx="48600" cy="203400"/>
              </a:xfrm>
              <a:prstGeom prst="rect">
                <a:avLst/>
              </a:prstGeom>
            </p:spPr>
          </p:pic>
        </mc:Fallback>
      </mc:AlternateContent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E8560AEA-CB63-4674-9617-619B2EB65A68}"/>
              </a:ext>
            </a:extLst>
          </p:cNvPr>
          <p:cNvGrpSpPr/>
          <p:nvPr/>
        </p:nvGrpSpPr>
        <p:grpSpPr>
          <a:xfrm>
            <a:off x="6605747" y="877387"/>
            <a:ext cx="216000" cy="379800"/>
            <a:chOff x="6605747" y="877387"/>
            <a:chExt cx="216000" cy="379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64C84D68-7534-4F0B-8FF3-92DE2128240E}"/>
                    </a:ext>
                  </a:extLst>
                </p14:cNvPr>
                <p14:cNvContentPartPr/>
                <p14:nvPr/>
              </p14:nvContentPartPr>
              <p14:xfrm>
                <a:off x="6684227" y="887107"/>
                <a:ext cx="42120" cy="27864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64C84D68-7534-4F0B-8FF3-92DE2128240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679907" y="882787"/>
                  <a:ext cx="5076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3962E208-DA9D-4F37-B3BC-0A0B63A59AC9}"/>
                    </a:ext>
                  </a:extLst>
                </p14:cNvPr>
                <p14:cNvContentPartPr/>
                <p14:nvPr/>
              </p14:nvContentPartPr>
              <p14:xfrm>
                <a:off x="6656147" y="1042627"/>
                <a:ext cx="157320" cy="2131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3962E208-DA9D-4F37-B3BC-0A0B63A59AC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651827" y="1038307"/>
                  <a:ext cx="16596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1EB8A931-3954-44CC-B8CC-E8D5B252BF5E}"/>
                    </a:ext>
                  </a:extLst>
                </p14:cNvPr>
                <p14:cNvContentPartPr/>
                <p14:nvPr/>
              </p14:nvContentPartPr>
              <p14:xfrm>
                <a:off x="6682427" y="877387"/>
                <a:ext cx="4680" cy="267120"/>
              </p14:xfrm>
            </p:contentPart>
          </mc:Choice>
          <mc:Fallback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1EB8A931-3954-44CC-B8CC-E8D5B252BF5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678107" y="873067"/>
                  <a:ext cx="13320" cy="27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AA69E9E0-55E8-45D1-A36F-15126DB45CCA}"/>
                    </a:ext>
                  </a:extLst>
                </p14:cNvPr>
                <p14:cNvContentPartPr/>
                <p14:nvPr/>
              </p14:nvContentPartPr>
              <p14:xfrm>
                <a:off x="6605747" y="996907"/>
                <a:ext cx="216000" cy="26028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AA69E9E0-55E8-45D1-A36F-15126DB45CC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601427" y="992587"/>
                  <a:ext cx="224640" cy="268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7A441FFB-4258-4729-8591-07A1441D0353}"/>
                  </a:ext>
                </a:extLst>
              </p14:cNvPr>
              <p14:cNvContentPartPr/>
              <p14:nvPr/>
            </p14:nvContentPartPr>
            <p14:xfrm>
              <a:off x="73187" y="4142587"/>
              <a:ext cx="459000" cy="34200"/>
            </p14:xfrm>
          </p:contentPart>
        </mc:Choice>
        <mc:Fallback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7A441FFB-4258-4729-8591-07A1441D035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8867" y="4138267"/>
                <a:ext cx="4676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400" name="Freihand 399">
                <a:extLst>
                  <a:ext uri="{FF2B5EF4-FFF2-40B4-BE49-F238E27FC236}">
                    <a16:creationId xmlns:a16="http://schemas.microsoft.com/office/drawing/2014/main" id="{01EB84A4-5348-4264-A1FC-9E34F276EFC5}"/>
                  </a:ext>
                </a:extLst>
              </p14:cNvPr>
              <p14:cNvContentPartPr/>
              <p14:nvPr/>
            </p14:nvContentPartPr>
            <p14:xfrm>
              <a:off x="69227" y="3844147"/>
              <a:ext cx="557640" cy="93600"/>
            </p14:xfrm>
          </p:contentPart>
        </mc:Choice>
        <mc:Fallback>
          <p:pic>
            <p:nvPicPr>
              <p:cNvPr id="400" name="Freihand 399">
                <a:extLst>
                  <a:ext uri="{FF2B5EF4-FFF2-40B4-BE49-F238E27FC236}">
                    <a16:creationId xmlns:a16="http://schemas.microsoft.com/office/drawing/2014/main" id="{01EB84A4-5348-4264-A1FC-9E34F276EFC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4907" y="3839827"/>
                <a:ext cx="56628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1C754A85-235B-40BD-9453-06D59A257A46}"/>
                  </a:ext>
                </a:extLst>
              </p14:cNvPr>
              <p14:cNvContentPartPr/>
              <p14:nvPr/>
            </p14:nvContentPartPr>
            <p14:xfrm>
              <a:off x="3900707" y="3080947"/>
              <a:ext cx="573480" cy="38520"/>
            </p14:xfrm>
          </p:contentPart>
        </mc:Choice>
        <mc:Fallback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1C754A85-235B-40BD-9453-06D59A257A46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896387" y="3076627"/>
                <a:ext cx="58212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02" name="Freihand 401">
                <a:extLst>
                  <a:ext uri="{FF2B5EF4-FFF2-40B4-BE49-F238E27FC236}">
                    <a16:creationId xmlns:a16="http://schemas.microsoft.com/office/drawing/2014/main" id="{C4242FAF-4FA2-4F05-960E-5F0687CCD84C}"/>
                  </a:ext>
                </a:extLst>
              </p14:cNvPr>
              <p14:cNvContentPartPr/>
              <p14:nvPr/>
            </p14:nvContentPartPr>
            <p14:xfrm>
              <a:off x="6054947" y="3084187"/>
              <a:ext cx="509760" cy="41760"/>
            </p14:xfrm>
          </p:contentPart>
        </mc:Choice>
        <mc:Fallback>
          <p:pic>
            <p:nvPicPr>
              <p:cNvPr id="402" name="Freihand 401">
                <a:extLst>
                  <a:ext uri="{FF2B5EF4-FFF2-40B4-BE49-F238E27FC236}">
                    <a16:creationId xmlns:a16="http://schemas.microsoft.com/office/drawing/2014/main" id="{C4242FAF-4FA2-4F05-960E-5F0687CCD84C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050627" y="3079867"/>
                <a:ext cx="518400" cy="5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03" name="Freihand 402">
                <a:extLst>
                  <a:ext uri="{FF2B5EF4-FFF2-40B4-BE49-F238E27FC236}">
                    <a16:creationId xmlns:a16="http://schemas.microsoft.com/office/drawing/2014/main" id="{AAEECF16-5F77-49FB-9B33-B73BCC23FF3C}"/>
                  </a:ext>
                </a:extLst>
              </p14:cNvPr>
              <p14:cNvContentPartPr/>
              <p14:nvPr/>
            </p14:nvContentPartPr>
            <p14:xfrm>
              <a:off x="36107" y="4547227"/>
              <a:ext cx="519480" cy="23760"/>
            </p14:xfrm>
          </p:contentPart>
        </mc:Choice>
        <mc:Fallback>
          <p:pic>
            <p:nvPicPr>
              <p:cNvPr id="403" name="Freihand 402">
                <a:extLst>
                  <a:ext uri="{FF2B5EF4-FFF2-40B4-BE49-F238E27FC236}">
                    <a16:creationId xmlns:a16="http://schemas.microsoft.com/office/drawing/2014/main" id="{AAEECF16-5F77-49FB-9B33-B73BCC23FF3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1787" y="4542907"/>
                <a:ext cx="528120" cy="3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04" name="Freihand 403">
                <a:extLst>
                  <a:ext uri="{FF2B5EF4-FFF2-40B4-BE49-F238E27FC236}">
                    <a16:creationId xmlns:a16="http://schemas.microsoft.com/office/drawing/2014/main" id="{BAE8F972-208D-4018-952A-9C58DD096763}"/>
                  </a:ext>
                </a:extLst>
              </p14:cNvPr>
              <p14:cNvContentPartPr/>
              <p14:nvPr/>
            </p14:nvContentPartPr>
            <p14:xfrm>
              <a:off x="114947" y="4900027"/>
              <a:ext cx="536400" cy="55080"/>
            </p14:xfrm>
          </p:contentPart>
        </mc:Choice>
        <mc:Fallback>
          <p:pic>
            <p:nvPicPr>
              <p:cNvPr id="404" name="Freihand 403">
                <a:extLst>
                  <a:ext uri="{FF2B5EF4-FFF2-40B4-BE49-F238E27FC236}">
                    <a16:creationId xmlns:a16="http://schemas.microsoft.com/office/drawing/2014/main" id="{BAE8F972-208D-4018-952A-9C58DD096763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10627" y="4895707"/>
                <a:ext cx="54504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05" name="Freihand 404">
                <a:extLst>
                  <a:ext uri="{FF2B5EF4-FFF2-40B4-BE49-F238E27FC236}">
                    <a16:creationId xmlns:a16="http://schemas.microsoft.com/office/drawing/2014/main" id="{6AC41CE9-F47F-40D1-BD8D-041638AC5FD9}"/>
                  </a:ext>
                </a:extLst>
              </p14:cNvPr>
              <p14:cNvContentPartPr/>
              <p14:nvPr/>
            </p14:nvContentPartPr>
            <p14:xfrm>
              <a:off x="6931907" y="2321707"/>
              <a:ext cx="583560" cy="31320"/>
            </p14:xfrm>
          </p:contentPart>
        </mc:Choice>
        <mc:Fallback>
          <p:pic>
            <p:nvPicPr>
              <p:cNvPr id="405" name="Freihand 404">
                <a:extLst>
                  <a:ext uri="{FF2B5EF4-FFF2-40B4-BE49-F238E27FC236}">
                    <a16:creationId xmlns:a16="http://schemas.microsoft.com/office/drawing/2014/main" id="{6AC41CE9-F47F-40D1-BD8D-041638AC5FD9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927587" y="2317387"/>
                <a:ext cx="59220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06" name="Freihand 405">
                <a:extLst>
                  <a:ext uri="{FF2B5EF4-FFF2-40B4-BE49-F238E27FC236}">
                    <a16:creationId xmlns:a16="http://schemas.microsoft.com/office/drawing/2014/main" id="{CD07AC6C-1301-490D-9718-809F3E12CD5F}"/>
                  </a:ext>
                </a:extLst>
              </p14:cNvPr>
              <p14:cNvContentPartPr/>
              <p14:nvPr/>
            </p14:nvContentPartPr>
            <p14:xfrm>
              <a:off x="5163227" y="3091027"/>
              <a:ext cx="14400" cy="3240"/>
            </p14:xfrm>
          </p:contentPart>
        </mc:Choice>
        <mc:Fallback>
          <p:pic>
            <p:nvPicPr>
              <p:cNvPr id="406" name="Freihand 405">
                <a:extLst>
                  <a:ext uri="{FF2B5EF4-FFF2-40B4-BE49-F238E27FC236}">
                    <a16:creationId xmlns:a16="http://schemas.microsoft.com/office/drawing/2014/main" id="{CD07AC6C-1301-490D-9718-809F3E12CD5F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158907" y="3086707"/>
                <a:ext cx="2304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91084470-7B69-4FB0-9D57-ECA13856F7ED}"/>
                  </a:ext>
                </a:extLst>
              </p14:cNvPr>
              <p14:cNvContentPartPr/>
              <p14:nvPr/>
            </p14:nvContentPartPr>
            <p14:xfrm>
              <a:off x="6925067" y="3118027"/>
              <a:ext cx="419400" cy="27000"/>
            </p14:xfrm>
          </p:contentPart>
        </mc:Choice>
        <mc:Fallback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91084470-7B69-4FB0-9D57-ECA13856F7ED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920747" y="3113707"/>
                <a:ext cx="428040" cy="3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E753594E-E71C-4F61-B7AB-66727BD33614}"/>
                  </a:ext>
                </a:extLst>
              </p14:cNvPr>
              <p14:cNvContentPartPr/>
              <p14:nvPr/>
            </p14:nvContentPartPr>
            <p14:xfrm>
              <a:off x="5607827" y="2579467"/>
              <a:ext cx="2359800" cy="889560"/>
            </p14:xfrm>
          </p:contentPart>
        </mc:Choice>
        <mc:Fallback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E753594E-E71C-4F61-B7AB-66727BD33614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603507" y="2575147"/>
                <a:ext cx="2368440" cy="898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14" name="Gruppieren 513">
            <a:extLst>
              <a:ext uri="{FF2B5EF4-FFF2-40B4-BE49-F238E27FC236}">
                <a16:creationId xmlns:a16="http://schemas.microsoft.com/office/drawing/2014/main" id="{574D31E7-9AE9-425B-9704-1D6DBA20398A}"/>
              </a:ext>
            </a:extLst>
          </p:cNvPr>
          <p:cNvGrpSpPr/>
          <p:nvPr/>
        </p:nvGrpSpPr>
        <p:grpSpPr>
          <a:xfrm>
            <a:off x="96227" y="1841467"/>
            <a:ext cx="11982240" cy="3051720"/>
            <a:chOff x="96227" y="1841467"/>
            <a:chExt cx="11982240" cy="3051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7D5A196-6649-4EED-8594-0916CABB0FCF}"/>
                    </a:ext>
                  </a:extLst>
                </p14:cNvPr>
                <p14:cNvContentPartPr/>
                <p14:nvPr/>
              </p14:nvContentPartPr>
              <p14:xfrm>
                <a:off x="595907" y="2194267"/>
                <a:ext cx="358920" cy="1296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7D5A196-6649-4EED-8594-0916CABB0FC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91587" y="2189947"/>
                  <a:ext cx="3675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63C54BE-5371-41ED-A0D5-60DBA5C59668}"/>
                    </a:ext>
                  </a:extLst>
                </p14:cNvPr>
                <p14:cNvContentPartPr/>
                <p14:nvPr/>
              </p14:nvContentPartPr>
              <p14:xfrm>
                <a:off x="1055627" y="2120107"/>
                <a:ext cx="203400" cy="11448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63C54BE-5371-41ED-A0D5-60DBA5C5966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51307" y="2115787"/>
                  <a:ext cx="21204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45518CE1-CDAE-4BF0-9B6F-8E1920630155}"/>
                    </a:ext>
                  </a:extLst>
                </p14:cNvPr>
                <p14:cNvContentPartPr/>
                <p14:nvPr/>
              </p14:nvContentPartPr>
              <p14:xfrm>
                <a:off x="116747" y="3660187"/>
                <a:ext cx="122760" cy="14508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45518CE1-CDAE-4BF0-9B6F-8E192063015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2427" y="3655867"/>
                  <a:ext cx="13140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A06E206C-2A56-4396-AD2C-E4B0825FDCD1}"/>
                    </a:ext>
                  </a:extLst>
                </p14:cNvPr>
                <p14:cNvContentPartPr/>
                <p14:nvPr/>
              </p14:nvContentPartPr>
              <p14:xfrm>
                <a:off x="279107" y="3661627"/>
                <a:ext cx="94320" cy="1504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A06E206C-2A56-4396-AD2C-E4B0825FDCD1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74787" y="3657307"/>
                  <a:ext cx="1029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A1652F25-1D86-4A54-B3E6-6228718E2C5E}"/>
                    </a:ext>
                  </a:extLst>
                </p14:cNvPr>
                <p14:cNvContentPartPr/>
                <p14:nvPr/>
              </p14:nvContentPartPr>
              <p14:xfrm>
                <a:off x="442187" y="3634987"/>
                <a:ext cx="122400" cy="1677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A1652F25-1D86-4A54-B3E6-6228718E2C5E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37867" y="3630667"/>
                  <a:ext cx="1310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D670B94-2B4C-4F36-BB52-40A1E25A671E}"/>
                    </a:ext>
                  </a:extLst>
                </p14:cNvPr>
                <p14:cNvContentPartPr/>
                <p14:nvPr/>
              </p14:nvContentPartPr>
              <p14:xfrm>
                <a:off x="503027" y="3726067"/>
                <a:ext cx="67680" cy="230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D670B94-2B4C-4F36-BB52-40A1E25A671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98707" y="3721747"/>
                  <a:ext cx="7632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22BF0B6-AC79-4154-A2F3-71A66D9C4A02}"/>
                    </a:ext>
                  </a:extLst>
                </p14:cNvPr>
                <p14:cNvContentPartPr/>
                <p14:nvPr/>
              </p14:nvContentPartPr>
              <p14:xfrm>
                <a:off x="866627" y="3583867"/>
                <a:ext cx="66600" cy="1915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22BF0B6-AC79-4154-A2F3-71A66D9C4A0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862307" y="3579547"/>
                  <a:ext cx="752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B22136FC-6BB0-4ABB-825E-F3F634C7FEBC}"/>
                    </a:ext>
                  </a:extLst>
                </p14:cNvPr>
                <p14:cNvContentPartPr/>
                <p14:nvPr/>
              </p14:nvContentPartPr>
              <p14:xfrm>
                <a:off x="1038347" y="3628507"/>
                <a:ext cx="9000" cy="1058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B22136FC-6BB0-4ABB-825E-F3F634C7FEB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34027" y="3624187"/>
                  <a:ext cx="176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2D4954E-46EB-4C46-BAFE-02BB2DAB52B5}"/>
                    </a:ext>
                  </a:extLst>
                </p14:cNvPr>
                <p14:cNvContentPartPr/>
                <p14:nvPr/>
              </p14:nvContentPartPr>
              <p14:xfrm>
                <a:off x="1030427" y="3608347"/>
                <a:ext cx="93600" cy="64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2D4954E-46EB-4C46-BAFE-02BB2DAB52B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26107" y="3604027"/>
                  <a:ext cx="10224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618F12AA-77B5-45C8-9BBD-3D3AD4250B9F}"/>
                    </a:ext>
                  </a:extLst>
                </p14:cNvPr>
                <p14:cNvContentPartPr/>
                <p14:nvPr/>
              </p14:nvContentPartPr>
              <p14:xfrm>
                <a:off x="1023227" y="3669187"/>
                <a:ext cx="121320" cy="820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618F12AA-77B5-45C8-9BBD-3D3AD4250B9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18907" y="3664867"/>
                  <a:ext cx="1299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5ED74836-1C71-45D3-8D39-09B87AB6E0FC}"/>
                    </a:ext>
                  </a:extLst>
                </p14:cNvPr>
                <p14:cNvContentPartPr/>
                <p14:nvPr/>
              </p14:nvContentPartPr>
              <p14:xfrm>
                <a:off x="1184507" y="3626707"/>
                <a:ext cx="101520" cy="1144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5ED74836-1C71-45D3-8D39-09B87AB6E0FC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80187" y="3622387"/>
                  <a:ext cx="1101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7471D5D-9294-4A0D-9F42-3F0B52509EFC}"/>
                    </a:ext>
                  </a:extLst>
                </p14:cNvPr>
                <p14:cNvContentPartPr/>
                <p14:nvPr/>
              </p14:nvContentPartPr>
              <p14:xfrm>
                <a:off x="1385027" y="3650467"/>
                <a:ext cx="107640" cy="68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7471D5D-9294-4A0D-9F42-3F0B52509EFC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380707" y="3646147"/>
                  <a:ext cx="1162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22D6BD48-C091-459D-A379-21C6104BC960}"/>
                    </a:ext>
                  </a:extLst>
                </p14:cNvPr>
                <p14:cNvContentPartPr/>
                <p14:nvPr/>
              </p14:nvContentPartPr>
              <p14:xfrm>
                <a:off x="1382507" y="3683587"/>
                <a:ext cx="108360" cy="219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22D6BD48-C091-459D-A379-21C6104BC96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378187" y="3679267"/>
                  <a:ext cx="11700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DAF83FEE-4659-4B85-A2B5-831ADFE37932}"/>
                    </a:ext>
                  </a:extLst>
                </p14:cNvPr>
                <p14:cNvContentPartPr/>
                <p14:nvPr/>
              </p14:nvContentPartPr>
              <p14:xfrm>
                <a:off x="1393667" y="3507547"/>
                <a:ext cx="108360" cy="1155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DAF83FEE-4659-4B85-A2B5-831ADFE3793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389347" y="3503227"/>
                  <a:ext cx="1170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E8DB5CC-C7C2-47B6-8275-B72569800B01}"/>
                    </a:ext>
                  </a:extLst>
                </p14:cNvPr>
                <p14:cNvContentPartPr/>
                <p14:nvPr/>
              </p14:nvContentPartPr>
              <p14:xfrm>
                <a:off x="1657187" y="3625987"/>
                <a:ext cx="3240" cy="1087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E8DB5CC-C7C2-47B6-8275-B72569800B0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652867" y="3621667"/>
                  <a:ext cx="118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706ABFA0-8E96-4FC9-90C8-F362DBB8511C}"/>
                    </a:ext>
                  </a:extLst>
                </p14:cNvPr>
                <p14:cNvContentPartPr/>
                <p14:nvPr/>
              </p14:nvContentPartPr>
              <p14:xfrm>
                <a:off x="1578707" y="3592147"/>
                <a:ext cx="150480" cy="176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706ABFA0-8E96-4FC9-90C8-F362DBB8511C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574387" y="3587827"/>
                  <a:ext cx="1591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742040B6-07D6-4310-931A-93380CD50B3F}"/>
                    </a:ext>
                  </a:extLst>
                </p14:cNvPr>
                <p14:cNvContentPartPr/>
                <p14:nvPr/>
              </p14:nvContentPartPr>
              <p14:xfrm>
                <a:off x="1589867" y="3676027"/>
                <a:ext cx="99000" cy="136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742040B6-07D6-4310-931A-93380CD50B3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585547" y="3671707"/>
                  <a:ext cx="107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22D8259-7CE0-4644-980A-4F4FBAE51228}"/>
                    </a:ext>
                  </a:extLst>
                </p14:cNvPr>
                <p14:cNvContentPartPr/>
                <p14:nvPr/>
              </p14:nvContentPartPr>
              <p14:xfrm>
                <a:off x="1735667" y="3636067"/>
                <a:ext cx="122760" cy="954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22D8259-7CE0-4644-980A-4F4FBAE5122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731347" y="3631747"/>
                  <a:ext cx="1314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09D66CF-4A47-4C6C-BD4D-ED29C85AD8A6}"/>
                    </a:ext>
                  </a:extLst>
                </p14:cNvPr>
                <p14:cNvContentPartPr/>
                <p14:nvPr/>
              </p14:nvContentPartPr>
              <p14:xfrm>
                <a:off x="1833227" y="3639307"/>
                <a:ext cx="82800" cy="853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09D66CF-4A47-4C6C-BD4D-ED29C85AD8A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828907" y="3634987"/>
                  <a:ext cx="9144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8925CE3-8675-4771-B860-A1DA36140287}"/>
                    </a:ext>
                  </a:extLst>
                </p14:cNvPr>
                <p14:cNvContentPartPr/>
                <p14:nvPr/>
              </p14:nvContentPartPr>
              <p14:xfrm>
                <a:off x="1893347" y="3573787"/>
                <a:ext cx="5400" cy="14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8925CE3-8675-4771-B860-A1DA36140287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889027" y="3569467"/>
                  <a:ext cx="1404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B7061856-B96D-4B98-BE2D-06FD4C9F7138}"/>
                    </a:ext>
                  </a:extLst>
                </p14:cNvPr>
                <p14:cNvContentPartPr/>
                <p14:nvPr/>
              </p14:nvContentPartPr>
              <p14:xfrm>
                <a:off x="1948067" y="3577387"/>
                <a:ext cx="92160" cy="1342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B7061856-B96D-4B98-BE2D-06FD4C9F7138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943747" y="3573067"/>
                  <a:ext cx="1008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B71CFAD-79B7-4980-972F-E100DD640928}"/>
                    </a:ext>
                  </a:extLst>
                </p14:cNvPr>
                <p14:cNvContentPartPr/>
                <p14:nvPr/>
              </p14:nvContentPartPr>
              <p14:xfrm>
                <a:off x="2035547" y="3640747"/>
                <a:ext cx="120600" cy="583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B71CFAD-79B7-4980-972F-E100DD640928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2031227" y="3636427"/>
                  <a:ext cx="1292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0C87BEF1-8339-4418-A8EA-46249941814B}"/>
                    </a:ext>
                  </a:extLst>
                </p14:cNvPr>
                <p14:cNvContentPartPr/>
                <p14:nvPr/>
              </p14:nvContentPartPr>
              <p14:xfrm>
                <a:off x="2155067" y="3598267"/>
                <a:ext cx="98640" cy="874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0C87BEF1-8339-4418-A8EA-46249941814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2150747" y="3593947"/>
                  <a:ext cx="1072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B5D3E752-AC2E-4214-901B-33E499C4F2A8}"/>
                    </a:ext>
                  </a:extLst>
                </p14:cNvPr>
                <p14:cNvContentPartPr/>
                <p14:nvPr/>
              </p14:nvContentPartPr>
              <p14:xfrm>
                <a:off x="2258747" y="3624187"/>
                <a:ext cx="87120" cy="572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B5D3E752-AC2E-4214-901B-33E499C4F2A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2254427" y="3619867"/>
                  <a:ext cx="9576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5454B66-F1D0-4CEC-B859-0C196C4A1B3D}"/>
                    </a:ext>
                  </a:extLst>
                </p14:cNvPr>
                <p14:cNvContentPartPr/>
                <p14:nvPr/>
              </p14:nvContentPartPr>
              <p14:xfrm>
                <a:off x="2325707" y="3530227"/>
                <a:ext cx="83160" cy="2372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5454B66-F1D0-4CEC-B859-0C196C4A1B3D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2321387" y="3525907"/>
                  <a:ext cx="9180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B220140A-E1BF-4C1B-8978-7DC67126FF1F}"/>
                    </a:ext>
                  </a:extLst>
                </p14:cNvPr>
                <p14:cNvContentPartPr/>
                <p14:nvPr/>
              </p14:nvContentPartPr>
              <p14:xfrm>
                <a:off x="2333987" y="3559387"/>
                <a:ext cx="29520" cy="1083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B220140A-E1BF-4C1B-8978-7DC67126FF1F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2329667" y="3555067"/>
                  <a:ext cx="3816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AE31D4A-2569-4AEA-931E-214EB2F3BB5C}"/>
                    </a:ext>
                  </a:extLst>
                </p14:cNvPr>
                <p14:cNvContentPartPr/>
                <p14:nvPr/>
              </p14:nvContentPartPr>
              <p14:xfrm>
                <a:off x="2487707" y="3637147"/>
                <a:ext cx="96840" cy="50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AE31D4A-2569-4AEA-931E-214EB2F3BB5C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2483387" y="3632827"/>
                  <a:ext cx="1054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28D052B7-02B2-4390-A943-913EADC3F01B}"/>
                    </a:ext>
                  </a:extLst>
                </p14:cNvPr>
                <p14:cNvContentPartPr/>
                <p14:nvPr/>
              </p14:nvContentPartPr>
              <p14:xfrm>
                <a:off x="2483027" y="3676027"/>
                <a:ext cx="140760" cy="86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28D052B7-02B2-4390-A943-913EADC3F01B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2478707" y="3671707"/>
                  <a:ext cx="14940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ED870C4B-094B-4DFE-9038-1F49C71A1B39}"/>
                    </a:ext>
                  </a:extLst>
                </p14:cNvPr>
                <p14:cNvContentPartPr/>
                <p14:nvPr/>
              </p14:nvContentPartPr>
              <p14:xfrm>
                <a:off x="2618027" y="3599707"/>
                <a:ext cx="69480" cy="11376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ED870C4B-094B-4DFE-9038-1F49C71A1B39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613707" y="3595387"/>
                  <a:ext cx="78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031CD4F1-BAFF-4E0D-BDBB-EF5D1370AF8F}"/>
                    </a:ext>
                  </a:extLst>
                </p14:cNvPr>
                <p14:cNvContentPartPr/>
                <p14:nvPr/>
              </p14:nvContentPartPr>
              <p14:xfrm>
                <a:off x="2803787" y="3552907"/>
                <a:ext cx="123120" cy="1562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031CD4F1-BAFF-4E0D-BDBB-EF5D1370AF8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799467" y="3548587"/>
                  <a:ext cx="1317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B341A59-7F85-4A1A-8C4A-28D07ADA5663}"/>
                    </a:ext>
                  </a:extLst>
                </p14:cNvPr>
                <p14:cNvContentPartPr/>
                <p14:nvPr/>
              </p14:nvContentPartPr>
              <p14:xfrm>
                <a:off x="2869667" y="3625987"/>
                <a:ext cx="77760" cy="133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B341A59-7F85-4A1A-8C4A-28D07ADA5663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865347" y="3621667"/>
                  <a:ext cx="864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7E515065-ED04-4143-8EED-2B1088ED431D}"/>
                    </a:ext>
                  </a:extLst>
                </p14:cNvPr>
                <p14:cNvContentPartPr/>
                <p14:nvPr/>
              </p14:nvContentPartPr>
              <p14:xfrm>
                <a:off x="3011867" y="3497827"/>
                <a:ext cx="57960" cy="2192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7E515065-ED04-4143-8EED-2B1088ED431D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3007547" y="3493507"/>
                  <a:ext cx="6660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DB61589-3827-4D94-88BB-CEE0F3C21F72}"/>
                    </a:ext>
                  </a:extLst>
                </p14:cNvPr>
                <p14:cNvContentPartPr/>
                <p14:nvPr/>
              </p14:nvContentPartPr>
              <p14:xfrm>
                <a:off x="3096467" y="3569467"/>
                <a:ext cx="98640" cy="907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DB61589-3827-4D94-88BB-CEE0F3C21F72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092147" y="3565147"/>
                  <a:ext cx="1072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0966911B-FD78-4495-A8B9-F65AC75C0C20}"/>
                    </a:ext>
                  </a:extLst>
                </p14:cNvPr>
                <p14:cNvContentPartPr/>
                <p14:nvPr/>
              </p14:nvContentPartPr>
              <p14:xfrm>
                <a:off x="3249107" y="3564067"/>
                <a:ext cx="70200" cy="896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0966911B-FD78-4495-A8B9-F65AC75C0C2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244787" y="3559747"/>
                  <a:ext cx="788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6B9EF045-8151-4200-8D72-B7DC33F6F00C}"/>
                    </a:ext>
                  </a:extLst>
                </p14:cNvPr>
                <p14:cNvContentPartPr/>
                <p14:nvPr/>
              </p14:nvContentPartPr>
              <p14:xfrm>
                <a:off x="3339467" y="3576667"/>
                <a:ext cx="69840" cy="871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6B9EF045-8151-4200-8D72-B7DC33F6F00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335147" y="3572347"/>
                  <a:ext cx="7848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5EB64EB2-0ACD-4DA4-8C29-F31C5CDD062E}"/>
                    </a:ext>
                  </a:extLst>
                </p14:cNvPr>
                <p14:cNvContentPartPr/>
                <p14:nvPr/>
              </p14:nvContentPartPr>
              <p14:xfrm>
                <a:off x="3365387" y="3617347"/>
                <a:ext cx="64080" cy="241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5EB64EB2-0ACD-4DA4-8C29-F31C5CDD062E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361067" y="3613027"/>
                  <a:ext cx="727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73F89C38-52C0-4CE1-9845-3D9362698499}"/>
                    </a:ext>
                  </a:extLst>
                </p14:cNvPr>
                <p14:cNvContentPartPr/>
                <p14:nvPr/>
              </p14:nvContentPartPr>
              <p14:xfrm>
                <a:off x="3502547" y="3604387"/>
                <a:ext cx="86040" cy="396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73F89C38-52C0-4CE1-9845-3D9362698499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498227" y="3600067"/>
                  <a:ext cx="9468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1833794-B078-40F3-93F0-657D51CF7FD3}"/>
                    </a:ext>
                  </a:extLst>
                </p14:cNvPr>
                <p14:cNvContentPartPr/>
                <p14:nvPr/>
              </p14:nvContentPartPr>
              <p14:xfrm>
                <a:off x="3483827" y="3494227"/>
                <a:ext cx="105840" cy="705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1833794-B078-40F3-93F0-657D51CF7FD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479507" y="3489907"/>
                  <a:ext cx="1144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8124B14-474D-4184-847C-5B4FE3037F57}"/>
                    </a:ext>
                  </a:extLst>
                </p14:cNvPr>
                <p14:cNvContentPartPr/>
                <p14:nvPr/>
              </p14:nvContentPartPr>
              <p14:xfrm>
                <a:off x="3652667" y="3636427"/>
                <a:ext cx="2160" cy="7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8124B14-474D-4184-847C-5B4FE3037F5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648347" y="3632107"/>
                  <a:ext cx="108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1D3106A9-2293-431C-A78E-379972DEC2FC}"/>
                    </a:ext>
                  </a:extLst>
                </p14:cNvPr>
                <p14:cNvContentPartPr/>
                <p14:nvPr/>
              </p14:nvContentPartPr>
              <p14:xfrm>
                <a:off x="3666347" y="3562267"/>
                <a:ext cx="16560" cy="1026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1D3106A9-2293-431C-A78E-379972DEC2F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662027" y="3557947"/>
                  <a:ext cx="252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24637ED-754A-4C0B-A6D7-5D65E8A8547E}"/>
                    </a:ext>
                  </a:extLst>
                </p14:cNvPr>
                <p14:cNvContentPartPr/>
                <p14:nvPr/>
              </p14:nvContentPartPr>
              <p14:xfrm>
                <a:off x="3633227" y="3546427"/>
                <a:ext cx="92880" cy="619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24637ED-754A-4C0B-A6D7-5D65E8A8547E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628907" y="3542107"/>
                  <a:ext cx="1015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CF72F2F-E04C-452E-A627-A1B327FEC17E}"/>
                    </a:ext>
                  </a:extLst>
                </p14:cNvPr>
                <p14:cNvContentPartPr/>
                <p14:nvPr/>
              </p14:nvContentPartPr>
              <p14:xfrm>
                <a:off x="3720707" y="3585307"/>
                <a:ext cx="38160" cy="500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CF72F2F-E04C-452E-A627-A1B327FEC17E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3716387" y="3580987"/>
                  <a:ext cx="468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490EC805-B710-46FF-A45F-3F53A20C5C96}"/>
                    </a:ext>
                  </a:extLst>
                </p14:cNvPr>
                <p14:cNvContentPartPr/>
                <p14:nvPr/>
              </p14:nvContentPartPr>
              <p14:xfrm>
                <a:off x="3779027" y="3573427"/>
                <a:ext cx="360" cy="3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490EC805-B710-46FF-A45F-3F53A20C5C9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774707" y="3569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3826367D-D1D3-4004-9F49-0561853F94C8}"/>
                    </a:ext>
                  </a:extLst>
                </p14:cNvPr>
                <p14:cNvContentPartPr/>
                <p14:nvPr/>
              </p14:nvContentPartPr>
              <p14:xfrm>
                <a:off x="3772907" y="3571987"/>
                <a:ext cx="114840" cy="630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3826367D-D1D3-4004-9F49-0561853F94C8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3768587" y="3567667"/>
                  <a:ext cx="12348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E9C0F13B-DD1C-417D-AC61-3BE6C3B360ED}"/>
                    </a:ext>
                  </a:extLst>
                </p14:cNvPr>
                <p14:cNvContentPartPr/>
                <p14:nvPr/>
              </p14:nvContentPartPr>
              <p14:xfrm>
                <a:off x="3899267" y="3512227"/>
                <a:ext cx="360" cy="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E9C0F13B-DD1C-417D-AC61-3BE6C3B360E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894947" y="3507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715449F6-0FA8-485E-8134-185B52724E5B}"/>
                    </a:ext>
                  </a:extLst>
                </p14:cNvPr>
                <p14:cNvContentPartPr/>
                <p14:nvPr/>
              </p14:nvContentPartPr>
              <p14:xfrm>
                <a:off x="3914387" y="3498547"/>
                <a:ext cx="56160" cy="1472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715449F6-0FA8-485E-8134-185B52724E5B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3910067" y="3494227"/>
                  <a:ext cx="648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9B2D167B-51D7-42D5-B413-1368F56017E5}"/>
                    </a:ext>
                  </a:extLst>
                </p14:cNvPr>
                <p14:cNvContentPartPr/>
                <p14:nvPr/>
              </p14:nvContentPartPr>
              <p14:xfrm>
                <a:off x="3979907" y="3592147"/>
                <a:ext cx="93600" cy="457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9B2D167B-51D7-42D5-B413-1368F56017E5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3975587" y="3587827"/>
                  <a:ext cx="1022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D1F5B90B-A679-42F4-9388-4753A00BE2D4}"/>
                    </a:ext>
                  </a:extLst>
                </p14:cNvPr>
                <p14:cNvContentPartPr/>
                <p14:nvPr/>
              </p14:nvContentPartPr>
              <p14:xfrm>
                <a:off x="4097267" y="3543907"/>
                <a:ext cx="52920" cy="10224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D1F5B90B-A679-42F4-9388-4753A00BE2D4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092947" y="3539587"/>
                  <a:ext cx="61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FB15958-4F7B-4CF4-962F-8E321BC60125}"/>
                    </a:ext>
                  </a:extLst>
                </p14:cNvPr>
                <p14:cNvContentPartPr/>
                <p14:nvPr/>
              </p14:nvContentPartPr>
              <p14:xfrm>
                <a:off x="4065227" y="3595027"/>
                <a:ext cx="34200" cy="435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FB15958-4F7B-4CF4-962F-8E321BC60125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060907" y="3590707"/>
                  <a:ext cx="4284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B3256F6-85C7-40DE-A17B-088759997EED}"/>
                    </a:ext>
                  </a:extLst>
                </p14:cNvPr>
                <p14:cNvContentPartPr/>
                <p14:nvPr/>
              </p14:nvContentPartPr>
              <p14:xfrm>
                <a:off x="4158107" y="3587827"/>
                <a:ext cx="66240" cy="522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B3256F6-85C7-40DE-A17B-088759997EE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153787" y="3583507"/>
                  <a:ext cx="7488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F62B6FB1-798B-4A51-A867-886A655C5366}"/>
                    </a:ext>
                  </a:extLst>
                </p14:cNvPr>
                <p14:cNvContentPartPr/>
                <p14:nvPr/>
              </p14:nvContentPartPr>
              <p14:xfrm>
                <a:off x="4209587" y="3499267"/>
                <a:ext cx="30960" cy="1548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F62B6FB1-798B-4A51-A867-886A655C536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205267" y="3494947"/>
                  <a:ext cx="3960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82E4B3D7-5843-4F05-86E0-1F6CD93C01A2}"/>
                    </a:ext>
                  </a:extLst>
                </p14:cNvPr>
                <p14:cNvContentPartPr/>
                <p14:nvPr/>
              </p14:nvContentPartPr>
              <p14:xfrm>
                <a:off x="4313267" y="3573427"/>
                <a:ext cx="92880" cy="828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82E4B3D7-5843-4F05-86E0-1F6CD93C01A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308947" y="3569107"/>
                  <a:ext cx="101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F9E6E7AD-A1A1-48F7-B706-3AA881750A4D}"/>
                    </a:ext>
                  </a:extLst>
                </p14:cNvPr>
                <p14:cNvContentPartPr/>
                <p14:nvPr/>
              </p14:nvContentPartPr>
              <p14:xfrm>
                <a:off x="4306787" y="3611227"/>
                <a:ext cx="127800" cy="198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F9E6E7AD-A1A1-48F7-B706-3AA881750A4D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302467" y="3606907"/>
                  <a:ext cx="13644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9E20B6FE-50AD-4C63-B14C-8EAFDCA54EB4}"/>
                    </a:ext>
                  </a:extLst>
                </p14:cNvPr>
                <p14:cNvContentPartPr/>
                <p14:nvPr/>
              </p14:nvContentPartPr>
              <p14:xfrm>
                <a:off x="4508027" y="3537787"/>
                <a:ext cx="143640" cy="1224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9E20B6FE-50AD-4C63-B14C-8EAFDCA54EB4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503707" y="3533467"/>
                  <a:ext cx="1522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1993D3D6-6715-4205-BA60-EDD7C4EA0F1F}"/>
                    </a:ext>
                  </a:extLst>
                </p14:cNvPr>
                <p14:cNvContentPartPr/>
                <p14:nvPr/>
              </p14:nvContentPartPr>
              <p14:xfrm>
                <a:off x="4651667" y="3550387"/>
                <a:ext cx="95760" cy="12096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1993D3D6-6715-4205-BA60-EDD7C4EA0F1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647347" y="3546067"/>
                  <a:ext cx="1044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5C8771D-96BA-4F4F-9C8A-EDF796467647}"/>
                    </a:ext>
                  </a:extLst>
                </p14:cNvPr>
                <p14:cNvContentPartPr/>
                <p14:nvPr/>
              </p14:nvContentPartPr>
              <p14:xfrm>
                <a:off x="4996547" y="3526987"/>
                <a:ext cx="105840" cy="14508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5C8771D-96BA-4F4F-9C8A-EDF796467647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992227" y="3522667"/>
                  <a:ext cx="1144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AD01E1CB-FB07-49DB-85B9-7484CB6767BC}"/>
                    </a:ext>
                  </a:extLst>
                </p14:cNvPr>
                <p14:cNvContentPartPr/>
                <p14:nvPr/>
              </p14:nvContentPartPr>
              <p14:xfrm>
                <a:off x="5050547" y="3593587"/>
                <a:ext cx="76320" cy="1656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AD01E1CB-FB07-49DB-85B9-7484CB6767BC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046227" y="3589267"/>
                  <a:ext cx="849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95688A80-BACD-47B7-AAC4-0B1C5084B569}"/>
                    </a:ext>
                  </a:extLst>
                </p14:cNvPr>
                <p14:cNvContentPartPr/>
                <p14:nvPr/>
              </p14:nvContentPartPr>
              <p14:xfrm>
                <a:off x="4915907" y="3603667"/>
                <a:ext cx="6840" cy="2592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95688A80-BACD-47B7-AAC4-0B1C5084B569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4911587" y="3599347"/>
                  <a:ext cx="1548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85C85B5D-231B-44E0-9E61-821BC0E2457E}"/>
                    </a:ext>
                  </a:extLst>
                </p14:cNvPr>
                <p14:cNvContentPartPr/>
                <p14:nvPr/>
              </p14:nvContentPartPr>
              <p14:xfrm>
                <a:off x="4921307" y="3731467"/>
                <a:ext cx="7920" cy="140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85C85B5D-231B-44E0-9E61-821BC0E2457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4916987" y="3727147"/>
                  <a:ext cx="165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B29A4581-AE5F-4BBC-8B2D-41745CBB1042}"/>
                    </a:ext>
                  </a:extLst>
                </p14:cNvPr>
                <p14:cNvContentPartPr/>
                <p14:nvPr/>
              </p14:nvContentPartPr>
              <p14:xfrm>
                <a:off x="5189147" y="3461827"/>
                <a:ext cx="54000" cy="19224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B29A4581-AE5F-4BBC-8B2D-41745CBB1042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5184827" y="3457507"/>
                  <a:ext cx="6264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30AB603-893C-4DE9-B017-FCB44065C565}"/>
                    </a:ext>
                  </a:extLst>
                </p14:cNvPr>
                <p14:cNvContentPartPr/>
                <p14:nvPr/>
              </p14:nvContentPartPr>
              <p14:xfrm>
                <a:off x="5276627" y="3507547"/>
                <a:ext cx="96120" cy="1069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30AB603-893C-4DE9-B017-FCB44065C56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5272307" y="3503227"/>
                  <a:ext cx="1047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F742ABC5-3EA4-4A81-95B9-AC2C94461257}"/>
                    </a:ext>
                  </a:extLst>
                </p14:cNvPr>
                <p14:cNvContentPartPr/>
                <p14:nvPr/>
              </p14:nvContentPartPr>
              <p14:xfrm>
                <a:off x="5378867" y="3514027"/>
                <a:ext cx="59040" cy="11664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F742ABC5-3EA4-4A81-95B9-AC2C94461257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5374547" y="3509707"/>
                  <a:ext cx="6768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6C72B1BA-720F-4970-A316-588435A37F4B}"/>
                    </a:ext>
                  </a:extLst>
                </p14:cNvPr>
                <p14:cNvContentPartPr/>
                <p14:nvPr/>
              </p14:nvContentPartPr>
              <p14:xfrm>
                <a:off x="5459147" y="3499627"/>
                <a:ext cx="65520" cy="12168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6C72B1BA-720F-4970-A316-588435A37F4B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454827" y="3495307"/>
                  <a:ext cx="741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5C2D212E-50AC-4F02-AF1D-C172868EC6FA}"/>
                    </a:ext>
                  </a:extLst>
                </p14:cNvPr>
                <p14:cNvContentPartPr/>
                <p14:nvPr/>
              </p14:nvContentPartPr>
              <p14:xfrm>
                <a:off x="5485067" y="3544987"/>
                <a:ext cx="59400" cy="684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5C2D212E-50AC-4F02-AF1D-C172868EC6FA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480747" y="3540667"/>
                  <a:ext cx="680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920BF77-3E41-4EB3-BF95-9A1F8F86E67A}"/>
                    </a:ext>
                  </a:extLst>
                </p14:cNvPr>
                <p14:cNvContentPartPr/>
                <p14:nvPr/>
              </p14:nvContentPartPr>
              <p14:xfrm>
                <a:off x="5587667" y="3560827"/>
                <a:ext cx="91800" cy="4140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920BF77-3E41-4EB3-BF95-9A1F8F86E67A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5583347" y="3556507"/>
                  <a:ext cx="10044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31BCA63-5D14-4119-8D65-8E25FD3E980B}"/>
                    </a:ext>
                  </a:extLst>
                </p14:cNvPr>
                <p14:cNvContentPartPr/>
                <p14:nvPr/>
              </p14:nvContentPartPr>
              <p14:xfrm>
                <a:off x="5585147" y="3431227"/>
                <a:ext cx="91800" cy="741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31BCA63-5D14-4119-8D65-8E25FD3E980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580827" y="3426907"/>
                  <a:ext cx="1004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43D0D825-8E04-4066-ABFA-EC5A6ADB8328}"/>
                    </a:ext>
                  </a:extLst>
                </p14:cNvPr>
                <p14:cNvContentPartPr/>
                <p14:nvPr/>
              </p14:nvContentPartPr>
              <p14:xfrm>
                <a:off x="5696747" y="3480547"/>
                <a:ext cx="140760" cy="15408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43D0D825-8E04-4066-ABFA-EC5A6ADB8328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5692427" y="3476227"/>
                  <a:ext cx="14940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4020654A-5C23-4279-B6E6-EA4C0D687E81}"/>
                    </a:ext>
                  </a:extLst>
                </p14:cNvPr>
                <p14:cNvContentPartPr/>
                <p14:nvPr/>
              </p14:nvContentPartPr>
              <p14:xfrm>
                <a:off x="5824187" y="3465427"/>
                <a:ext cx="83160" cy="12564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4020654A-5C23-4279-B6E6-EA4C0D687E81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819867" y="3461107"/>
                  <a:ext cx="918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6B57712D-7057-4CE4-B5BF-8320B6453373}"/>
                    </a:ext>
                  </a:extLst>
                </p14:cNvPr>
                <p14:cNvContentPartPr/>
                <p14:nvPr/>
              </p14:nvContentPartPr>
              <p14:xfrm>
                <a:off x="5908787" y="3531667"/>
                <a:ext cx="50760" cy="6228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6B57712D-7057-4CE4-B5BF-8320B645337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904467" y="3527347"/>
                  <a:ext cx="594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577EF06-11B3-4117-A8D9-54E68DAF8D06}"/>
                    </a:ext>
                  </a:extLst>
                </p14:cNvPr>
                <p14:cNvContentPartPr/>
                <p14:nvPr/>
              </p14:nvContentPartPr>
              <p14:xfrm>
                <a:off x="5966387" y="3448147"/>
                <a:ext cx="88920" cy="14904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577EF06-11B3-4117-A8D9-54E68DAF8D06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5962067" y="3443827"/>
                  <a:ext cx="975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2B0BA835-5B8D-4924-97AC-9DFC69FCD64A}"/>
                    </a:ext>
                  </a:extLst>
                </p14:cNvPr>
                <p14:cNvContentPartPr/>
                <p14:nvPr/>
              </p14:nvContentPartPr>
              <p14:xfrm>
                <a:off x="6066107" y="3523027"/>
                <a:ext cx="43920" cy="619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2B0BA835-5B8D-4924-97AC-9DFC69FCD64A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6061787" y="3518707"/>
                  <a:ext cx="525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B107E8D0-6A19-4DD5-A1F5-CC442E4D74D5}"/>
                    </a:ext>
                  </a:extLst>
                </p14:cNvPr>
                <p14:cNvContentPartPr/>
                <p14:nvPr/>
              </p14:nvContentPartPr>
              <p14:xfrm>
                <a:off x="6121907" y="3439507"/>
                <a:ext cx="163080" cy="2509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B107E8D0-6A19-4DD5-A1F5-CC442E4D74D5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6117587" y="3435187"/>
                  <a:ext cx="17172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E0EA2F45-18D9-4376-B07A-51C8CD86A09B}"/>
                    </a:ext>
                  </a:extLst>
                </p14:cNvPr>
                <p14:cNvContentPartPr/>
                <p14:nvPr/>
              </p14:nvContentPartPr>
              <p14:xfrm>
                <a:off x="6295787" y="3447067"/>
                <a:ext cx="35640" cy="2343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E0EA2F45-18D9-4376-B07A-51C8CD86A09B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6291467" y="3442747"/>
                  <a:ext cx="442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CACF53E9-BA68-4DE0-84E6-0F3320D4D298}"/>
                    </a:ext>
                  </a:extLst>
                </p14:cNvPr>
                <p14:cNvContentPartPr/>
                <p14:nvPr/>
              </p14:nvContentPartPr>
              <p14:xfrm>
                <a:off x="6369947" y="3550747"/>
                <a:ext cx="92160" cy="216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CACF53E9-BA68-4DE0-84E6-0F3320D4D29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365627" y="3546427"/>
                  <a:ext cx="100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E5D8C040-ABE0-4F98-A2B0-D404E4DEA816}"/>
                    </a:ext>
                  </a:extLst>
                </p14:cNvPr>
                <p14:cNvContentPartPr/>
                <p14:nvPr/>
              </p14:nvContentPartPr>
              <p14:xfrm>
                <a:off x="6363827" y="3586747"/>
                <a:ext cx="119160" cy="183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E5D8C040-ABE0-4F98-A2B0-D404E4DEA816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359507" y="3582427"/>
                  <a:ext cx="1278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1ACC228A-461B-4664-B8AA-8AC5CDCD858D}"/>
                    </a:ext>
                  </a:extLst>
                </p14:cNvPr>
                <p14:cNvContentPartPr/>
                <p14:nvPr/>
              </p14:nvContentPartPr>
              <p14:xfrm>
                <a:off x="6540227" y="3498907"/>
                <a:ext cx="75960" cy="1076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1ACC228A-461B-4664-B8AA-8AC5CDCD858D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6535907" y="3494587"/>
                  <a:ext cx="8460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C3209053-245F-4318-847F-EADA884309C0}"/>
                    </a:ext>
                  </a:extLst>
                </p14:cNvPr>
                <p14:cNvContentPartPr/>
                <p14:nvPr/>
              </p14:nvContentPartPr>
              <p14:xfrm>
                <a:off x="6651467" y="3498907"/>
                <a:ext cx="94680" cy="1004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C3209053-245F-4318-847F-EADA884309C0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647147" y="3494587"/>
                  <a:ext cx="1033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769FF7B6-7B2F-4EC6-B67B-26BFD011669C}"/>
                    </a:ext>
                  </a:extLst>
                </p14:cNvPr>
                <p14:cNvContentPartPr/>
                <p14:nvPr/>
              </p14:nvContentPartPr>
              <p14:xfrm>
                <a:off x="6854147" y="3534547"/>
                <a:ext cx="172080" cy="108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769FF7B6-7B2F-4EC6-B67B-26BFD011669C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849827" y="3530227"/>
                  <a:ext cx="1807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EEFF7AC7-9B74-4EE4-820D-A53D04A027AA}"/>
                    </a:ext>
                  </a:extLst>
                </p14:cNvPr>
                <p14:cNvContentPartPr/>
                <p14:nvPr/>
              </p14:nvContentPartPr>
              <p14:xfrm>
                <a:off x="6869627" y="3578827"/>
                <a:ext cx="157320" cy="93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EEFF7AC7-9B74-4EE4-820D-A53D04A027AA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865307" y="3574507"/>
                  <a:ext cx="1659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C46DC42E-763D-4578-BB0D-2C076D428F9E}"/>
                    </a:ext>
                  </a:extLst>
                </p14:cNvPr>
                <p14:cNvContentPartPr/>
                <p14:nvPr/>
              </p14:nvContentPartPr>
              <p14:xfrm>
                <a:off x="7038467" y="3486307"/>
                <a:ext cx="131400" cy="15624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C46DC42E-763D-4578-BB0D-2C076D428F9E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7034147" y="3481987"/>
                  <a:ext cx="14004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39CC74F5-FD84-49B2-9A0B-7C9065A98D6D}"/>
                    </a:ext>
                  </a:extLst>
                </p14:cNvPr>
                <p14:cNvContentPartPr/>
                <p14:nvPr/>
              </p14:nvContentPartPr>
              <p14:xfrm>
                <a:off x="7294787" y="3480547"/>
                <a:ext cx="144720" cy="13140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39CC74F5-FD84-49B2-9A0B-7C9065A98D6D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290467" y="3476227"/>
                  <a:ext cx="15336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87BE66C6-368B-48B9-8FBF-AFB70D2CB72F}"/>
                    </a:ext>
                  </a:extLst>
                </p14:cNvPr>
                <p14:cNvContentPartPr/>
                <p14:nvPr/>
              </p14:nvContentPartPr>
              <p14:xfrm>
                <a:off x="7446707" y="3497827"/>
                <a:ext cx="134640" cy="9936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87BE66C6-368B-48B9-8FBF-AFB70D2CB72F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442387" y="3493507"/>
                  <a:ext cx="14328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500EBD89-D95F-41F9-B5E1-31705B85E9F4}"/>
                    </a:ext>
                  </a:extLst>
                </p14:cNvPr>
                <p14:cNvContentPartPr/>
                <p14:nvPr/>
              </p14:nvContentPartPr>
              <p14:xfrm>
                <a:off x="7697987" y="3504307"/>
                <a:ext cx="119160" cy="1022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500EBD89-D95F-41F9-B5E1-31705B85E9F4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7693667" y="3499987"/>
                  <a:ext cx="1278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496233F-12C1-4B5D-A1E6-78B969228FD9}"/>
                    </a:ext>
                  </a:extLst>
                </p14:cNvPr>
                <p14:cNvContentPartPr/>
                <p14:nvPr/>
              </p14:nvContentPartPr>
              <p14:xfrm>
                <a:off x="7868267" y="3488107"/>
                <a:ext cx="137880" cy="11880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496233F-12C1-4B5D-A1E6-78B969228FD9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7863947" y="3483787"/>
                  <a:ext cx="1465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C55359D-A2CA-4178-AF4C-23FF6FDB1706}"/>
                    </a:ext>
                  </a:extLst>
                </p14:cNvPr>
                <p14:cNvContentPartPr/>
                <p14:nvPr/>
              </p14:nvContentPartPr>
              <p14:xfrm>
                <a:off x="8059067" y="3487747"/>
                <a:ext cx="101880" cy="1191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C55359D-A2CA-4178-AF4C-23FF6FDB1706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8054747" y="3483427"/>
                  <a:ext cx="1105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21EA15CA-B037-4A25-BB7C-9252DF8CB8E5}"/>
                    </a:ext>
                  </a:extLst>
                </p14:cNvPr>
                <p14:cNvContentPartPr/>
                <p14:nvPr/>
              </p14:nvContentPartPr>
              <p14:xfrm>
                <a:off x="8204147" y="3569107"/>
                <a:ext cx="83160" cy="360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21EA15CA-B037-4A25-BB7C-9252DF8CB8E5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8199827" y="3564787"/>
                  <a:ext cx="918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44EDAF2-01F5-4844-AEFC-64AE24A6EC68}"/>
                    </a:ext>
                  </a:extLst>
                </p14:cNvPr>
                <p14:cNvContentPartPr/>
                <p14:nvPr/>
              </p14:nvContentPartPr>
              <p14:xfrm>
                <a:off x="8199467" y="3591787"/>
                <a:ext cx="96840" cy="540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44EDAF2-01F5-4844-AEFC-64AE24A6EC68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8195147" y="3587467"/>
                  <a:ext cx="105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0357F772-3A9E-4B84-9D19-769A2D9AF60C}"/>
                    </a:ext>
                  </a:extLst>
                </p14:cNvPr>
                <p14:cNvContentPartPr/>
                <p14:nvPr/>
              </p14:nvContentPartPr>
              <p14:xfrm>
                <a:off x="8286947" y="3542827"/>
                <a:ext cx="78480" cy="8604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0357F772-3A9E-4B84-9D19-769A2D9AF60C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8282627" y="3538507"/>
                  <a:ext cx="871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1CA0A100-6082-4EBF-A487-AE4454FD8150}"/>
                    </a:ext>
                  </a:extLst>
                </p14:cNvPr>
                <p14:cNvContentPartPr/>
                <p14:nvPr/>
              </p14:nvContentPartPr>
              <p14:xfrm>
                <a:off x="8408267" y="3488107"/>
                <a:ext cx="109080" cy="15948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1CA0A100-6082-4EBF-A487-AE4454FD8150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403947" y="3483787"/>
                  <a:ext cx="1177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CBD417D4-AD7A-4F8E-8BD2-C58E9D3DCCB0}"/>
                    </a:ext>
                  </a:extLst>
                </p14:cNvPr>
                <p14:cNvContentPartPr/>
                <p14:nvPr/>
              </p14:nvContentPartPr>
              <p14:xfrm>
                <a:off x="8463347" y="3592147"/>
                <a:ext cx="70920" cy="1008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CBD417D4-AD7A-4F8E-8BD2-C58E9D3DCCB0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459027" y="3587827"/>
                  <a:ext cx="79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C1C905C1-8D8A-42E4-BF18-BF7D7AA625CE}"/>
                    </a:ext>
                  </a:extLst>
                </p14:cNvPr>
                <p14:cNvContentPartPr/>
                <p14:nvPr/>
              </p14:nvContentPartPr>
              <p14:xfrm>
                <a:off x="8537507" y="3471547"/>
                <a:ext cx="68400" cy="1753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C1C905C1-8D8A-42E4-BF18-BF7D7AA625C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8532827" y="3467227"/>
                  <a:ext cx="770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16195A88-ADDC-4610-88B0-BFFFB1C6B7FE}"/>
                    </a:ext>
                  </a:extLst>
                </p14:cNvPr>
                <p14:cNvContentPartPr/>
                <p14:nvPr/>
              </p14:nvContentPartPr>
              <p14:xfrm>
                <a:off x="8592227" y="3581347"/>
                <a:ext cx="60480" cy="6732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16195A88-ADDC-4610-88B0-BFFFB1C6B7F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587907" y="3577027"/>
                  <a:ext cx="6912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8E41D925-A40B-437E-B144-FFD126B33AA2}"/>
                    </a:ext>
                  </a:extLst>
                </p14:cNvPr>
                <p14:cNvContentPartPr/>
                <p14:nvPr/>
              </p14:nvContentPartPr>
              <p14:xfrm>
                <a:off x="8670347" y="3474787"/>
                <a:ext cx="81720" cy="17064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8E41D925-A40B-437E-B144-FFD126B33AA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666027" y="3470467"/>
                  <a:ext cx="9036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E263B1B7-9FE0-415B-BE46-8445332EBCE7}"/>
                    </a:ext>
                  </a:extLst>
                </p14:cNvPr>
                <p14:cNvContentPartPr/>
                <p14:nvPr/>
              </p14:nvContentPartPr>
              <p14:xfrm>
                <a:off x="8752787" y="3562267"/>
                <a:ext cx="65520" cy="752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E263B1B7-9FE0-415B-BE46-8445332EBCE7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748467" y="3557947"/>
                  <a:ext cx="7416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9861C863-9805-426E-9983-A75371D49075}"/>
                    </a:ext>
                  </a:extLst>
                </p14:cNvPr>
                <p14:cNvContentPartPr/>
                <p14:nvPr/>
              </p14:nvContentPartPr>
              <p14:xfrm>
                <a:off x="8803907" y="3469027"/>
                <a:ext cx="236880" cy="31572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9861C863-9805-426E-9983-A75371D49075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8799587" y="3464707"/>
                  <a:ext cx="24552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8BF19E67-F341-4263-AF72-9A854135E3DA}"/>
                    </a:ext>
                  </a:extLst>
                </p14:cNvPr>
                <p14:cNvContentPartPr/>
                <p14:nvPr/>
              </p14:nvContentPartPr>
              <p14:xfrm>
                <a:off x="98747" y="3989227"/>
                <a:ext cx="128160" cy="14004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8BF19E67-F341-4263-AF72-9A854135E3D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94427" y="3984907"/>
                  <a:ext cx="1368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7D94B570-8D37-49D0-A13B-9E2E448384A5}"/>
                    </a:ext>
                  </a:extLst>
                </p14:cNvPr>
                <p14:cNvContentPartPr/>
                <p14:nvPr/>
              </p14:nvContentPartPr>
              <p14:xfrm>
                <a:off x="227267" y="4015867"/>
                <a:ext cx="73440" cy="11088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7D94B570-8D37-49D0-A13B-9E2E448384A5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22947" y="4011547"/>
                  <a:ext cx="820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6F6B12B0-07DF-4D41-92CE-1C8DF7FA40DD}"/>
                    </a:ext>
                  </a:extLst>
                </p14:cNvPr>
                <p14:cNvContentPartPr/>
                <p14:nvPr/>
              </p14:nvContentPartPr>
              <p14:xfrm>
                <a:off x="340667" y="3994627"/>
                <a:ext cx="120960" cy="16272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6F6B12B0-07DF-4D41-92CE-1C8DF7FA40DD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336347" y="3990307"/>
                  <a:ext cx="1296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B10D3245-37AE-47DA-93AE-07B350D2A769}"/>
                    </a:ext>
                  </a:extLst>
                </p14:cNvPr>
                <p14:cNvContentPartPr/>
                <p14:nvPr/>
              </p14:nvContentPartPr>
              <p14:xfrm>
                <a:off x="397907" y="4078147"/>
                <a:ext cx="83160" cy="4320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B10D3245-37AE-47DA-93AE-07B350D2A769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93587" y="4073827"/>
                  <a:ext cx="918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26AEF1AD-EB49-4816-9480-C72221902046}"/>
                    </a:ext>
                  </a:extLst>
                </p14:cNvPr>
                <p14:cNvContentPartPr/>
                <p14:nvPr/>
              </p14:nvContentPartPr>
              <p14:xfrm>
                <a:off x="828107" y="3952147"/>
                <a:ext cx="102240" cy="1569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26AEF1AD-EB49-4816-9480-C7222190204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823787" y="3947827"/>
                  <a:ext cx="11088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0BBC004F-58F0-4DA7-8901-148F574ECDB8}"/>
                    </a:ext>
                  </a:extLst>
                </p14:cNvPr>
                <p14:cNvContentPartPr/>
                <p14:nvPr/>
              </p14:nvContentPartPr>
              <p14:xfrm>
                <a:off x="1064987" y="3984187"/>
                <a:ext cx="101160" cy="410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0BBC004F-58F0-4DA7-8901-148F574ECDB8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060667" y="3979867"/>
                  <a:ext cx="10980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7789BA6C-0C29-4A94-AE71-8AAFDB873A16}"/>
                    </a:ext>
                  </a:extLst>
                </p14:cNvPr>
                <p14:cNvContentPartPr/>
                <p14:nvPr/>
              </p14:nvContentPartPr>
              <p14:xfrm>
                <a:off x="1396187" y="3998227"/>
                <a:ext cx="95040" cy="111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7789BA6C-0C29-4A94-AE71-8AAFDB873A16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391867" y="3993907"/>
                  <a:ext cx="1036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0485C20D-987D-4FF7-98F6-A4F15784C02E}"/>
                    </a:ext>
                  </a:extLst>
                </p14:cNvPr>
                <p14:cNvContentPartPr/>
                <p14:nvPr/>
              </p14:nvContentPartPr>
              <p14:xfrm>
                <a:off x="1378187" y="4016947"/>
                <a:ext cx="95760" cy="4572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0485C20D-987D-4FF7-98F6-A4F15784C02E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373867" y="4012627"/>
                  <a:ext cx="10440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EFE7A1E-9ED5-424E-B158-191507ED1A3C}"/>
                    </a:ext>
                  </a:extLst>
                </p14:cNvPr>
                <p14:cNvContentPartPr/>
                <p14:nvPr/>
              </p14:nvContentPartPr>
              <p14:xfrm>
                <a:off x="1413467" y="3892027"/>
                <a:ext cx="106560" cy="6012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EFE7A1E-9ED5-424E-B158-191507ED1A3C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409147" y="3887707"/>
                  <a:ext cx="11520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227EE847-A24E-459B-A9A3-A6C71640D6AD}"/>
                    </a:ext>
                  </a:extLst>
                </p14:cNvPr>
                <p14:cNvContentPartPr/>
                <p14:nvPr/>
              </p14:nvContentPartPr>
              <p14:xfrm>
                <a:off x="1616867" y="3937747"/>
                <a:ext cx="93960" cy="11160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227EE847-A24E-459B-A9A3-A6C71640D6AD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612547" y="3933427"/>
                  <a:ext cx="1026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48655FB2-ED99-46DF-AA52-62881B239EC8}"/>
                    </a:ext>
                  </a:extLst>
                </p14:cNvPr>
                <p14:cNvContentPartPr/>
                <p14:nvPr/>
              </p14:nvContentPartPr>
              <p14:xfrm>
                <a:off x="1673387" y="3992107"/>
                <a:ext cx="65520" cy="86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48655FB2-ED99-46DF-AA52-62881B239EC8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669067" y="3987787"/>
                  <a:ext cx="7416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46E275D2-036C-4708-AB8A-62AC31BF9F12}"/>
                    </a:ext>
                  </a:extLst>
                </p14:cNvPr>
                <p14:cNvContentPartPr/>
                <p14:nvPr/>
              </p14:nvContentPartPr>
              <p14:xfrm>
                <a:off x="1743227" y="3946747"/>
                <a:ext cx="47160" cy="10116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46E275D2-036C-4708-AB8A-62AC31BF9F12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738907" y="3942427"/>
                  <a:ext cx="558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9BC48368-2E5C-46FF-A137-FB58CD4B8F28}"/>
                    </a:ext>
                  </a:extLst>
                </p14:cNvPr>
                <p14:cNvContentPartPr/>
                <p14:nvPr/>
              </p14:nvContentPartPr>
              <p14:xfrm>
                <a:off x="1793627" y="3982027"/>
                <a:ext cx="95400" cy="7236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9BC48368-2E5C-46FF-A137-FB58CD4B8F2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789307" y="3977707"/>
                  <a:ext cx="1040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96AF929-6F67-4D43-BAC9-0C0760383B84}"/>
                    </a:ext>
                  </a:extLst>
                </p14:cNvPr>
                <p14:cNvContentPartPr/>
                <p14:nvPr/>
              </p14:nvContentPartPr>
              <p14:xfrm>
                <a:off x="1892987" y="3915787"/>
                <a:ext cx="132120" cy="12060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96AF929-6F67-4D43-BAC9-0C0760383B84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888667" y="3911467"/>
                  <a:ext cx="1407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4203939-D674-4D34-8FC9-B102FECCD708}"/>
                    </a:ext>
                  </a:extLst>
                </p14:cNvPr>
                <p14:cNvContentPartPr/>
                <p14:nvPr/>
              </p14:nvContentPartPr>
              <p14:xfrm>
                <a:off x="2014307" y="3982387"/>
                <a:ext cx="71640" cy="576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4203939-D674-4D34-8FC9-B102FECCD708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2009987" y="3978067"/>
                  <a:ext cx="8028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6449C7FE-CF67-41AE-B074-8ECD6995F8E0}"/>
                    </a:ext>
                  </a:extLst>
                </p14:cNvPr>
                <p14:cNvContentPartPr/>
                <p14:nvPr/>
              </p14:nvContentPartPr>
              <p14:xfrm>
                <a:off x="2110787" y="3910747"/>
                <a:ext cx="181800" cy="19116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6449C7FE-CF67-41AE-B074-8ECD6995F8E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2106467" y="3906427"/>
                  <a:ext cx="1904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E45D6058-9F4F-4CF8-A399-43ADFA8EDFCA}"/>
                    </a:ext>
                  </a:extLst>
                </p14:cNvPr>
                <p14:cNvContentPartPr/>
                <p14:nvPr/>
              </p14:nvContentPartPr>
              <p14:xfrm>
                <a:off x="2321387" y="3874027"/>
                <a:ext cx="56160" cy="24228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E45D6058-9F4F-4CF8-A399-43ADFA8EDFCA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2317067" y="3869707"/>
                  <a:ext cx="6480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42A1DDBD-F510-453E-A7CB-4F05127219B8}"/>
                    </a:ext>
                  </a:extLst>
                </p14:cNvPr>
                <p14:cNvContentPartPr/>
                <p14:nvPr/>
              </p14:nvContentPartPr>
              <p14:xfrm>
                <a:off x="2518307" y="3974827"/>
                <a:ext cx="115560" cy="136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42A1DDBD-F510-453E-A7CB-4F05127219B8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2513987" y="3970507"/>
                  <a:ext cx="124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2549C691-F377-43EB-AD34-BE29033BA4F9}"/>
                    </a:ext>
                  </a:extLst>
                </p14:cNvPr>
                <p14:cNvContentPartPr/>
                <p14:nvPr/>
              </p14:nvContentPartPr>
              <p14:xfrm>
                <a:off x="2507147" y="4000027"/>
                <a:ext cx="126000" cy="756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2549C691-F377-43EB-AD34-BE29033BA4F9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2502827" y="3995707"/>
                  <a:ext cx="1346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9A2B58EB-82ED-4F48-B41F-E1CD1741DA8D}"/>
                    </a:ext>
                  </a:extLst>
                </p14:cNvPr>
                <p14:cNvContentPartPr/>
                <p14:nvPr/>
              </p14:nvContentPartPr>
              <p14:xfrm>
                <a:off x="2647547" y="3926947"/>
                <a:ext cx="83520" cy="1630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9A2B58EB-82ED-4F48-B41F-E1CD1741DA8D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2643227" y="3922627"/>
                  <a:ext cx="9216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A6235DE3-F991-4848-8FF3-7677C02F316F}"/>
                    </a:ext>
                  </a:extLst>
                </p14:cNvPr>
                <p14:cNvContentPartPr/>
                <p14:nvPr/>
              </p14:nvContentPartPr>
              <p14:xfrm>
                <a:off x="3391667" y="3895267"/>
                <a:ext cx="29520" cy="813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A6235DE3-F991-4848-8FF3-7677C02F316F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3387347" y="3890947"/>
                  <a:ext cx="3816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724207C2-9914-4176-8F29-ECAEDDDA1CB6}"/>
                    </a:ext>
                  </a:extLst>
                </p14:cNvPr>
                <p14:cNvContentPartPr/>
                <p14:nvPr/>
              </p14:nvContentPartPr>
              <p14:xfrm>
                <a:off x="3482747" y="3870787"/>
                <a:ext cx="13680" cy="12708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724207C2-9914-4176-8F29-ECAEDDDA1CB6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3478427" y="3866467"/>
                  <a:ext cx="223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2A4904E5-C272-4684-ACBA-BB77B9470CA2}"/>
                    </a:ext>
                  </a:extLst>
                </p14:cNvPr>
                <p14:cNvContentPartPr/>
                <p14:nvPr/>
              </p14:nvContentPartPr>
              <p14:xfrm>
                <a:off x="4301387" y="3931627"/>
                <a:ext cx="100080" cy="1368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2A4904E5-C272-4684-ACBA-BB77B9470CA2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297067" y="3927307"/>
                  <a:ext cx="1087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02FDFF72-34F8-497C-A137-31CD143F3F45}"/>
                    </a:ext>
                  </a:extLst>
                </p14:cNvPr>
                <p14:cNvContentPartPr/>
                <p14:nvPr/>
              </p14:nvContentPartPr>
              <p14:xfrm>
                <a:off x="4303187" y="3975547"/>
                <a:ext cx="118800" cy="1224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02FDFF72-34F8-497C-A137-31CD143F3F45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298867" y="3971227"/>
                  <a:ext cx="1274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E32612A8-5DE7-4EA7-A38B-289FB9B1C5A9}"/>
                    </a:ext>
                  </a:extLst>
                </p14:cNvPr>
                <p14:cNvContentPartPr/>
                <p14:nvPr/>
              </p14:nvContentPartPr>
              <p14:xfrm>
                <a:off x="4484987" y="3940987"/>
                <a:ext cx="90000" cy="612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E32612A8-5DE7-4EA7-A38B-289FB9B1C5A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4480667" y="3936667"/>
                  <a:ext cx="986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98D68642-0783-472A-9A18-75220F6BF352}"/>
                    </a:ext>
                  </a:extLst>
                </p14:cNvPr>
                <p14:cNvContentPartPr/>
                <p14:nvPr/>
              </p14:nvContentPartPr>
              <p14:xfrm>
                <a:off x="4615307" y="3889507"/>
                <a:ext cx="91080" cy="9792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98D68642-0783-472A-9A18-75220F6BF352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4610987" y="3885187"/>
                  <a:ext cx="997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870E2F5-98B1-4B49-B1F5-10429AFA5181}"/>
                    </a:ext>
                  </a:extLst>
                </p14:cNvPr>
                <p14:cNvContentPartPr/>
                <p14:nvPr/>
              </p14:nvContentPartPr>
              <p14:xfrm>
                <a:off x="4753187" y="3888787"/>
                <a:ext cx="78120" cy="7776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870E2F5-98B1-4B49-B1F5-10429AFA5181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4748867" y="3884467"/>
                  <a:ext cx="867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ED802A05-A74F-4575-BA28-8C9072D62479}"/>
                    </a:ext>
                  </a:extLst>
                </p14:cNvPr>
                <p14:cNvContentPartPr/>
                <p14:nvPr/>
              </p14:nvContentPartPr>
              <p14:xfrm>
                <a:off x="4933547" y="3886627"/>
                <a:ext cx="7560" cy="4968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ED802A05-A74F-4575-BA28-8C9072D62479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929227" y="3882307"/>
                  <a:ext cx="162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22203E86-5E3E-4C00-B1AD-CF027D70D2FD}"/>
                    </a:ext>
                  </a:extLst>
                </p14:cNvPr>
                <p14:cNvContentPartPr/>
                <p14:nvPr/>
              </p14:nvContentPartPr>
              <p14:xfrm>
                <a:off x="4924907" y="4003987"/>
                <a:ext cx="11880" cy="990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22203E86-5E3E-4C00-B1AD-CF027D70D2FD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4920587" y="3999667"/>
                  <a:ext cx="205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8033257-6445-410F-888A-373A850B6F15}"/>
                    </a:ext>
                  </a:extLst>
                </p14:cNvPr>
                <p14:cNvContentPartPr/>
                <p14:nvPr/>
              </p14:nvContentPartPr>
              <p14:xfrm>
                <a:off x="112427" y="4401427"/>
                <a:ext cx="21960" cy="11160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8033257-6445-410F-888A-373A850B6F15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8107" y="4397107"/>
                  <a:ext cx="306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DAB5E303-3124-4549-A3FC-BD97C5FC535D}"/>
                    </a:ext>
                  </a:extLst>
                </p14:cNvPr>
                <p14:cNvContentPartPr/>
                <p14:nvPr/>
              </p14:nvContentPartPr>
              <p14:xfrm>
                <a:off x="118187" y="4362187"/>
                <a:ext cx="138600" cy="720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DAB5E303-3124-4549-A3FC-BD97C5FC535D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3867" y="4357867"/>
                  <a:ext cx="1472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67328CBE-BD59-480E-A25F-4273FA6F4892}"/>
                    </a:ext>
                  </a:extLst>
                </p14:cNvPr>
                <p14:cNvContentPartPr/>
                <p14:nvPr/>
              </p14:nvContentPartPr>
              <p14:xfrm>
                <a:off x="118187" y="4415107"/>
                <a:ext cx="122040" cy="10476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67328CBE-BD59-480E-A25F-4273FA6F489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3867" y="4410787"/>
                  <a:ext cx="130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ADCA822C-C7A2-44DE-B266-14EB2A235FAD}"/>
                    </a:ext>
                  </a:extLst>
                </p14:cNvPr>
                <p14:cNvContentPartPr/>
                <p14:nvPr/>
              </p14:nvContentPartPr>
              <p14:xfrm>
                <a:off x="341387" y="4372267"/>
                <a:ext cx="118080" cy="13788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ADCA822C-C7A2-44DE-B266-14EB2A235FAD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337067" y="4367947"/>
                  <a:ext cx="12672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6BBD5C8A-5A62-4A81-841E-6D99EF48C205}"/>
                    </a:ext>
                  </a:extLst>
                </p14:cNvPr>
                <p14:cNvContentPartPr/>
                <p14:nvPr/>
              </p14:nvContentPartPr>
              <p14:xfrm>
                <a:off x="743147" y="4297387"/>
                <a:ext cx="82080" cy="18684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6BBD5C8A-5A62-4A81-841E-6D99EF48C205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38827" y="4293067"/>
                  <a:ext cx="907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9FF743B-B598-4FD3-9476-FAE2DDABAB2A}"/>
                    </a:ext>
                  </a:extLst>
                </p14:cNvPr>
                <p14:cNvContentPartPr/>
                <p14:nvPr/>
              </p14:nvContentPartPr>
              <p14:xfrm>
                <a:off x="847187" y="4295947"/>
                <a:ext cx="193680" cy="15876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9FF743B-B598-4FD3-9476-FAE2DDABAB2A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42867" y="4291627"/>
                  <a:ext cx="20232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07940FB-1950-49B9-B87E-2E2CB9F54308}"/>
                    </a:ext>
                  </a:extLst>
                </p14:cNvPr>
                <p14:cNvContentPartPr/>
                <p14:nvPr/>
              </p14:nvContentPartPr>
              <p14:xfrm>
                <a:off x="1061027" y="4297387"/>
                <a:ext cx="75960" cy="12708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07940FB-1950-49B9-B87E-2E2CB9F54308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1056707" y="4293067"/>
                  <a:ext cx="846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206C91C8-B77A-46F1-9CF2-813625327777}"/>
                    </a:ext>
                  </a:extLst>
                </p14:cNvPr>
                <p14:cNvContentPartPr/>
                <p14:nvPr/>
              </p14:nvContentPartPr>
              <p14:xfrm>
                <a:off x="1145267" y="4287667"/>
                <a:ext cx="90000" cy="14724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206C91C8-B77A-46F1-9CF2-813625327777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140947" y="4283347"/>
                  <a:ext cx="986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8888624D-F08A-49A3-93A1-9369CEB1E042}"/>
                    </a:ext>
                  </a:extLst>
                </p14:cNvPr>
                <p14:cNvContentPartPr/>
                <p14:nvPr/>
              </p14:nvContentPartPr>
              <p14:xfrm>
                <a:off x="1179827" y="4354987"/>
                <a:ext cx="303840" cy="2988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8888624D-F08A-49A3-93A1-9369CEB1E042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175507" y="4350667"/>
                  <a:ext cx="31248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63F520C0-E36E-455F-B291-5805847384B6}"/>
                    </a:ext>
                  </a:extLst>
                </p14:cNvPr>
                <p14:cNvContentPartPr/>
                <p14:nvPr/>
              </p14:nvContentPartPr>
              <p14:xfrm>
                <a:off x="1376747" y="4370107"/>
                <a:ext cx="101880" cy="3096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63F520C0-E36E-455F-B291-5805847384B6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372427" y="4365787"/>
                  <a:ext cx="11052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5C6B7DCC-3736-4B25-A3C8-7634BD35111D}"/>
                    </a:ext>
                  </a:extLst>
                </p14:cNvPr>
                <p14:cNvContentPartPr/>
                <p14:nvPr/>
              </p14:nvContentPartPr>
              <p14:xfrm>
                <a:off x="1390787" y="4205227"/>
                <a:ext cx="106920" cy="8316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5C6B7DCC-3736-4B25-A3C8-7634BD35111D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386467" y="4200907"/>
                  <a:ext cx="115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05066202-146C-4ED4-9885-B3F6EA8DB480}"/>
                    </a:ext>
                  </a:extLst>
                </p14:cNvPr>
                <p14:cNvContentPartPr/>
                <p14:nvPr/>
              </p14:nvContentPartPr>
              <p14:xfrm>
                <a:off x="1621547" y="4303507"/>
                <a:ext cx="13680" cy="11052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05066202-146C-4ED4-9885-B3F6EA8DB480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1617227" y="4299187"/>
                  <a:ext cx="22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ABCD026D-B326-4427-9C40-453AC3E7DD15}"/>
                    </a:ext>
                  </a:extLst>
                </p14:cNvPr>
                <p14:cNvContentPartPr/>
                <p14:nvPr/>
              </p14:nvContentPartPr>
              <p14:xfrm>
                <a:off x="1582307" y="4301707"/>
                <a:ext cx="97560" cy="1332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ABCD026D-B326-4427-9C40-453AC3E7DD15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577987" y="4297387"/>
                  <a:ext cx="1062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72350FE0-1AC2-463A-A90B-C3F2B933A5AB}"/>
                    </a:ext>
                  </a:extLst>
                </p14:cNvPr>
                <p14:cNvContentPartPr/>
                <p14:nvPr/>
              </p14:nvContentPartPr>
              <p14:xfrm>
                <a:off x="1593827" y="4338067"/>
                <a:ext cx="72720" cy="576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72350FE0-1AC2-463A-A90B-C3F2B933A5AB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589507" y="4333747"/>
                  <a:ext cx="813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9ECD286A-EF5B-487B-8AB5-B36F63D8CB02}"/>
                    </a:ext>
                  </a:extLst>
                </p14:cNvPr>
                <p14:cNvContentPartPr/>
                <p14:nvPr/>
              </p14:nvContentPartPr>
              <p14:xfrm>
                <a:off x="1703267" y="4317907"/>
                <a:ext cx="174960" cy="8964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9ECD286A-EF5B-487B-8AB5-B36F63D8CB0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1698947" y="4313587"/>
                  <a:ext cx="18360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ACC66A81-5E94-4A54-A400-D201EF69890A}"/>
                    </a:ext>
                  </a:extLst>
                </p14:cNvPr>
                <p14:cNvContentPartPr/>
                <p14:nvPr/>
              </p14:nvContentPartPr>
              <p14:xfrm>
                <a:off x="1888667" y="4237627"/>
                <a:ext cx="23760" cy="828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ACC66A81-5E94-4A54-A400-D201EF69890A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884347" y="4233307"/>
                  <a:ext cx="324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0AE8F576-9C4B-4700-98B7-5939C75A130C}"/>
                    </a:ext>
                  </a:extLst>
                </p14:cNvPr>
                <p14:cNvContentPartPr/>
                <p14:nvPr/>
              </p14:nvContentPartPr>
              <p14:xfrm>
                <a:off x="1923947" y="4234027"/>
                <a:ext cx="81720" cy="16092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0AE8F576-9C4B-4700-98B7-5939C75A130C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919627" y="4229707"/>
                  <a:ext cx="903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40233AD2-5708-475F-868A-DE49FF377F69}"/>
                    </a:ext>
                  </a:extLst>
                </p14:cNvPr>
                <p14:cNvContentPartPr/>
                <p14:nvPr/>
              </p14:nvContentPartPr>
              <p14:xfrm>
                <a:off x="2025827" y="4321507"/>
                <a:ext cx="154800" cy="7560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40233AD2-5708-475F-868A-DE49FF377F69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2021507" y="4317187"/>
                  <a:ext cx="1634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E010E29C-9595-4F5E-9AC5-71D1242A1E77}"/>
                    </a:ext>
                  </a:extLst>
                </p14:cNvPr>
                <p14:cNvContentPartPr/>
                <p14:nvPr/>
              </p14:nvContentPartPr>
              <p14:xfrm>
                <a:off x="2206187" y="4297027"/>
                <a:ext cx="86400" cy="8316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E010E29C-9595-4F5E-9AC5-71D1242A1E7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2201867" y="4292707"/>
                  <a:ext cx="950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2F8BE250-2BD9-435E-A157-297F24B4CEE8}"/>
                    </a:ext>
                  </a:extLst>
                </p14:cNvPr>
                <p14:cNvContentPartPr/>
                <p14:nvPr/>
              </p14:nvContentPartPr>
              <p14:xfrm>
                <a:off x="2321027" y="4311787"/>
                <a:ext cx="51840" cy="7308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2F8BE250-2BD9-435E-A157-297F24B4CEE8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2316707" y="4307467"/>
                  <a:ext cx="6048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046AE95D-51BB-49A2-BD87-4B5FD79B3A4A}"/>
                    </a:ext>
                  </a:extLst>
                </p14:cNvPr>
                <p14:cNvContentPartPr/>
                <p14:nvPr/>
              </p14:nvContentPartPr>
              <p14:xfrm>
                <a:off x="2349467" y="4224667"/>
                <a:ext cx="65520" cy="24192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046AE95D-51BB-49A2-BD87-4B5FD79B3A4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2345147" y="4220347"/>
                  <a:ext cx="7416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88F4921F-050E-4801-A603-077649FB2668}"/>
                    </a:ext>
                  </a:extLst>
                </p14:cNvPr>
                <p14:cNvContentPartPr/>
                <p14:nvPr/>
              </p14:nvContentPartPr>
              <p14:xfrm>
                <a:off x="2381867" y="4281547"/>
                <a:ext cx="21600" cy="11772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88F4921F-050E-4801-A603-077649FB2668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2377547" y="4277227"/>
                  <a:ext cx="302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982133ED-55DD-46BD-9EE4-74D62EFAC317}"/>
                    </a:ext>
                  </a:extLst>
                </p14:cNvPr>
                <p14:cNvContentPartPr/>
                <p14:nvPr/>
              </p14:nvContentPartPr>
              <p14:xfrm>
                <a:off x="2513267" y="4302427"/>
                <a:ext cx="150120" cy="684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982133ED-55DD-46BD-9EE4-74D62EFAC317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508947" y="4298107"/>
                  <a:ext cx="158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ED36B1FA-EFF9-485D-AFA7-5905F66EA0CE}"/>
                    </a:ext>
                  </a:extLst>
                </p14:cNvPr>
                <p14:cNvContentPartPr/>
                <p14:nvPr/>
              </p14:nvContentPartPr>
              <p14:xfrm>
                <a:off x="2526947" y="4339147"/>
                <a:ext cx="158760" cy="756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ED36B1FA-EFF9-485D-AFA7-5905F66EA0CE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2522627" y="4334827"/>
                  <a:ext cx="1674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53FE8429-FD59-49DE-907E-D642EE67F470}"/>
                    </a:ext>
                  </a:extLst>
                </p14:cNvPr>
                <p14:cNvContentPartPr/>
                <p14:nvPr/>
              </p14:nvContentPartPr>
              <p14:xfrm>
                <a:off x="2669867" y="4240507"/>
                <a:ext cx="86040" cy="21312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53FE8429-FD59-49DE-907E-D642EE67F470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2665547" y="4236187"/>
                  <a:ext cx="946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B28EDDC3-A2FC-4961-A63C-5491977A9161}"/>
                    </a:ext>
                  </a:extLst>
                </p14:cNvPr>
                <p14:cNvContentPartPr/>
                <p14:nvPr/>
              </p14:nvContentPartPr>
              <p14:xfrm>
                <a:off x="2818187" y="4221067"/>
                <a:ext cx="110880" cy="17856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B28EDDC3-A2FC-4961-A63C-5491977A9161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2813867" y="4216747"/>
                  <a:ext cx="11952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1A505A9E-A85D-4F09-B208-43CF459D650F}"/>
                    </a:ext>
                  </a:extLst>
                </p14:cNvPr>
                <p14:cNvContentPartPr/>
                <p14:nvPr/>
              </p14:nvContentPartPr>
              <p14:xfrm>
                <a:off x="2859587" y="4316467"/>
                <a:ext cx="84600" cy="252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1A505A9E-A85D-4F09-B208-43CF459D650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855267" y="4312147"/>
                  <a:ext cx="932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5B2ACF26-81F8-440F-A446-841D83356397}"/>
                    </a:ext>
                  </a:extLst>
                </p14:cNvPr>
                <p14:cNvContentPartPr/>
                <p14:nvPr/>
              </p14:nvContentPartPr>
              <p14:xfrm>
                <a:off x="3135347" y="4231867"/>
                <a:ext cx="10800" cy="10188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5B2ACF26-81F8-440F-A446-841D83356397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3131027" y="4227547"/>
                  <a:ext cx="194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4D9D62F-E87F-4AD3-8461-7E6E5616B340}"/>
                    </a:ext>
                  </a:extLst>
                </p14:cNvPr>
                <p14:cNvContentPartPr/>
                <p14:nvPr/>
              </p14:nvContentPartPr>
              <p14:xfrm>
                <a:off x="3134267" y="4227547"/>
                <a:ext cx="94320" cy="144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4D9D62F-E87F-4AD3-8461-7E6E5616B340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129947" y="4223227"/>
                  <a:ext cx="10296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69BEBF13-BD3A-4F5D-9B94-06D8EE5D3A92}"/>
                    </a:ext>
                  </a:extLst>
                </p14:cNvPr>
                <p14:cNvContentPartPr/>
                <p14:nvPr/>
              </p14:nvContentPartPr>
              <p14:xfrm>
                <a:off x="3134627" y="4279747"/>
                <a:ext cx="79560" cy="7272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69BEBF13-BD3A-4F5D-9B94-06D8EE5D3A92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130307" y="4275427"/>
                  <a:ext cx="882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01273447-AA18-4FC3-A8E6-F50D285C8A84}"/>
                    </a:ext>
                  </a:extLst>
                </p14:cNvPr>
                <p14:cNvContentPartPr/>
                <p14:nvPr/>
              </p14:nvContentPartPr>
              <p14:xfrm>
                <a:off x="3273587" y="4221427"/>
                <a:ext cx="89640" cy="11016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01273447-AA18-4FC3-A8E6-F50D285C8A84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269267" y="4217107"/>
                  <a:ext cx="9828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F9BA9518-6D6E-45BA-9A83-BA967B0BA9C8}"/>
                    </a:ext>
                  </a:extLst>
                </p14:cNvPr>
                <p14:cNvContentPartPr/>
                <p14:nvPr/>
              </p14:nvContentPartPr>
              <p14:xfrm>
                <a:off x="3448907" y="4261747"/>
                <a:ext cx="98640" cy="1116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F9BA9518-6D6E-45BA-9A83-BA967B0BA9C8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444587" y="4257427"/>
                  <a:ext cx="1072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1FC781DB-FA96-498A-AC0E-CF09A3E63C98}"/>
                    </a:ext>
                  </a:extLst>
                </p14:cNvPr>
                <p14:cNvContentPartPr/>
                <p14:nvPr/>
              </p14:nvContentPartPr>
              <p14:xfrm>
                <a:off x="3479867" y="4308547"/>
                <a:ext cx="66240" cy="180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1FC781DB-FA96-498A-AC0E-CF09A3E63C98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475547" y="4304227"/>
                  <a:ext cx="7488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3FF752C4-B21C-4A0E-BDAF-F9E223D02E67}"/>
                    </a:ext>
                  </a:extLst>
                </p14:cNvPr>
                <p14:cNvContentPartPr/>
                <p14:nvPr/>
              </p14:nvContentPartPr>
              <p14:xfrm>
                <a:off x="3467267" y="4138987"/>
                <a:ext cx="100800" cy="8892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3FF752C4-B21C-4A0E-BDAF-F9E223D02E67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3462947" y="4134667"/>
                  <a:ext cx="1094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48D39348-311D-4456-A7E7-5D3BADAA6EBB}"/>
                    </a:ext>
                  </a:extLst>
                </p14:cNvPr>
                <p14:cNvContentPartPr/>
                <p14:nvPr/>
              </p14:nvContentPartPr>
              <p14:xfrm>
                <a:off x="3672827" y="4228627"/>
                <a:ext cx="1440" cy="8568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48D39348-311D-4456-A7E7-5D3BADAA6EBB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668507" y="4224307"/>
                  <a:ext cx="100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6953D448-6CE3-454F-8BFF-E031B1D25245}"/>
                    </a:ext>
                  </a:extLst>
                </p14:cNvPr>
                <p14:cNvContentPartPr/>
                <p14:nvPr/>
              </p14:nvContentPartPr>
              <p14:xfrm>
                <a:off x="3631067" y="4222867"/>
                <a:ext cx="108720" cy="288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6953D448-6CE3-454F-8BFF-E031B1D25245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626747" y="4218547"/>
                  <a:ext cx="11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EF7C6FD3-DF2C-4799-B178-D02D8E11D78A}"/>
                    </a:ext>
                  </a:extLst>
                </p14:cNvPr>
                <p14:cNvContentPartPr/>
                <p14:nvPr/>
              </p14:nvContentPartPr>
              <p14:xfrm>
                <a:off x="3626747" y="4253467"/>
                <a:ext cx="92520" cy="1440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EF7C6FD3-DF2C-4799-B178-D02D8E11D78A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622427" y="4249147"/>
                  <a:ext cx="10116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66024F3A-1B3D-4B5C-959A-9BBD98F8954D}"/>
                    </a:ext>
                  </a:extLst>
                </p14:cNvPr>
                <p14:cNvContentPartPr/>
                <p14:nvPr/>
              </p14:nvContentPartPr>
              <p14:xfrm>
                <a:off x="3741227" y="4245907"/>
                <a:ext cx="158040" cy="6840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66024F3A-1B3D-4B5C-959A-9BBD98F8954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736907" y="4241587"/>
                  <a:ext cx="1666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63B5BA3B-5FC8-4D90-BDB1-A84BC6DE8A66}"/>
                    </a:ext>
                  </a:extLst>
                </p14:cNvPr>
                <p14:cNvContentPartPr/>
                <p14:nvPr/>
              </p14:nvContentPartPr>
              <p14:xfrm>
                <a:off x="3899987" y="4153747"/>
                <a:ext cx="360" cy="36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63B5BA3B-5FC8-4D90-BDB1-A84BC6DE8A6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895667" y="41494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2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55EC6CAA-49CB-401A-8EE1-6421F7C9EF96}"/>
                    </a:ext>
                  </a:extLst>
                </p14:cNvPr>
                <p14:cNvContentPartPr/>
                <p14:nvPr/>
              </p14:nvContentPartPr>
              <p14:xfrm>
                <a:off x="3915467" y="4154827"/>
                <a:ext cx="77040" cy="16200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55EC6CAA-49CB-401A-8EE1-6421F7C9EF96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3911147" y="4150507"/>
                  <a:ext cx="856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5BBD276C-1D94-4D27-97A5-303FC0EB40F7}"/>
                    </a:ext>
                  </a:extLst>
                </p14:cNvPr>
                <p14:cNvContentPartPr/>
                <p14:nvPr/>
              </p14:nvContentPartPr>
              <p14:xfrm>
                <a:off x="4020947" y="4247347"/>
                <a:ext cx="66960" cy="6516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5BBD276C-1D94-4D27-97A5-303FC0EB40F7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4016627" y="4243027"/>
                  <a:ext cx="7560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6F3FA02-2BA7-4B31-881B-BA573AEA615A}"/>
                    </a:ext>
                  </a:extLst>
                </p14:cNvPr>
                <p14:cNvContentPartPr/>
                <p14:nvPr/>
              </p14:nvContentPartPr>
              <p14:xfrm>
                <a:off x="4109507" y="4219987"/>
                <a:ext cx="55440" cy="8316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6F3FA02-2BA7-4B31-881B-BA573AEA615A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4105187" y="4215667"/>
                  <a:ext cx="6408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103D464E-05DE-4812-A7D6-E19E0AB1471B}"/>
                    </a:ext>
                  </a:extLst>
                </p14:cNvPr>
                <p14:cNvContentPartPr/>
                <p14:nvPr/>
              </p14:nvContentPartPr>
              <p14:xfrm>
                <a:off x="4110227" y="4231867"/>
                <a:ext cx="60120" cy="8136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103D464E-05DE-4812-A7D6-E19E0AB1471B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4105907" y="4227547"/>
                  <a:ext cx="6876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A8CAEAF4-61E8-462A-BD46-DB6F5C9133D1}"/>
                    </a:ext>
                  </a:extLst>
                </p14:cNvPr>
                <p14:cNvContentPartPr/>
                <p14:nvPr/>
              </p14:nvContentPartPr>
              <p14:xfrm>
                <a:off x="4180427" y="4190827"/>
                <a:ext cx="61200" cy="10692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A8CAEAF4-61E8-462A-BD46-DB6F5C9133D1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4176107" y="4186507"/>
                  <a:ext cx="698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1E4A8E68-E88C-422E-B2B7-4E2EEC0E6882}"/>
                    </a:ext>
                  </a:extLst>
                </p14:cNvPr>
                <p14:cNvContentPartPr/>
                <p14:nvPr/>
              </p14:nvContentPartPr>
              <p14:xfrm>
                <a:off x="4223267" y="4236187"/>
                <a:ext cx="61920" cy="6516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1E4A8E68-E88C-422E-B2B7-4E2EEC0E6882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4218947" y="4231867"/>
                  <a:ext cx="705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7E55E9FC-2813-49F8-BEC5-15B8E1C1EB10}"/>
                    </a:ext>
                  </a:extLst>
                </p14:cNvPr>
                <p14:cNvContentPartPr/>
                <p14:nvPr/>
              </p14:nvContentPartPr>
              <p14:xfrm>
                <a:off x="4284827" y="4165627"/>
                <a:ext cx="32400" cy="18108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7E55E9FC-2813-49F8-BEC5-15B8E1C1EB10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4280507" y="4161307"/>
                  <a:ext cx="4104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36C44784-25E4-4074-A661-07688DB318DC}"/>
                    </a:ext>
                  </a:extLst>
                </p14:cNvPr>
                <p14:cNvContentPartPr/>
                <p14:nvPr/>
              </p14:nvContentPartPr>
              <p14:xfrm>
                <a:off x="4307867" y="4135027"/>
                <a:ext cx="82800" cy="23724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36C44784-25E4-4074-A661-07688DB318DC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4303547" y="4130707"/>
                  <a:ext cx="914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9960C263-D1FF-4AF8-AAF9-82A4A7AEBC2C}"/>
                    </a:ext>
                  </a:extLst>
                </p14:cNvPr>
                <p14:cNvContentPartPr/>
                <p14:nvPr/>
              </p14:nvContentPartPr>
              <p14:xfrm>
                <a:off x="4433507" y="4219627"/>
                <a:ext cx="105840" cy="864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9960C263-D1FF-4AF8-AAF9-82A4A7AEBC2C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4429187" y="4215307"/>
                  <a:ext cx="1144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84983085-57E4-447B-9965-A61A020F3694}"/>
                    </a:ext>
                  </a:extLst>
                </p14:cNvPr>
                <p14:cNvContentPartPr/>
                <p14:nvPr/>
              </p14:nvContentPartPr>
              <p14:xfrm>
                <a:off x="4455107" y="4257067"/>
                <a:ext cx="105840" cy="1440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84983085-57E4-447B-9965-A61A020F3694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4450787" y="4252747"/>
                  <a:ext cx="1144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2725F2B7-B09D-4098-A40E-B300622116B6}"/>
                    </a:ext>
                  </a:extLst>
                </p14:cNvPr>
                <p14:cNvContentPartPr/>
                <p14:nvPr/>
              </p14:nvContentPartPr>
              <p14:xfrm>
                <a:off x="4611347" y="4208467"/>
                <a:ext cx="97920" cy="9288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2725F2B7-B09D-4098-A40E-B300622116B6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4607027" y="4204147"/>
                  <a:ext cx="10656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7BDFD89D-3650-4960-AD9E-5DC08983577D}"/>
                    </a:ext>
                  </a:extLst>
                </p14:cNvPr>
                <p14:cNvContentPartPr/>
                <p14:nvPr/>
              </p14:nvContentPartPr>
              <p14:xfrm>
                <a:off x="4748867" y="4211347"/>
                <a:ext cx="62640" cy="9180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7BDFD89D-3650-4960-AD9E-5DC08983577D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4744547" y="4207027"/>
                  <a:ext cx="712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E8028C17-118D-4295-8EB5-0043ED10A989}"/>
                    </a:ext>
                  </a:extLst>
                </p14:cNvPr>
                <p14:cNvContentPartPr/>
                <p14:nvPr/>
              </p14:nvContentPartPr>
              <p14:xfrm>
                <a:off x="4912307" y="4258507"/>
                <a:ext cx="5040" cy="3276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E8028C17-118D-4295-8EB5-0043ED10A989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4907987" y="4254187"/>
                  <a:ext cx="1368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12A98A6B-8ED4-46A0-952D-7126EEAF9875}"/>
                    </a:ext>
                  </a:extLst>
                </p14:cNvPr>
                <p14:cNvContentPartPr/>
                <p14:nvPr/>
              </p14:nvContentPartPr>
              <p14:xfrm>
                <a:off x="4907627" y="4353547"/>
                <a:ext cx="9720" cy="4032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12A98A6B-8ED4-46A0-952D-7126EEAF987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4903307" y="4349227"/>
                  <a:ext cx="183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80C9B1D-0700-4124-8D60-72FEADC68A74}"/>
                    </a:ext>
                  </a:extLst>
                </p14:cNvPr>
                <p14:cNvContentPartPr/>
                <p14:nvPr/>
              </p14:nvContentPartPr>
              <p14:xfrm>
                <a:off x="4976387" y="4213147"/>
                <a:ext cx="9360" cy="7884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80C9B1D-0700-4124-8D60-72FEADC68A74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4972067" y="4208827"/>
                  <a:ext cx="180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9C35488F-E7F5-40BC-957F-AC828DA4FB15}"/>
                    </a:ext>
                  </a:extLst>
                </p14:cNvPr>
                <p14:cNvContentPartPr/>
                <p14:nvPr/>
              </p14:nvContentPartPr>
              <p14:xfrm>
                <a:off x="5233787" y="4124227"/>
                <a:ext cx="23040" cy="17820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9C35488F-E7F5-40BC-957F-AC828DA4FB15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5229467" y="4119907"/>
                  <a:ext cx="316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2AF8DD1E-1C1F-4F6F-8191-9B814C47A6A0}"/>
                    </a:ext>
                  </a:extLst>
                </p14:cNvPr>
                <p14:cNvContentPartPr/>
                <p14:nvPr/>
              </p14:nvContentPartPr>
              <p14:xfrm>
                <a:off x="4962347" y="4123147"/>
                <a:ext cx="112680" cy="18936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2AF8DD1E-1C1F-4F6F-8191-9B814C47A6A0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4958027" y="4118827"/>
                  <a:ext cx="12132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8EE09B23-65A7-48EA-9B46-DBAA3845E5C0}"/>
                    </a:ext>
                  </a:extLst>
                </p14:cNvPr>
                <p14:cNvContentPartPr/>
                <p14:nvPr/>
              </p14:nvContentPartPr>
              <p14:xfrm>
                <a:off x="4997267" y="4222867"/>
                <a:ext cx="115920" cy="1008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8EE09B23-65A7-48EA-9B46-DBAA3845E5C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4992947" y="4218547"/>
                  <a:ext cx="124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32BF9CF0-B958-4AEB-8897-5CD7AA89ED44}"/>
                    </a:ext>
                  </a:extLst>
                </p14:cNvPr>
                <p14:cNvContentPartPr/>
                <p14:nvPr/>
              </p14:nvContentPartPr>
              <p14:xfrm>
                <a:off x="126467" y="4762507"/>
                <a:ext cx="8640" cy="13068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32BF9CF0-B958-4AEB-8897-5CD7AA89ED44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122147" y="4758187"/>
                  <a:ext cx="172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B33E6EA6-AA3F-439B-8DBA-AB83A6771914}"/>
                    </a:ext>
                  </a:extLst>
                </p14:cNvPr>
                <p14:cNvContentPartPr/>
                <p14:nvPr/>
              </p14:nvContentPartPr>
              <p14:xfrm>
                <a:off x="96227" y="4727227"/>
                <a:ext cx="153720" cy="396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B33E6EA6-AA3F-439B-8DBA-AB83A6771914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91907" y="4722907"/>
                  <a:ext cx="16236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827E3B59-0D75-41A5-8F25-05E6213F6B32}"/>
                    </a:ext>
                  </a:extLst>
                </p14:cNvPr>
                <p14:cNvContentPartPr/>
                <p14:nvPr/>
              </p14:nvContentPartPr>
              <p14:xfrm>
                <a:off x="113147" y="4776547"/>
                <a:ext cx="140760" cy="10332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827E3B59-0D75-41A5-8F25-05E6213F6B32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08827" y="4772227"/>
                  <a:ext cx="1494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74A7F156-7581-464D-8E51-79DB9FD03FB3}"/>
                    </a:ext>
                  </a:extLst>
                </p14:cNvPr>
                <p14:cNvContentPartPr/>
                <p14:nvPr/>
              </p14:nvContentPartPr>
              <p14:xfrm>
                <a:off x="371267" y="4743787"/>
                <a:ext cx="128520" cy="10368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74A7F156-7581-464D-8E51-79DB9FD03FB3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366947" y="4739467"/>
                  <a:ext cx="1371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038F49F3-688D-4A59-B175-05B22CECF909}"/>
                    </a:ext>
                  </a:extLst>
                </p14:cNvPr>
                <p14:cNvContentPartPr/>
                <p14:nvPr/>
              </p14:nvContentPartPr>
              <p14:xfrm>
                <a:off x="709667" y="4644427"/>
                <a:ext cx="73440" cy="201960"/>
              </p14:xfrm>
            </p:contentPart>
          </mc:Choice>
          <mc:Fallback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038F49F3-688D-4A59-B175-05B22CECF909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705347" y="4640107"/>
                  <a:ext cx="820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38532D53-1536-4FE0-97A3-9078E34F4C21}"/>
                    </a:ext>
                  </a:extLst>
                </p14:cNvPr>
                <p14:cNvContentPartPr/>
                <p14:nvPr/>
              </p14:nvContentPartPr>
              <p14:xfrm>
                <a:off x="1040147" y="4658467"/>
                <a:ext cx="88560" cy="8820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38532D53-1536-4FE0-97A3-9078E34F4C21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1035827" y="4654147"/>
                  <a:ext cx="972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0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1AD39071-8989-46CD-84C1-F7A8B2355EFE}"/>
                    </a:ext>
                  </a:extLst>
                </p14:cNvPr>
                <p14:cNvContentPartPr/>
                <p14:nvPr/>
              </p14:nvContentPartPr>
              <p14:xfrm>
                <a:off x="1392227" y="4717147"/>
                <a:ext cx="112320" cy="1260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1AD39071-8989-46CD-84C1-F7A8B2355EFE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1387907" y="4712827"/>
                  <a:ext cx="1209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2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48C4308D-2F09-4638-8715-E41F5EBA2536}"/>
                    </a:ext>
                  </a:extLst>
                </p14:cNvPr>
                <p14:cNvContentPartPr/>
                <p14:nvPr/>
              </p14:nvContentPartPr>
              <p14:xfrm>
                <a:off x="1408067" y="4752427"/>
                <a:ext cx="99360" cy="28080"/>
              </p14:xfrm>
            </p:contentPart>
          </mc:Choice>
          <mc:Fallback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48C4308D-2F09-4638-8715-E41F5EBA2536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1403747" y="4748107"/>
                  <a:ext cx="1080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4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959AF507-50F3-4E36-8B08-E60AB70137C8}"/>
                    </a:ext>
                  </a:extLst>
                </p14:cNvPr>
                <p14:cNvContentPartPr/>
                <p14:nvPr/>
              </p14:nvContentPartPr>
              <p14:xfrm>
                <a:off x="1397267" y="4570267"/>
                <a:ext cx="153000" cy="90360"/>
              </p14:xfrm>
            </p:contentPart>
          </mc:Choice>
          <mc:Fallback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959AF507-50F3-4E36-8B08-E60AB70137C8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1392947" y="4565947"/>
                  <a:ext cx="1616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6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9ABE1BD9-7142-4A8E-9B67-FBDD117798C2}"/>
                    </a:ext>
                  </a:extLst>
                </p14:cNvPr>
                <p14:cNvContentPartPr/>
                <p14:nvPr/>
              </p14:nvContentPartPr>
              <p14:xfrm>
                <a:off x="1653947" y="4620307"/>
                <a:ext cx="80280" cy="14940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9ABE1BD9-7142-4A8E-9B67-FBDD117798C2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649627" y="4615987"/>
                  <a:ext cx="889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8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8CBD7477-101C-473F-8318-7FC7996D40CC}"/>
                    </a:ext>
                  </a:extLst>
                </p14:cNvPr>
                <p14:cNvContentPartPr/>
                <p14:nvPr/>
              </p14:nvContentPartPr>
              <p14:xfrm>
                <a:off x="1661507" y="4706707"/>
                <a:ext cx="85320" cy="612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8CBD7477-101C-473F-8318-7FC7996D40CC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657187" y="4702387"/>
                  <a:ext cx="9396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D9421425-D04B-4E3B-80FC-9FEAA7E87B77}"/>
                    </a:ext>
                  </a:extLst>
                </p14:cNvPr>
                <p14:cNvContentPartPr/>
                <p14:nvPr/>
              </p14:nvContentPartPr>
              <p14:xfrm>
                <a:off x="1781747" y="4599427"/>
                <a:ext cx="103680" cy="15948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D9421425-D04B-4E3B-80FC-9FEAA7E87B77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777427" y="4595107"/>
                  <a:ext cx="11232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2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0A09814F-27B9-4F05-9637-BE47CB1A2A6A}"/>
                    </a:ext>
                  </a:extLst>
                </p14:cNvPr>
                <p14:cNvContentPartPr/>
                <p14:nvPr/>
              </p14:nvContentPartPr>
              <p14:xfrm>
                <a:off x="1861307" y="4685107"/>
                <a:ext cx="77040" cy="7632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0A09814F-27B9-4F05-9637-BE47CB1A2A6A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1856987" y="4680787"/>
                  <a:ext cx="8568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4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545094DC-F70D-4BB2-8488-F55194DE549E}"/>
                    </a:ext>
                  </a:extLst>
                </p14:cNvPr>
                <p14:cNvContentPartPr/>
                <p14:nvPr/>
              </p14:nvContentPartPr>
              <p14:xfrm>
                <a:off x="1948787" y="4599787"/>
                <a:ext cx="117720" cy="15516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545094DC-F70D-4BB2-8488-F55194DE549E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1944467" y="4595467"/>
                  <a:ext cx="12636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95E6197E-BF48-4DE5-9E18-7CF2C5BB6AC1}"/>
                    </a:ext>
                  </a:extLst>
                </p14:cNvPr>
                <p14:cNvContentPartPr/>
                <p14:nvPr/>
              </p14:nvContentPartPr>
              <p14:xfrm>
                <a:off x="2068667" y="4669267"/>
                <a:ext cx="76680" cy="8604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95E6197E-BF48-4DE5-9E18-7CF2C5BB6AC1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2064347" y="4664947"/>
                  <a:ext cx="853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5CFE3FD5-CA70-4D57-95FD-89818D74FB96}"/>
                    </a:ext>
                  </a:extLst>
                </p14:cNvPr>
                <p14:cNvContentPartPr/>
                <p14:nvPr/>
              </p14:nvContentPartPr>
              <p14:xfrm>
                <a:off x="2165507" y="4598347"/>
                <a:ext cx="177840" cy="233640"/>
              </p14:xfrm>
            </p:contentPart>
          </mc:Choice>
          <mc:Fallback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5CFE3FD5-CA70-4D57-95FD-89818D74FB96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2161187" y="4594027"/>
                  <a:ext cx="18648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0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51F3D392-A97E-4251-B0AD-C58D3E8EF412}"/>
                    </a:ext>
                  </a:extLst>
                </p14:cNvPr>
                <p14:cNvContentPartPr/>
                <p14:nvPr/>
              </p14:nvContentPartPr>
              <p14:xfrm>
                <a:off x="2349107" y="4552267"/>
                <a:ext cx="48600" cy="217080"/>
              </p14:xfrm>
            </p:contentPart>
          </mc:Choice>
          <mc:Fallback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51F3D392-A97E-4251-B0AD-C58D3E8EF412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2344787" y="4547947"/>
                  <a:ext cx="572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2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030247B4-35F5-4E07-9813-812F9936AEC4}"/>
                    </a:ext>
                  </a:extLst>
                </p14:cNvPr>
                <p14:cNvContentPartPr/>
                <p14:nvPr/>
              </p14:nvContentPartPr>
              <p14:xfrm>
                <a:off x="2524787" y="4662787"/>
                <a:ext cx="173160" cy="2412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030247B4-35F5-4E07-9813-812F9936AEC4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2520467" y="4658467"/>
                  <a:ext cx="1818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4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CD375102-93B2-4083-B74C-A6CED0162D58}"/>
                    </a:ext>
                  </a:extLst>
                </p14:cNvPr>
                <p14:cNvContentPartPr/>
                <p14:nvPr/>
              </p14:nvContentPartPr>
              <p14:xfrm>
                <a:off x="2554307" y="4681147"/>
                <a:ext cx="170280" cy="1980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CD375102-93B2-4083-B74C-A6CED0162D58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2549987" y="4676827"/>
                  <a:ext cx="1789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6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7507D872-A613-4359-B24C-BEAEE584B402}"/>
                    </a:ext>
                  </a:extLst>
                </p14:cNvPr>
                <p14:cNvContentPartPr/>
                <p14:nvPr/>
              </p14:nvContentPartPr>
              <p14:xfrm>
                <a:off x="2747987" y="4621747"/>
                <a:ext cx="82800" cy="156240"/>
              </p14:xfrm>
            </p:contentPart>
          </mc:Choice>
          <mc:Fallback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7507D872-A613-4359-B24C-BEAEE584B402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2743667" y="4617427"/>
                  <a:ext cx="9144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8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2EA0CBCD-CACE-4DC2-BF20-6BE004208B7E}"/>
                    </a:ext>
                  </a:extLst>
                </p14:cNvPr>
                <p14:cNvContentPartPr/>
                <p14:nvPr/>
              </p14:nvContentPartPr>
              <p14:xfrm>
                <a:off x="3580667" y="4549027"/>
                <a:ext cx="66240" cy="7488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2EA0CBCD-CACE-4DC2-BF20-6BE004208B7E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3576347" y="4544707"/>
                  <a:ext cx="748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0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EA3333AF-D5D1-4306-81B4-EF7EA4790951}"/>
                    </a:ext>
                  </a:extLst>
                </p14:cNvPr>
                <p14:cNvContentPartPr/>
                <p14:nvPr/>
              </p14:nvContentPartPr>
              <p14:xfrm>
                <a:off x="5813027" y="3116227"/>
                <a:ext cx="47880" cy="756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EA3333AF-D5D1-4306-81B4-EF7EA4790951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5808707" y="3111907"/>
                  <a:ext cx="565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0DC26703-0C1F-4E47-9911-DD0D37C8693E}"/>
                    </a:ext>
                  </a:extLst>
                </p14:cNvPr>
                <p14:cNvContentPartPr/>
                <p14:nvPr/>
              </p14:nvContentPartPr>
              <p14:xfrm>
                <a:off x="4405787" y="4600867"/>
                <a:ext cx="146160" cy="828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0DC26703-0C1F-4E47-9911-DD0D37C8693E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4401467" y="4596547"/>
                  <a:ext cx="1548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4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A5A7F954-4A03-426D-82A3-8798BAB779BC}"/>
                    </a:ext>
                  </a:extLst>
                </p14:cNvPr>
                <p14:cNvContentPartPr/>
                <p14:nvPr/>
              </p14:nvContentPartPr>
              <p14:xfrm>
                <a:off x="4420547" y="4646227"/>
                <a:ext cx="146160" cy="2736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A5A7F954-4A03-426D-82A3-8798BAB779BC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4416227" y="4641907"/>
                  <a:ext cx="1548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1022562B-5B6C-437B-927E-7A12ADD9B5F8}"/>
                    </a:ext>
                  </a:extLst>
                </p14:cNvPr>
                <p14:cNvContentPartPr/>
                <p14:nvPr/>
              </p14:nvContentPartPr>
              <p14:xfrm>
                <a:off x="4603787" y="4619947"/>
                <a:ext cx="79200" cy="540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1022562B-5B6C-437B-927E-7A12ADD9B5F8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4599467" y="4615627"/>
                  <a:ext cx="878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F766A6D6-DE4E-48A9-9C3B-14DE0A29C9F5}"/>
                    </a:ext>
                  </a:extLst>
                </p14:cNvPr>
                <p14:cNvContentPartPr/>
                <p14:nvPr/>
              </p14:nvContentPartPr>
              <p14:xfrm>
                <a:off x="4675067" y="4577827"/>
                <a:ext cx="112680" cy="11484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F766A6D6-DE4E-48A9-9C3B-14DE0A29C9F5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4670747" y="4573507"/>
                  <a:ext cx="12132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6FA79397-B837-412A-8A78-F2A9DFBCB804}"/>
                    </a:ext>
                  </a:extLst>
                </p14:cNvPr>
                <p14:cNvContentPartPr/>
                <p14:nvPr/>
              </p14:nvContentPartPr>
              <p14:xfrm>
                <a:off x="4814027" y="4542547"/>
                <a:ext cx="77400" cy="12924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6FA79397-B837-412A-8A78-F2A9DFBCB804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4809707" y="4538227"/>
                  <a:ext cx="860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A9517986-5166-41F5-87A1-15D7A107D500}"/>
                    </a:ext>
                  </a:extLst>
                </p14:cNvPr>
                <p14:cNvContentPartPr/>
                <p14:nvPr/>
              </p14:nvContentPartPr>
              <p14:xfrm>
                <a:off x="4927787" y="4577467"/>
                <a:ext cx="7200" cy="4788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A9517986-5166-41F5-87A1-15D7A107D500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4923467" y="4573147"/>
                  <a:ext cx="1584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4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DD4F7279-5B5D-418B-92D6-4F39DDCFA1E5}"/>
                    </a:ext>
                  </a:extLst>
                </p14:cNvPr>
                <p14:cNvContentPartPr/>
                <p14:nvPr/>
              </p14:nvContentPartPr>
              <p14:xfrm>
                <a:off x="4927067" y="4685467"/>
                <a:ext cx="9720" cy="68040"/>
              </p14:xfrm>
            </p:contentPart>
          </mc:Choice>
          <mc:Fallback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DD4F7279-5B5D-418B-92D6-4F39DDCFA1E5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4922747" y="4681147"/>
                  <a:ext cx="183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6AD5D392-A1BC-4286-A481-6D23567242B7}"/>
                    </a:ext>
                  </a:extLst>
                </p14:cNvPr>
                <p14:cNvContentPartPr/>
                <p14:nvPr/>
              </p14:nvContentPartPr>
              <p14:xfrm>
                <a:off x="493667" y="3038467"/>
                <a:ext cx="478800" cy="6624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6AD5D392-A1BC-4286-A481-6D23567242B7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489347" y="3034147"/>
                  <a:ext cx="4874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8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122E747D-7DC7-4AE4-9BB7-F8DEE503DC09}"/>
                    </a:ext>
                  </a:extLst>
                </p14:cNvPr>
                <p14:cNvContentPartPr/>
                <p14:nvPr/>
              </p14:nvContentPartPr>
              <p14:xfrm>
                <a:off x="894347" y="2960347"/>
                <a:ext cx="257760" cy="21204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122E747D-7DC7-4AE4-9BB7-F8DEE503DC09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890027" y="2956027"/>
                  <a:ext cx="26640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0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D90DDB4D-A567-4128-9D6E-2EB28535FCB1}"/>
                    </a:ext>
                  </a:extLst>
                </p14:cNvPr>
                <p14:cNvContentPartPr/>
                <p14:nvPr/>
              </p14:nvContentPartPr>
              <p14:xfrm>
                <a:off x="510587" y="3051067"/>
                <a:ext cx="424440" cy="4428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D90DDB4D-A567-4128-9D6E-2EB28535FCB1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506267" y="3046747"/>
                  <a:ext cx="43308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2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7D941058-FB4E-4B80-A848-D593C1280FC6}"/>
                    </a:ext>
                  </a:extLst>
                </p14:cNvPr>
                <p14:cNvContentPartPr/>
                <p14:nvPr/>
              </p14:nvContentPartPr>
              <p14:xfrm>
                <a:off x="915947" y="2980507"/>
                <a:ext cx="198000" cy="18180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7D941058-FB4E-4B80-A848-D593C1280FC6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911627" y="2976187"/>
                  <a:ext cx="20664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4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DD2B25A3-199A-4879-9220-E96070D98E98}"/>
                    </a:ext>
                  </a:extLst>
                </p14:cNvPr>
                <p14:cNvContentPartPr/>
                <p14:nvPr/>
              </p14:nvContentPartPr>
              <p14:xfrm>
                <a:off x="5535107" y="3851347"/>
                <a:ext cx="62280" cy="7200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DD2B25A3-199A-4879-9220-E96070D98E98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5530787" y="3847027"/>
                  <a:ext cx="7092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6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748ED3CE-47B4-4324-B8CC-970993B615C3}"/>
                    </a:ext>
                  </a:extLst>
                </p14:cNvPr>
                <p14:cNvContentPartPr/>
                <p14:nvPr/>
              </p14:nvContentPartPr>
              <p14:xfrm>
                <a:off x="5604227" y="3883747"/>
                <a:ext cx="3960" cy="392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748ED3CE-47B4-4324-B8CC-970993B615C3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5599907" y="3879427"/>
                  <a:ext cx="126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8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4A7BA28-7724-46EC-ACF1-EDF5AB9C0495}"/>
                    </a:ext>
                  </a:extLst>
                </p14:cNvPr>
                <p14:cNvContentPartPr/>
                <p14:nvPr/>
              </p14:nvContentPartPr>
              <p14:xfrm>
                <a:off x="6324947" y="3907507"/>
                <a:ext cx="82440" cy="3384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4A7BA28-7724-46EC-ACF1-EDF5AB9C0495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6320627" y="3903187"/>
                  <a:ext cx="910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0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3F98C73-1718-4FE4-BA63-AA774DCF569C}"/>
                    </a:ext>
                  </a:extLst>
                </p14:cNvPr>
                <p14:cNvContentPartPr/>
                <p14:nvPr/>
              </p14:nvContentPartPr>
              <p14:xfrm>
                <a:off x="6337907" y="3959347"/>
                <a:ext cx="100080" cy="1728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3F98C73-1718-4FE4-BA63-AA774DCF569C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6333587" y="3955027"/>
                  <a:ext cx="10872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2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CB5BC21-D8D9-4D96-805B-C8D08DF0C65D}"/>
                    </a:ext>
                  </a:extLst>
                </p14:cNvPr>
                <p14:cNvContentPartPr/>
                <p14:nvPr/>
              </p14:nvContentPartPr>
              <p14:xfrm>
                <a:off x="6491267" y="3945667"/>
                <a:ext cx="61920" cy="1584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CB5BC21-D8D9-4D96-805B-C8D08DF0C65D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6486947" y="3941347"/>
                  <a:ext cx="7056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4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F732CDC5-4EB4-4E6F-85D2-68E6C2BA3ADB}"/>
                    </a:ext>
                  </a:extLst>
                </p14:cNvPr>
                <p14:cNvContentPartPr/>
                <p14:nvPr/>
              </p14:nvContentPartPr>
              <p14:xfrm>
                <a:off x="6607187" y="3856747"/>
                <a:ext cx="147600" cy="13608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F732CDC5-4EB4-4E6F-85D2-68E6C2BA3ADB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6602867" y="3852427"/>
                  <a:ext cx="1562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6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C1AFFEC3-5DF5-4402-A69F-AAB7D1C0D3E0}"/>
                    </a:ext>
                  </a:extLst>
                </p14:cNvPr>
                <p14:cNvContentPartPr/>
                <p14:nvPr/>
              </p14:nvContentPartPr>
              <p14:xfrm>
                <a:off x="6851987" y="3892027"/>
                <a:ext cx="118080" cy="5220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C1AFFEC3-5DF5-4402-A69F-AAB7D1C0D3E0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6847667" y="3887707"/>
                  <a:ext cx="126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8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F88F83C8-223D-4708-9B4F-CC9EC5DAE46F}"/>
                    </a:ext>
                  </a:extLst>
                </p14:cNvPr>
                <p14:cNvContentPartPr/>
                <p14:nvPr/>
              </p14:nvContentPartPr>
              <p14:xfrm>
                <a:off x="6978347" y="3850627"/>
                <a:ext cx="114840" cy="14400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F88F83C8-223D-4708-9B4F-CC9EC5DAE46F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6974027" y="3846307"/>
                  <a:ext cx="1234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0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DF3AFACE-5C1A-4E43-A2CE-19F4C7275C26}"/>
                    </a:ext>
                  </a:extLst>
                </p14:cNvPr>
                <p14:cNvContentPartPr/>
                <p14:nvPr/>
              </p14:nvContentPartPr>
              <p14:xfrm>
                <a:off x="7253747" y="3904627"/>
                <a:ext cx="105480" cy="1080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DF3AFACE-5C1A-4E43-A2CE-19F4C7275C26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7249427" y="3900307"/>
                  <a:ext cx="1141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2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3FFF18A-F1DD-4AB5-AF6F-E59C9202648E}"/>
                    </a:ext>
                  </a:extLst>
                </p14:cNvPr>
                <p14:cNvContentPartPr/>
                <p14:nvPr/>
              </p14:nvContentPartPr>
              <p14:xfrm>
                <a:off x="7410347" y="3837667"/>
                <a:ext cx="70560" cy="13896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3FFF18A-F1DD-4AB5-AF6F-E59C9202648E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7406027" y="3833347"/>
                  <a:ext cx="79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4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E1545241-92B6-4826-9308-16D9A2B7CA0A}"/>
                    </a:ext>
                  </a:extLst>
                </p14:cNvPr>
                <p14:cNvContentPartPr/>
                <p14:nvPr/>
              </p14:nvContentPartPr>
              <p14:xfrm>
                <a:off x="7437347" y="3845227"/>
                <a:ext cx="107640" cy="180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E1545241-92B6-4826-9308-16D9A2B7CA0A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7433027" y="3840907"/>
                  <a:ext cx="11628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C217E6D0-B60B-445A-A5E0-B1DBCD5A9667}"/>
                    </a:ext>
                  </a:extLst>
                </p14:cNvPr>
                <p14:cNvContentPartPr/>
                <p14:nvPr/>
              </p14:nvContentPartPr>
              <p14:xfrm>
                <a:off x="7683947" y="3847387"/>
                <a:ext cx="82440" cy="11556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C217E6D0-B60B-445A-A5E0-B1DBCD5A9667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7679627" y="3843067"/>
                  <a:ext cx="910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EFDDF8B3-C5E7-4CC1-893C-4DC357716CCC}"/>
                    </a:ext>
                  </a:extLst>
                </p14:cNvPr>
                <p14:cNvContentPartPr/>
                <p14:nvPr/>
              </p14:nvContentPartPr>
              <p14:xfrm>
                <a:off x="7824707" y="3899587"/>
                <a:ext cx="96120" cy="1728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EFDDF8B3-C5E7-4CC1-893C-4DC357716CCC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7820387" y="3895267"/>
                  <a:ext cx="10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68855459-2240-4F14-82C2-7A6DA1A73C11}"/>
                    </a:ext>
                  </a:extLst>
                </p14:cNvPr>
                <p14:cNvContentPartPr/>
                <p14:nvPr/>
              </p14:nvContentPartPr>
              <p14:xfrm>
                <a:off x="7955747" y="3843067"/>
                <a:ext cx="104040" cy="885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68855459-2240-4F14-82C2-7A6DA1A73C11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7951427" y="3838747"/>
                  <a:ext cx="1126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0F40D297-C90B-4042-BA23-E2D6AB18E49B}"/>
                    </a:ext>
                  </a:extLst>
                </p14:cNvPr>
                <p14:cNvContentPartPr/>
                <p14:nvPr/>
              </p14:nvContentPartPr>
              <p14:xfrm>
                <a:off x="8101187" y="3840187"/>
                <a:ext cx="63720" cy="8388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0F40D297-C90B-4042-BA23-E2D6AB18E49B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8096867" y="3835867"/>
                  <a:ext cx="7236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093A8F58-8ECC-40A3-A3E8-BF7144F6C228}"/>
                    </a:ext>
                  </a:extLst>
                </p14:cNvPr>
                <p14:cNvContentPartPr/>
                <p14:nvPr/>
              </p14:nvContentPartPr>
              <p14:xfrm>
                <a:off x="8216027" y="3868267"/>
                <a:ext cx="127800" cy="1116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093A8F58-8ECC-40A3-A3E8-BF7144F6C22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8211707" y="3863947"/>
                  <a:ext cx="1364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9D080747-99C1-409A-AF08-E5C32FE3B935}"/>
                    </a:ext>
                  </a:extLst>
                </p14:cNvPr>
                <p14:cNvContentPartPr/>
                <p14:nvPr/>
              </p14:nvContentPartPr>
              <p14:xfrm>
                <a:off x="8244107" y="3901747"/>
                <a:ext cx="97200" cy="1260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9D080747-99C1-409A-AF08-E5C32FE3B93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8239787" y="3897427"/>
                  <a:ext cx="10584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2138C9E4-89B3-474C-B73B-FB745772FC25}"/>
                    </a:ext>
                  </a:extLst>
                </p14:cNvPr>
                <p14:cNvContentPartPr/>
                <p14:nvPr/>
              </p14:nvContentPartPr>
              <p14:xfrm>
                <a:off x="8318987" y="3841627"/>
                <a:ext cx="88200" cy="11664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2138C9E4-89B3-474C-B73B-FB745772FC25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8314667" y="3837307"/>
                  <a:ext cx="9684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5D0C995E-0C8A-4C0E-9975-6084C4C2DD31}"/>
                    </a:ext>
                  </a:extLst>
                </p14:cNvPr>
                <p14:cNvContentPartPr/>
                <p14:nvPr/>
              </p14:nvContentPartPr>
              <p14:xfrm>
                <a:off x="8463347" y="3805627"/>
                <a:ext cx="103320" cy="13392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5D0C995E-0C8A-4C0E-9975-6084C4C2DD31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8459027" y="3801307"/>
                  <a:ext cx="11196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B4D799EC-FCC5-4D14-80F3-783DF59F9FD0}"/>
                    </a:ext>
                  </a:extLst>
                </p14:cNvPr>
                <p14:cNvContentPartPr/>
                <p14:nvPr/>
              </p14:nvContentPartPr>
              <p14:xfrm>
                <a:off x="8507627" y="3890227"/>
                <a:ext cx="81000" cy="1440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B4D799EC-FCC5-4D14-80F3-783DF59F9FD0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503307" y="3885907"/>
                  <a:ext cx="89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89CC5CB5-88F8-4918-AAA4-64045EDEFDC7}"/>
                    </a:ext>
                  </a:extLst>
                </p14:cNvPr>
                <p14:cNvContentPartPr/>
                <p14:nvPr/>
              </p14:nvContentPartPr>
              <p14:xfrm>
                <a:off x="8602667" y="3803107"/>
                <a:ext cx="86040" cy="11556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89CC5CB5-88F8-4918-AAA4-64045EDEFDC7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8598347" y="3798787"/>
                  <a:ext cx="946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2EA69C9C-8438-4656-9BB1-6A7E442FAB81}"/>
                    </a:ext>
                  </a:extLst>
                </p14:cNvPr>
                <p14:cNvContentPartPr/>
                <p14:nvPr/>
              </p14:nvContentPartPr>
              <p14:xfrm>
                <a:off x="8688707" y="3848107"/>
                <a:ext cx="85680" cy="7164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2EA69C9C-8438-4656-9BB1-6A7E442FAB81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8684387" y="3843787"/>
                  <a:ext cx="943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5B3A04BC-DA7F-4CAA-821E-350D6EF4C368}"/>
                    </a:ext>
                  </a:extLst>
                </p14:cNvPr>
                <p14:cNvContentPartPr/>
                <p14:nvPr/>
              </p14:nvContentPartPr>
              <p14:xfrm>
                <a:off x="8785187" y="3768187"/>
                <a:ext cx="523080" cy="25308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5B3A04BC-DA7F-4CAA-821E-350D6EF4C368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8780867" y="3763867"/>
                  <a:ext cx="53172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498DF60D-CA06-4D46-A0CF-638B5D79D82F}"/>
                    </a:ext>
                  </a:extLst>
                </p14:cNvPr>
                <p14:cNvContentPartPr/>
                <p14:nvPr/>
              </p14:nvContentPartPr>
              <p14:xfrm>
                <a:off x="5296067" y="4178947"/>
                <a:ext cx="5400" cy="6552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498DF60D-CA06-4D46-A0CF-638B5D79D82F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5291747" y="4174627"/>
                  <a:ext cx="1404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B989A055-D9C3-44E8-8719-4AE2D2DB9FDA}"/>
                    </a:ext>
                  </a:extLst>
                </p14:cNvPr>
                <p14:cNvContentPartPr/>
                <p14:nvPr/>
              </p14:nvContentPartPr>
              <p14:xfrm>
                <a:off x="5292467" y="4142227"/>
                <a:ext cx="85320" cy="504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B989A055-D9C3-44E8-8719-4AE2D2DB9FDA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5288147" y="4137907"/>
                  <a:ext cx="939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8CD6D6D4-0309-4639-B6FF-43ED57FA19A4}"/>
                    </a:ext>
                  </a:extLst>
                </p14:cNvPr>
                <p14:cNvContentPartPr/>
                <p14:nvPr/>
              </p14:nvContentPartPr>
              <p14:xfrm>
                <a:off x="5292467" y="4193707"/>
                <a:ext cx="85320" cy="7308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8CD6D6D4-0309-4639-B6FF-43ED57FA19A4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5288147" y="4189387"/>
                  <a:ext cx="939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7FA5F8F3-AC77-4875-977B-C250A8322B20}"/>
                    </a:ext>
                  </a:extLst>
                </p14:cNvPr>
                <p14:cNvContentPartPr/>
                <p14:nvPr/>
              </p14:nvContentPartPr>
              <p14:xfrm>
                <a:off x="5413427" y="4144387"/>
                <a:ext cx="73080" cy="9180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7FA5F8F3-AC77-4875-977B-C250A8322B20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5409107" y="4140067"/>
                  <a:ext cx="8172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D5399DC7-B532-4D88-91FB-7B381F97599B}"/>
                    </a:ext>
                  </a:extLst>
                </p14:cNvPr>
                <p14:cNvContentPartPr/>
                <p14:nvPr/>
              </p14:nvContentPartPr>
              <p14:xfrm>
                <a:off x="5576147" y="4180747"/>
                <a:ext cx="68040" cy="1656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D5399DC7-B532-4D88-91FB-7B381F97599B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5571827" y="4176427"/>
                  <a:ext cx="766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D61C9BED-8E74-43C4-A49A-D6C9EDF79BDB}"/>
                    </a:ext>
                  </a:extLst>
                </p14:cNvPr>
                <p14:cNvContentPartPr/>
                <p14:nvPr/>
              </p14:nvContentPartPr>
              <p14:xfrm>
                <a:off x="5562107" y="4217467"/>
                <a:ext cx="63000" cy="144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D61C9BED-8E74-43C4-A49A-D6C9EDF79BDB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5557787" y="4213147"/>
                  <a:ext cx="71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F2FC8695-F0BF-4C37-A5ED-464C8A0E0D90}"/>
                    </a:ext>
                  </a:extLst>
                </p14:cNvPr>
                <p14:cNvContentPartPr/>
                <p14:nvPr/>
              </p14:nvContentPartPr>
              <p14:xfrm>
                <a:off x="5561387" y="4070587"/>
                <a:ext cx="93600" cy="7740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F2FC8695-F0BF-4C37-A5ED-464C8A0E0D90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5557067" y="4066267"/>
                  <a:ext cx="1022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9BE5006F-945C-4BC5-8887-ED2A2D156E8B}"/>
                    </a:ext>
                  </a:extLst>
                </p14:cNvPr>
                <p14:cNvContentPartPr/>
                <p14:nvPr/>
              </p14:nvContentPartPr>
              <p14:xfrm>
                <a:off x="5675507" y="4158067"/>
                <a:ext cx="93600" cy="11448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9BE5006F-945C-4BC5-8887-ED2A2D156E8B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5671187" y="4153747"/>
                  <a:ext cx="10224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EEC38D9B-BCA8-4A7F-A550-E58384711365}"/>
                    </a:ext>
                  </a:extLst>
                </p14:cNvPr>
                <p14:cNvContentPartPr/>
                <p14:nvPr/>
              </p14:nvContentPartPr>
              <p14:xfrm>
                <a:off x="5705747" y="4193347"/>
                <a:ext cx="97200" cy="2844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EEC38D9B-BCA8-4A7F-A550-E58384711365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5701427" y="4189027"/>
                  <a:ext cx="1058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F401904E-FCEC-49D4-B14B-234E9B664566}"/>
                    </a:ext>
                  </a:extLst>
                </p14:cNvPr>
                <p14:cNvContentPartPr/>
                <p14:nvPr/>
              </p14:nvContentPartPr>
              <p14:xfrm>
                <a:off x="5769107" y="4157347"/>
                <a:ext cx="74520" cy="9504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F401904E-FCEC-49D4-B14B-234E9B664566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5764787" y="4153027"/>
                  <a:ext cx="8316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C8CA7AF5-552D-4CD1-94E1-D01ED7D49ECA}"/>
                    </a:ext>
                  </a:extLst>
                </p14:cNvPr>
                <p14:cNvContentPartPr/>
                <p14:nvPr/>
              </p14:nvContentPartPr>
              <p14:xfrm>
                <a:off x="5841467" y="4187587"/>
                <a:ext cx="48240" cy="7380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C8CA7AF5-552D-4CD1-94E1-D01ED7D49ECA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5837147" y="4183267"/>
                  <a:ext cx="5688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D04BA16B-7A24-4682-A62E-1D9089AB03FC}"/>
                    </a:ext>
                  </a:extLst>
                </p14:cNvPr>
                <p14:cNvContentPartPr/>
                <p14:nvPr/>
              </p14:nvContentPartPr>
              <p14:xfrm>
                <a:off x="5889707" y="4198027"/>
                <a:ext cx="64800" cy="5364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D04BA16B-7A24-4682-A62E-1D9089AB03FC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5885387" y="4193707"/>
                  <a:ext cx="734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84BE5839-6801-4B42-9FD2-073E07EBCE97}"/>
                    </a:ext>
                  </a:extLst>
                </p14:cNvPr>
                <p14:cNvContentPartPr/>
                <p14:nvPr/>
              </p14:nvContentPartPr>
              <p14:xfrm>
                <a:off x="5951267" y="4135387"/>
                <a:ext cx="48960" cy="10332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84BE5839-6801-4B42-9FD2-073E07EBCE97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5946947" y="4131067"/>
                  <a:ext cx="576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7B667802-3F0B-4D60-9E3A-65904860CEF7}"/>
                    </a:ext>
                  </a:extLst>
                </p14:cNvPr>
                <p14:cNvContentPartPr/>
                <p14:nvPr/>
              </p14:nvContentPartPr>
              <p14:xfrm>
                <a:off x="5983667" y="4188667"/>
                <a:ext cx="65160" cy="5616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7B667802-3F0B-4D60-9E3A-65904860CEF7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5979347" y="4184347"/>
                  <a:ext cx="7380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6DF3889A-1F78-4085-AA4C-6CBEB0D027F2}"/>
                    </a:ext>
                  </a:extLst>
                </p14:cNvPr>
                <p14:cNvContentPartPr/>
                <p14:nvPr/>
              </p14:nvContentPartPr>
              <p14:xfrm>
                <a:off x="6045947" y="4118467"/>
                <a:ext cx="131040" cy="24372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6DF3889A-1F78-4085-AA4C-6CBEB0D027F2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6041627" y="4114147"/>
                  <a:ext cx="13968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75184CA5-7EFD-4163-B053-A69257736726}"/>
                    </a:ext>
                  </a:extLst>
                </p14:cNvPr>
                <p14:cNvContentPartPr/>
                <p14:nvPr/>
              </p14:nvContentPartPr>
              <p14:xfrm>
                <a:off x="6145667" y="4122067"/>
                <a:ext cx="61920" cy="24804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75184CA5-7EFD-4163-B053-A69257736726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6141347" y="4117747"/>
                  <a:ext cx="7056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B536F888-170E-44F4-8E19-448277DACDF6}"/>
                    </a:ext>
                  </a:extLst>
                </p14:cNvPr>
                <p14:cNvContentPartPr/>
                <p14:nvPr/>
              </p14:nvContentPartPr>
              <p14:xfrm>
                <a:off x="6302987" y="4206667"/>
                <a:ext cx="116640" cy="432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B536F888-170E-44F4-8E19-448277DACDF6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6298667" y="4202347"/>
                  <a:ext cx="1252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E278D96B-8C15-40ED-9A08-86101CBD3F7E}"/>
                    </a:ext>
                  </a:extLst>
                </p14:cNvPr>
                <p14:cNvContentPartPr/>
                <p14:nvPr/>
              </p14:nvContentPartPr>
              <p14:xfrm>
                <a:off x="6314867" y="4250587"/>
                <a:ext cx="123120" cy="1404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E278D96B-8C15-40ED-9A08-86101CBD3F7E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6310547" y="4246267"/>
                  <a:ext cx="1317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5A52FBFF-3202-401D-B501-E8F83EBABDA4}"/>
                    </a:ext>
                  </a:extLst>
                </p14:cNvPr>
                <p14:cNvContentPartPr/>
                <p14:nvPr/>
              </p14:nvContentPartPr>
              <p14:xfrm>
                <a:off x="6465707" y="4204147"/>
                <a:ext cx="92520" cy="9000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5A52FBFF-3202-401D-B501-E8F83EBABDA4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461387" y="4199827"/>
                  <a:ext cx="101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F25DD618-3871-4C6E-9DB0-1A2E1313BAA6}"/>
                    </a:ext>
                  </a:extLst>
                </p14:cNvPr>
                <p14:cNvContentPartPr/>
                <p14:nvPr/>
              </p14:nvContentPartPr>
              <p14:xfrm>
                <a:off x="6590627" y="4197307"/>
                <a:ext cx="102600" cy="10188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F25DD618-3871-4C6E-9DB0-1A2E1313BAA6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6586307" y="4192987"/>
                  <a:ext cx="1112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E80D4ADC-8EF2-4D99-9412-CDD7B0FAF6BE}"/>
                    </a:ext>
                  </a:extLst>
                </p14:cNvPr>
                <p14:cNvContentPartPr/>
                <p14:nvPr/>
              </p14:nvContentPartPr>
              <p14:xfrm>
                <a:off x="6810947" y="4223947"/>
                <a:ext cx="173520" cy="576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E80D4ADC-8EF2-4D99-9412-CDD7B0FAF6BE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6806627" y="4219627"/>
                  <a:ext cx="1821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295B037-F318-485B-BEFB-FA986771D663}"/>
                    </a:ext>
                  </a:extLst>
                </p14:cNvPr>
                <p14:cNvContentPartPr/>
                <p14:nvPr/>
              </p14:nvContentPartPr>
              <p14:xfrm>
                <a:off x="6843707" y="4260307"/>
                <a:ext cx="125280" cy="1440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295B037-F318-485B-BEFB-FA986771D663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6839387" y="4255987"/>
                  <a:ext cx="13392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5C7654AC-52EB-464F-AC9D-3D16E466225C}"/>
                    </a:ext>
                  </a:extLst>
                </p14:cNvPr>
                <p14:cNvContentPartPr/>
                <p14:nvPr/>
              </p14:nvContentPartPr>
              <p14:xfrm>
                <a:off x="6982667" y="4156987"/>
                <a:ext cx="110160" cy="16884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5C7654AC-52EB-464F-AC9D-3D16E466225C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6978347" y="4152667"/>
                  <a:ext cx="1188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8555E047-173B-4C4D-9C16-0A35E1F98477}"/>
                    </a:ext>
                  </a:extLst>
                </p14:cNvPr>
                <p14:cNvContentPartPr/>
                <p14:nvPr/>
              </p14:nvContentPartPr>
              <p14:xfrm>
                <a:off x="7231427" y="4177147"/>
                <a:ext cx="133200" cy="9756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8555E047-173B-4C4D-9C16-0A35E1F98477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7227107" y="4172827"/>
                  <a:ext cx="14184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FC393B97-3D4A-450C-8964-06BB758470D7}"/>
                    </a:ext>
                  </a:extLst>
                </p14:cNvPr>
                <p14:cNvContentPartPr/>
                <p14:nvPr/>
              </p14:nvContentPartPr>
              <p14:xfrm>
                <a:off x="7399547" y="4169227"/>
                <a:ext cx="75960" cy="9432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FC393B97-3D4A-450C-8964-06BB758470D7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7395227" y="4164907"/>
                  <a:ext cx="846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119E5563-61C5-4F9C-9589-97F08C44C507}"/>
                    </a:ext>
                  </a:extLst>
                </p14:cNvPr>
                <p14:cNvContentPartPr/>
                <p14:nvPr/>
              </p14:nvContentPartPr>
              <p14:xfrm>
                <a:off x="7617707" y="4168867"/>
                <a:ext cx="133560" cy="12096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119E5563-61C5-4F9C-9589-97F08C44C507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7613387" y="4164547"/>
                  <a:ext cx="1422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17D204FB-8460-4845-9ABD-3311798E2B46}"/>
                    </a:ext>
                  </a:extLst>
                </p14:cNvPr>
                <p14:cNvContentPartPr/>
                <p14:nvPr/>
              </p14:nvContentPartPr>
              <p14:xfrm>
                <a:off x="7848827" y="4116307"/>
                <a:ext cx="127800" cy="10692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17D204FB-8460-4845-9ABD-3311798E2B46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7844507" y="4111987"/>
                  <a:ext cx="1364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B79B211C-0915-4D59-87E1-506ABA9F34E7}"/>
                    </a:ext>
                  </a:extLst>
                </p14:cNvPr>
                <p14:cNvContentPartPr/>
                <p14:nvPr/>
              </p14:nvContentPartPr>
              <p14:xfrm>
                <a:off x="8007947" y="4138267"/>
                <a:ext cx="88200" cy="6084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B79B211C-0915-4D59-87E1-506ABA9F34E7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8003627" y="4133947"/>
                  <a:ext cx="9684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6BEA932A-D438-4AEF-863C-5572DE300A48}"/>
                    </a:ext>
                  </a:extLst>
                </p14:cNvPr>
                <p14:cNvContentPartPr/>
                <p14:nvPr/>
              </p14:nvContentPartPr>
              <p14:xfrm>
                <a:off x="8155187" y="4172827"/>
                <a:ext cx="134280" cy="1152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6BEA932A-D438-4AEF-863C-5572DE300A48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8150867" y="4168507"/>
                  <a:ext cx="1429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29619CEE-8284-4851-B364-443D884ACFDD}"/>
                    </a:ext>
                  </a:extLst>
                </p14:cNvPr>
                <p14:cNvContentPartPr/>
                <p14:nvPr/>
              </p14:nvContentPartPr>
              <p14:xfrm>
                <a:off x="8151587" y="4129627"/>
                <a:ext cx="206280" cy="12852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29619CEE-8284-4851-B364-443D884ACFDD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8147267" y="4125307"/>
                  <a:ext cx="2149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E5E3D46D-B3BC-4CA5-A3BB-6CCD07C914FB}"/>
                    </a:ext>
                  </a:extLst>
                </p14:cNvPr>
                <p14:cNvContentPartPr/>
                <p14:nvPr/>
              </p14:nvContentPartPr>
              <p14:xfrm>
                <a:off x="8432747" y="4067707"/>
                <a:ext cx="147240" cy="16812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E5E3D46D-B3BC-4CA5-A3BB-6CCD07C914FB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8428427" y="4063387"/>
                  <a:ext cx="15588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CE172A91-72C1-4288-A6C3-50A660116CBF}"/>
                    </a:ext>
                  </a:extLst>
                </p14:cNvPr>
                <p14:cNvContentPartPr/>
                <p14:nvPr/>
              </p14:nvContentPartPr>
              <p14:xfrm>
                <a:off x="8504747" y="4162387"/>
                <a:ext cx="87480" cy="1080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CE172A91-72C1-4288-A6C3-50A660116CBF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8500427" y="4158067"/>
                  <a:ext cx="961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6209F285-F9A5-48BB-8739-9CC746D66927}"/>
                    </a:ext>
                  </a:extLst>
                </p14:cNvPr>
                <p14:cNvContentPartPr/>
                <p14:nvPr/>
              </p14:nvContentPartPr>
              <p14:xfrm>
                <a:off x="8619587" y="4048627"/>
                <a:ext cx="86760" cy="14436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6209F285-F9A5-48BB-8739-9CC746D66927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8615267" y="4044307"/>
                  <a:ext cx="954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BF40DD24-FA51-45D6-8827-0750402D9F31}"/>
                    </a:ext>
                  </a:extLst>
                </p14:cNvPr>
                <p14:cNvContentPartPr/>
                <p14:nvPr/>
              </p14:nvContentPartPr>
              <p14:xfrm>
                <a:off x="8716427" y="4119187"/>
                <a:ext cx="71280" cy="8856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BF40DD24-FA51-45D6-8827-0750402D9F31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8712107" y="4114867"/>
                  <a:ext cx="7992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A4C18237-E45D-4165-90A7-4D5DCDCF73C8}"/>
                    </a:ext>
                  </a:extLst>
                </p14:cNvPr>
                <p14:cNvContentPartPr/>
                <p14:nvPr/>
              </p14:nvContentPartPr>
              <p14:xfrm>
                <a:off x="8805347" y="4040347"/>
                <a:ext cx="105840" cy="14976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A4C18237-E45D-4165-90A7-4D5DCDCF73C8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8801027" y="4036027"/>
                  <a:ext cx="11448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22157EF9-C6D5-41EC-9CAA-CB4298BCB8D2}"/>
                    </a:ext>
                  </a:extLst>
                </p14:cNvPr>
                <p14:cNvContentPartPr/>
                <p14:nvPr/>
              </p14:nvContentPartPr>
              <p14:xfrm>
                <a:off x="8932067" y="4101907"/>
                <a:ext cx="60480" cy="7164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22157EF9-C6D5-41EC-9CAA-CB4298BCB8D2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8927747" y="4097587"/>
                  <a:ext cx="691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C00E0E66-3832-4574-B835-0DB48597B21E}"/>
                    </a:ext>
                  </a:extLst>
                </p14:cNvPr>
                <p14:cNvContentPartPr/>
                <p14:nvPr/>
              </p14:nvContentPartPr>
              <p14:xfrm>
                <a:off x="8993267" y="4031347"/>
                <a:ext cx="315000" cy="23832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C00E0E66-3832-4574-B835-0DB48597B21E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8988947" y="4027027"/>
                  <a:ext cx="32364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34C96E5C-FF79-4B9C-9214-7AB1A4729225}"/>
                    </a:ext>
                  </a:extLst>
                </p14:cNvPr>
                <p14:cNvContentPartPr/>
                <p14:nvPr/>
              </p14:nvContentPartPr>
              <p14:xfrm>
                <a:off x="5607467" y="4552267"/>
                <a:ext cx="80280" cy="8172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34C96E5C-FF79-4B9C-9214-7AB1A4729225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5603147" y="4547947"/>
                  <a:ext cx="8892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FD4BD97B-29C7-4DA5-8D42-599ED095DE52}"/>
                    </a:ext>
                  </a:extLst>
                </p14:cNvPr>
                <p14:cNvContentPartPr/>
                <p14:nvPr/>
              </p14:nvContentPartPr>
              <p14:xfrm>
                <a:off x="6288587" y="4556947"/>
                <a:ext cx="93600" cy="1512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FD4BD97B-29C7-4DA5-8D42-599ED095DE52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6284267" y="4552627"/>
                  <a:ext cx="10224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7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5162CB1F-CFEC-4D18-898F-CF64A20CA3DC}"/>
                    </a:ext>
                  </a:extLst>
                </p14:cNvPr>
                <p14:cNvContentPartPr/>
                <p14:nvPr/>
              </p14:nvContentPartPr>
              <p14:xfrm>
                <a:off x="6302987" y="4595467"/>
                <a:ext cx="108000" cy="828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5162CB1F-CFEC-4D18-898F-CF64A20CA3DC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6298667" y="4591147"/>
                  <a:ext cx="1166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9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F7F316CF-6817-4AAB-B074-7FAA3EBC19B0}"/>
                    </a:ext>
                  </a:extLst>
                </p14:cNvPr>
                <p14:cNvContentPartPr/>
                <p14:nvPr/>
              </p14:nvContentPartPr>
              <p14:xfrm>
                <a:off x="6453827" y="4570627"/>
                <a:ext cx="91440" cy="540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F7F316CF-6817-4AAB-B074-7FAA3EBC19B0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6449507" y="4566307"/>
                  <a:ext cx="1000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1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64CA5CB7-8AB0-439E-B6C1-B4FB7C5EF843}"/>
                    </a:ext>
                  </a:extLst>
                </p14:cNvPr>
                <p14:cNvContentPartPr/>
                <p14:nvPr/>
              </p14:nvContentPartPr>
              <p14:xfrm>
                <a:off x="6570827" y="4510147"/>
                <a:ext cx="70920" cy="11556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64CA5CB7-8AB0-439E-B6C1-B4FB7C5EF843}"/>
                    </a:ext>
                  </a:extLst>
                </p:cNvPr>
                <p:cNvPicPr/>
                <p:nvPr/>
              </p:nvPicPr>
              <p:blipFill>
                <a:blip r:embed="rId592"/>
                <a:stretch>
                  <a:fillRect/>
                </a:stretch>
              </p:blipFill>
              <p:spPr>
                <a:xfrm>
                  <a:off x="6566507" y="4505827"/>
                  <a:ext cx="795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3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4D045891-C693-415B-9EE6-831F9466EDD0}"/>
                    </a:ext>
                  </a:extLst>
                </p14:cNvPr>
                <p14:cNvContentPartPr/>
                <p14:nvPr/>
              </p14:nvContentPartPr>
              <p14:xfrm>
                <a:off x="6594227" y="4496467"/>
                <a:ext cx="303120" cy="18360"/>
              </p14:xfrm>
            </p:contentPart>
          </mc:Choice>
          <mc:Fallback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4D045891-C693-415B-9EE6-831F9466EDD0}"/>
                    </a:ext>
                  </a:extLst>
                </p:cNvPr>
                <p:cNvPicPr/>
                <p:nvPr/>
              </p:nvPicPr>
              <p:blipFill>
                <a:blip r:embed="rId594"/>
                <a:stretch>
                  <a:fillRect/>
                </a:stretch>
              </p:blipFill>
              <p:spPr>
                <a:xfrm>
                  <a:off x="6589907" y="4492147"/>
                  <a:ext cx="3117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5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BD64C8D1-2023-4A29-AA05-EBED7B30A294}"/>
                    </a:ext>
                  </a:extLst>
                </p14:cNvPr>
                <p14:cNvContentPartPr/>
                <p14:nvPr/>
              </p14:nvContentPartPr>
              <p14:xfrm>
                <a:off x="6801587" y="4558747"/>
                <a:ext cx="84240" cy="16920"/>
              </p14:xfrm>
            </p:contentPart>
          </mc:Choice>
          <mc:Fallback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BD64C8D1-2023-4A29-AA05-EBED7B30A294}"/>
                    </a:ext>
                  </a:extLst>
                </p:cNvPr>
                <p:cNvPicPr/>
                <p:nvPr/>
              </p:nvPicPr>
              <p:blipFill>
                <a:blip r:embed="rId596"/>
                <a:stretch>
                  <a:fillRect/>
                </a:stretch>
              </p:blipFill>
              <p:spPr>
                <a:xfrm>
                  <a:off x="6797267" y="4554427"/>
                  <a:ext cx="928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7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BAFFCBD4-5FE4-44F7-A47B-CBA5946BA3B9}"/>
                    </a:ext>
                  </a:extLst>
                </p14:cNvPr>
                <p14:cNvContentPartPr/>
                <p14:nvPr/>
              </p14:nvContentPartPr>
              <p14:xfrm>
                <a:off x="6920387" y="4484587"/>
                <a:ext cx="93240" cy="11916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BAFFCBD4-5FE4-44F7-A47B-CBA5946BA3B9}"/>
                    </a:ext>
                  </a:extLst>
                </p:cNvPr>
                <p:cNvPicPr/>
                <p:nvPr/>
              </p:nvPicPr>
              <p:blipFill>
                <a:blip r:embed="rId598"/>
                <a:stretch>
                  <a:fillRect/>
                </a:stretch>
              </p:blipFill>
              <p:spPr>
                <a:xfrm>
                  <a:off x="6916067" y="4480267"/>
                  <a:ext cx="1018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9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FA657884-4D11-4461-A7CD-EE5D34844F6D}"/>
                    </a:ext>
                  </a:extLst>
                </p14:cNvPr>
                <p14:cNvContentPartPr/>
                <p14:nvPr/>
              </p14:nvContentPartPr>
              <p14:xfrm>
                <a:off x="7125587" y="4528147"/>
                <a:ext cx="79560" cy="828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FA657884-4D11-4461-A7CD-EE5D34844F6D}"/>
                    </a:ext>
                  </a:extLst>
                </p:cNvPr>
                <p:cNvPicPr/>
                <p:nvPr/>
              </p:nvPicPr>
              <p:blipFill>
                <a:blip r:embed="rId600"/>
                <a:stretch>
                  <a:fillRect/>
                </a:stretch>
              </p:blipFill>
              <p:spPr>
                <a:xfrm>
                  <a:off x="7121267" y="4523827"/>
                  <a:ext cx="882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1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A88B3E94-F93D-4548-BE50-57CDA1BB5AF1}"/>
                    </a:ext>
                  </a:extLst>
                </p14:cNvPr>
                <p14:cNvContentPartPr/>
                <p14:nvPr/>
              </p14:nvContentPartPr>
              <p14:xfrm>
                <a:off x="7353827" y="4443547"/>
                <a:ext cx="92880" cy="147960"/>
              </p14:xfrm>
            </p:contentPart>
          </mc:Choice>
          <mc:Fallback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A88B3E94-F93D-4548-BE50-57CDA1BB5AF1}"/>
                    </a:ext>
                  </a:extLst>
                </p:cNvPr>
                <p:cNvPicPr/>
                <p:nvPr/>
              </p:nvPicPr>
              <p:blipFill>
                <a:blip r:embed="rId602"/>
                <a:stretch>
                  <a:fillRect/>
                </a:stretch>
              </p:blipFill>
              <p:spPr>
                <a:xfrm>
                  <a:off x="7349507" y="4439227"/>
                  <a:ext cx="10152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3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8EFE7C1B-349F-4CB5-8280-7D8D47D9BE5B}"/>
                    </a:ext>
                  </a:extLst>
                </p14:cNvPr>
                <p14:cNvContentPartPr/>
                <p14:nvPr/>
              </p14:nvContentPartPr>
              <p14:xfrm>
                <a:off x="7370027" y="4418347"/>
                <a:ext cx="125640" cy="828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8EFE7C1B-349F-4CB5-8280-7D8D47D9BE5B}"/>
                    </a:ext>
                  </a:extLst>
                </p:cNvPr>
                <p:cNvPicPr/>
                <p:nvPr/>
              </p:nvPicPr>
              <p:blipFill>
                <a:blip r:embed="rId604"/>
                <a:stretch>
                  <a:fillRect/>
                </a:stretch>
              </p:blipFill>
              <p:spPr>
                <a:xfrm>
                  <a:off x="7365707" y="4414027"/>
                  <a:ext cx="1342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5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26479CF9-D1E5-4E8D-A86E-B9A309DCBB0A}"/>
                    </a:ext>
                  </a:extLst>
                </p14:cNvPr>
                <p14:cNvContentPartPr/>
                <p14:nvPr/>
              </p14:nvContentPartPr>
              <p14:xfrm>
                <a:off x="7631747" y="4446427"/>
                <a:ext cx="84600" cy="12528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26479CF9-D1E5-4E8D-A86E-B9A309DCBB0A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7627427" y="4442107"/>
                  <a:ext cx="932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7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79529B88-07DD-45F1-8E5D-30330D7AE497}"/>
                    </a:ext>
                  </a:extLst>
                </p14:cNvPr>
                <p14:cNvContentPartPr/>
                <p14:nvPr/>
              </p14:nvContentPartPr>
              <p14:xfrm>
                <a:off x="7776107" y="4466227"/>
                <a:ext cx="93240" cy="1332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79529B88-07DD-45F1-8E5D-30330D7AE497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7771787" y="4461907"/>
                  <a:ext cx="1018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9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59050CE6-216D-44E0-AA56-4004262D72C7}"/>
                    </a:ext>
                  </a:extLst>
                </p14:cNvPr>
                <p14:cNvContentPartPr/>
                <p14:nvPr/>
              </p14:nvContentPartPr>
              <p14:xfrm>
                <a:off x="7889867" y="4445707"/>
                <a:ext cx="87120" cy="9072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59050CE6-216D-44E0-AA56-4004262D72C7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7885547" y="4441387"/>
                  <a:ext cx="9576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1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67A1C51B-4D75-4E52-8812-96DC7FA5CCE8}"/>
                    </a:ext>
                  </a:extLst>
                </p14:cNvPr>
                <p14:cNvContentPartPr/>
                <p14:nvPr/>
              </p14:nvContentPartPr>
              <p14:xfrm>
                <a:off x="8001107" y="4420507"/>
                <a:ext cx="79200" cy="10116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67A1C51B-4D75-4E52-8812-96DC7FA5CCE8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7996787" y="4416187"/>
                  <a:ext cx="8784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3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18843F86-17C7-4CAB-BD32-AC65FF68A515}"/>
                    </a:ext>
                  </a:extLst>
                </p14:cNvPr>
                <p14:cNvContentPartPr/>
                <p14:nvPr/>
              </p14:nvContentPartPr>
              <p14:xfrm>
                <a:off x="8213147" y="4426987"/>
                <a:ext cx="82800" cy="396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18843F86-17C7-4CAB-BD32-AC65FF68A515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8208827" y="4422667"/>
                  <a:ext cx="9144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5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BE72EFFB-3AC2-43E6-92C3-7287E511F309}"/>
                    </a:ext>
                  </a:extLst>
                </p14:cNvPr>
                <p14:cNvContentPartPr/>
                <p14:nvPr/>
              </p14:nvContentPartPr>
              <p14:xfrm>
                <a:off x="8191187" y="4460467"/>
                <a:ext cx="106920" cy="936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BE72EFFB-3AC2-43E6-92C3-7287E511F309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186867" y="4456147"/>
                  <a:ext cx="115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7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E1D05D21-F2AF-4CE7-B56D-A87A68D9CE70}"/>
                    </a:ext>
                  </a:extLst>
                </p14:cNvPr>
                <p14:cNvContentPartPr/>
                <p14:nvPr/>
              </p14:nvContentPartPr>
              <p14:xfrm>
                <a:off x="8286587" y="4387747"/>
                <a:ext cx="94320" cy="13644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E1D05D21-F2AF-4CE7-B56D-A87A68D9CE70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8282267" y="4383427"/>
                  <a:ext cx="102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9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49E1DD33-7FA4-4DB1-A1C6-30AFD47A2937}"/>
                    </a:ext>
                  </a:extLst>
                </p14:cNvPr>
                <p14:cNvContentPartPr/>
                <p14:nvPr/>
              </p14:nvContentPartPr>
              <p14:xfrm>
                <a:off x="8474867" y="4323307"/>
                <a:ext cx="79920" cy="163800"/>
              </p14:xfrm>
            </p:contentPart>
          </mc:Choice>
          <mc:Fallback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49E1DD33-7FA4-4DB1-A1C6-30AFD47A2937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8470547" y="4318987"/>
                  <a:ext cx="885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1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C1869787-1168-4A80-BC8F-E4000D3B3347}"/>
                    </a:ext>
                  </a:extLst>
                </p14:cNvPr>
                <p14:cNvContentPartPr/>
                <p14:nvPr/>
              </p14:nvContentPartPr>
              <p14:xfrm>
                <a:off x="8499707" y="4392787"/>
                <a:ext cx="80280" cy="1656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C1869787-1168-4A80-BC8F-E4000D3B3347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8495387" y="4388467"/>
                  <a:ext cx="889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3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BF79DCD5-ECED-4DD3-B67C-BAA13EDB1AA4}"/>
                    </a:ext>
                  </a:extLst>
                </p14:cNvPr>
                <p14:cNvContentPartPr/>
                <p14:nvPr/>
              </p14:nvContentPartPr>
              <p14:xfrm>
                <a:off x="8584667" y="4306027"/>
                <a:ext cx="74880" cy="16308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BF79DCD5-ECED-4DD3-B67C-BAA13EDB1AA4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8580347" y="4301707"/>
                  <a:ext cx="835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5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0D287475-DCD5-4EE2-8269-749B5CE26C45}"/>
                    </a:ext>
                  </a:extLst>
                </p14:cNvPr>
                <p14:cNvContentPartPr/>
                <p14:nvPr/>
              </p14:nvContentPartPr>
              <p14:xfrm>
                <a:off x="8667467" y="4365787"/>
                <a:ext cx="62280" cy="9576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0D287475-DCD5-4EE2-8269-749B5CE26C45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8663147" y="4361467"/>
                  <a:ext cx="709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7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31922F5E-2C9A-42E6-89A3-DE85EE6C0F52}"/>
                    </a:ext>
                  </a:extLst>
                </p14:cNvPr>
                <p14:cNvContentPartPr/>
                <p14:nvPr/>
              </p14:nvContentPartPr>
              <p14:xfrm>
                <a:off x="8746307" y="4291267"/>
                <a:ext cx="91440" cy="17244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31922F5E-2C9A-42E6-89A3-DE85EE6C0F52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8741987" y="4286947"/>
                  <a:ext cx="1000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9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88B2D6E8-B2E1-48F7-B8AF-D978B811CE29}"/>
                    </a:ext>
                  </a:extLst>
                </p14:cNvPr>
                <p14:cNvContentPartPr/>
                <p14:nvPr/>
              </p14:nvContentPartPr>
              <p14:xfrm>
                <a:off x="8844227" y="4310707"/>
                <a:ext cx="136440" cy="12600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88B2D6E8-B2E1-48F7-B8AF-D978B811CE29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8839907" y="4306387"/>
                  <a:ext cx="1450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1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51E10CE7-C770-436F-B00F-2782A2691F25}"/>
                    </a:ext>
                  </a:extLst>
                </p14:cNvPr>
                <p14:cNvContentPartPr/>
                <p14:nvPr/>
              </p14:nvContentPartPr>
              <p14:xfrm>
                <a:off x="8945027" y="4267507"/>
                <a:ext cx="396360" cy="324720"/>
              </p14:xfrm>
            </p:contentPart>
          </mc:Choice>
          <mc:Fallback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51E10CE7-C770-436F-B00F-2782A2691F25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8940707" y="4263187"/>
                  <a:ext cx="40500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3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47000177-A544-43EE-8AA8-BB601F6EC7B1}"/>
                    </a:ext>
                  </a:extLst>
                </p14:cNvPr>
                <p14:cNvContentPartPr/>
                <p14:nvPr/>
              </p14:nvContentPartPr>
              <p14:xfrm>
                <a:off x="3719987" y="1841467"/>
                <a:ext cx="1953720" cy="70812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47000177-A544-43EE-8AA8-BB601F6EC7B1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3715667" y="1837147"/>
                  <a:ext cx="1962360" cy="71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5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9AE2A347-D9C3-430B-B73B-1327E3996B2B}"/>
                    </a:ext>
                  </a:extLst>
                </p14:cNvPr>
                <p14:cNvContentPartPr/>
                <p14:nvPr/>
              </p14:nvContentPartPr>
              <p14:xfrm>
                <a:off x="5674427" y="2469667"/>
                <a:ext cx="432000" cy="251280"/>
              </p14:xfrm>
            </p:contentPart>
          </mc:Choice>
          <mc:Fallback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9AE2A347-D9C3-430B-B73B-1327E3996B2B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5670107" y="2465347"/>
                  <a:ext cx="44064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7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720157BF-7ED8-4B33-AB05-4BAB6D844DC7}"/>
                    </a:ext>
                  </a:extLst>
                </p14:cNvPr>
                <p14:cNvContentPartPr/>
                <p14:nvPr/>
              </p14:nvContentPartPr>
              <p14:xfrm>
                <a:off x="5581187" y="2379667"/>
                <a:ext cx="345960" cy="26028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720157BF-7ED8-4B33-AB05-4BAB6D844DC7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5576867" y="2375347"/>
                  <a:ext cx="35460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9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F4CC13D-8BA2-4CC4-A964-975D38CA84D8}"/>
                    </a:ext>
                  </a:extLst>
                </p14:cNvPr>
                <p14:cNvContentPartPr/>
                <p14:nvPr/>
              </p14:nvContentPartPr>
              <p14:xfrm>
                <a:off x="8186147" y="2863147"/>
                <a:ext cx="392040" cy="1512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F4CC13D-8BA2-4CC4-A964-975D38CA84D8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8181827" y="2858827"/>
                  <a:ext cx="40068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1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F45CF370-FFF0-4B5C-BE95-146FDAE790E7}"/>
                    </a:ext>
                  </a:extLst>
                </p14:cNvPr>
                <p14:cNvContentPartPr/>
                <p14:nvPr/>
              </p14:nvContentPartPr>
              <p14:xfrm>
                <a:off x="8007947" y="2755147"/>
                <a:ext cx="439920" cy="181080"/>
              </p14:xfrm>
            </p:contentPart>
          </mc:Choice>
          <mc:Fallback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F45CF370-FFF0-4B5C-BE95-146FDAE790E7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8003627" y="2750827"/>
                  <a:ext cx="4485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3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68EF5E4C-CFA5-408C-959A-906170EDE1F8}"/>
                    </a:ext>
                  </a:extLst>
                </p14:cNvPr>
                <p14:cNvContentPartPr/>
                <p14:nvPr/>
              </p14:nvContentPartPr>
              <p14:xfrm>
                <a:off x="8716067" y="2767747"/>
                <a:ext cx="20160" cy="240840"/>
              </p14:xfrm>
            </p:contentPart>
          </mc:Choice>
          <mc:Fallback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68EF5E4C-CFA5-408C-959A-906170EDE1F8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8711747" y="2763427"/>
                  <a:ext cx="2880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5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1B144C80-ADB1-4BB9-8BEA-31E9D3C03C93}"/>
                    </a:ext>
                  </a:extLst>
                </p14:cNvPr>
                <p14:cNvContentPartPr/>
                <p14:nvPr/>
              </p14:nvContentPartPr>
              <p14:xfrm>
                <a:off x="8698787" y="2737507"/>
                <a:ext cx="122400" cy="212040"/>
              </p14:xfrm>
            </p:contentPart>
          </mc:Choice>
          <mc:Fallback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1B144C80-ADB1-4BB9-8BEA-31E9D3C03C93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8694467" y="2733187"/>
                  <a:ext cx="13104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7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6C561418-CB92-44CE-9758-729477346FBB}"/>
                    </a:ext>
                  </a:extLst>
                </p14:cNvPr>
                <p14:cNvContentPartPr/>
                <p14:nvPr/>
              </p14:nvContentPartPr>
              <p14:xfrm>
                <a:off x="8866547" y="2856667"/>
                <a:ext cx="115560" cy="70560"/>
              </p14:xfrm>
            </p:contentPart>
          </mc:Choice>
          <mc:Fallback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6C561418-CB92-44CE-9758-729477346FBB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8862227" y="2852347"/>
                  <a:ext cx="1242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9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E9933441-8039-449B-82AC-8ECC58872768}"/>
                    </a:ext>
                  </a:extLst>
                </p14:cNvPr>
                <p14:cNvContentPartPr/>
                <p14:nvPr/>
              </p14:nvContentPartPr>
              <p14:xfrm>
                <a:off x="8969147" y="2812747"/>
                <a:ext cx="87840" cy="15048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E9933441-8039-449B-82AC-8ECC58872768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8964827" y="2808427"/>
                  <a:ext cx="964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1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F36F3C13-A9E5-42C2-8B6D-B396DDCB7BF7}"/>
                    </a:ext>
                  </a:extLst>
                </p14:cNvPr>
                <p14:cNvContentPartPr/>
                <p14:nvPr/>
              </p14:nvContentPartPr>
              <p14:xfrm>
                <a:off x="9078587" y="2727067"/>
                <a:ext cx="86760" cy="204120"/>
              </p14:xfrm>
            </p:contentPart>
          </mc:Choice>
          <mc:Fallback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F36F3C13-A9E5-42C2-8B6D-B396DDCB7BF7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9074267" y="2722747"/>
                  <a:ext cx="9540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3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83A9356B-84AB-494F-BCA1-F507125AF6E6}"/>
                    </a:ext>
                  </a:extLst>
                </p14:cNvPr>
                <p14:cNvContentPartPr/>
                <p14:nvPr/>
              </p14:nvContentPartPr>
              <p14:xfrm>
                <a:off x="9294587" y="2841907"/>
                <a:ext cx="130680" cy="25560"/>
              </p14:xfrm>
            </p:contentPart>
          </mc:Choice>
          <mc:Fallback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83A9356B-84AB-494F-BCA1-F507125AF6E6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9290267" y="2837587"/>
                  <a:ext cx="1393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5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8A318594-AEF7-4DD8-9E35-9274A50681E9}"/>
                    </a:ext>
                  </a:extLst>
                </p14:cNvPr>
                <p14:cNvContentPartPr/>
                <p14:nvPr/>
              </p14:nvContentPartPr>
              <p14:xfrm>
                <a:off x="9486827" y="2723467"/>
                <a:ext cx="163080" cy="19692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8A318594-AEF7-4DD8-9E35-9274A50681E9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9482507" y="2719147"/>
                  <a:ext cx="1717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7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1F9F6DE1-6AFF-4E68-9AB9-532CD2F54DFF}"/>
                    </a:ext>
                  </a:extLst>
                </p14:cNvPr>
                <p14:cNvContentPartPr/>
                <p14:nvPr/>
              </p14:nvContentPartPr>
              <p14:xfrm>
                <a:off x="9703187" y="2707987"/>
                <a:ext cx="172800" cy="23328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1F9F6DE1-6AFF-4E68-9AB9-532CD2F54DFF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9698867" y="2703667"/>
                  <a:ext cx="18144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9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ED926949-FAA0-41F8-8584-D23A0B3D8438}"/>
                    </a:ext>
                  </a:extLst>
                </p14:cNvPr>
                <p14:cNvContentPartPr/>
                <p14:nvPr/>
              </p14:nvContentPartPr>
              <p14:xfrm>
                <a:off x="10257587" y="2686387"/>
                <a:ext cx="188280" cy="221400"/>
              </p14:xfrm>
            </p:contentPart>
          </mc:Choice>
          <mc:Fallback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ED926949-FAA0-41F8-8584-D23A0B3D8438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10253267" y="2682067"/>
                  <a:ext cx="19692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1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220C84C3-2BA5-4AA7-AC07-A48CBEEB494B}"/>
                    </a:ext>
                  </a:extLst>
                </p14:cNvPr>
                <p14:cNvContentPartPr/>
                <p14:nvPr/>
              </p14:nvContentPartPr>
              <p14:xfrm>
                <a:off x="10336787" y="2832547"/>
                <a:ext cx="85680" cy="16920"/>
              </p14:xfrm>
            </p:contentPart>
          </mc:Choice>
          <mc:Fallback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220C84C3-2BA5-4AA7-AC07-A48CBEEB494B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10332467" y="2828227"/>
                  <a:ext cx="9432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3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6EDCFD32-C5C0-4D18-A863-22A9E058AF62}"/>
                    </a:ext>
                  </a:extLst>
                </p14:cNvPr>
                <p14:cNvContentPartPr/>
                <p14:nvPr/>
              </p14:nvContentPartPr>
              <p14:xfrm>
                <a:off x="10515347" y="2678467"/>
                <a:ext cx="120960" cy="22284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6EDCFD32-C5C0-4D18-A863-22A9E058AF62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10511027" y="2674147"/>
                  <a:ext cx="1296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5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00B70C3E-D84A-498B-A544-09555C491CF2}"/>
                    </a:ext>
                  </a:extLst>
                </p14:cNvPr>
                <p14:cNvContentPartPr/>
                <p14:nvPr/>
              </p14:nvContentPartPr>
              <p14:xfrm>
                <a:off x="10696787" y="2736427"/>
                <a:ext cx="294120" cy="123840"/>
              </p14:xfrm>
            </p:contentPart>
          </mc:Choice>
          <mc:Fallback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00B70C3E-D84A-498B-A544-09555C491CF2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10692467" y="2732107"/>
                  <a:ext cx="3027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7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714A7EF7-30B8-4DFF-B5A8-7B4448DDE150}"/>
                    </a:ext>
                  </a:extLst>
                </p14:cNvPr>
                <p14:cNvContentPartPr/>
                <p14:nvPr/>
              </p14:nvContentPartPr>
              <p14:xfrm>
                <a:off x="9932147" y="2680267"/>
                <a:ext cx="51840" cy="25812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714A7EF7-30B8-4DFF-B5A8-7B4448DDE150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9927827" y="2675947"/>
                  <a:ext cx="6048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9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E0529E19-10F1-47D1-9AB0-E0EABDB6DC76}"/>
                    </a:ext>
                  </a:extLst>
                </p14:cNvPr>
                <p14:cNvContentPartPr/>
                <p14:nvPr/>
              </p14:nvContentPartPr>
              <p14:xfrm>
                <a:off x="9995867" y="2808427"/>
                <a:ext cx="55440" cy="828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E0529E19-10F1-47D1-9AB0-E0EABDB6DC76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9991547" y="2804107"/>
                  <a:ext cx="640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1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8529A3F8-DB13-4D09-A0FF-BFAC722F9722}"/>
                    </a:ext>
                  </a:extLst>
                </p14:cNvPr>
                <p14:cNvContentPartPr/>
                <p14:nvPr/>
              </p14:nvContentPartPr>
              <p14:xfrm>
                <a:off x="10045187" y="2750107"/>
                <a:ext cx="44280" cy="104040"/>
              </p14:xfrm>
            </p:contentPart>
          </mc:Choice>
          <mc:Fallback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8529A3F8-DB13-4D09-A0FF-BFAC722F9722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10040867" y="2745787"/>
                  <a:ext cx="529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3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9E29570E-0F8E-4240-AE7A-1EB1E0D18688}"/>
                    </a:ext>
                  </a:extLst>
                </p14:cNvPr>
                <p14:cNvContentPartPr/>
                <p14:nvPr/>
              </p14:nvContentPartPr>
              <p14:xfrm>
                <a:off x="10054907" y="2745067"/>
                <a:ext cx="70920" cy="154800"/>
              </p14:xfrm>
            </p:contentPart>
          </mc:Choice>
          <mc:Fallback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9E29570E-0F8E-4240-AE7A-1EB1E0D18688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10050587" y="2740747"/>
                  <a:ext cx="7956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5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D6B143F1-F9B9-45AB-B106-5BC6D6195C08}"/>
                    </a:ext>
                  </a:extLst>
                </p14:cNvPr>
                <p14:cNvContentPartPr/>
                <p14:nvPr/>
              </p14:nvContentPartPr>
              <p14:xfrm>
                <a:off x="10147427" y="2795107"/>
                <a:ext cx="37800" cy="5760"/>
              </p14:xfrm>
            </p:contentPart>
          </mc:Choice>
          <mc:Fallback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D6B143F1-F9B9-45AB-B106-5BC6D6195C08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10143107" y="2790787"/>
                  <a:ext cx="4644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7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3B7C30BE-EE0E-49C8-8134-10F02840C6A2}"/>
                    </a:ext>
                  </a:extLst>
                </p14:cNvPr>
                <p14:cNvContentPartPr/>
                <p14:nvPr/>
              </p14:nvContentPartPr>
              <p14:xfrm>
                <a:off x="10197467" y="2741827"/>
                <a:ext cx="50040" cy="98280"/>
              </p14:xfrm>
            </p:contentPart>
          </mc:Choice>
          <mc:Fallback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3B7C30BE-EE0E-49C8-8134-10F02840C6A2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10193147" y="2737507"/>
                  <a:ext cx="5868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9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A84988E1-F83A-4805-9B0B-4B64EC1B0DA6}"/>
                    </a:ext>
                  </a:extLst>
                </p14:cNvPr>
                <p14:cNvContentPartPr/>
                <p14:nvPr/>
              </p14:nvContentPartPr>
              <p14:xfrm>
                <a:off x="10209707" y="2659027"/>
                <a:ext cx="82440" cy="258120"/>
              </p14:xfrm>
            </p:contentPart>
          </mc:Choice>
          <mc:Fallback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A84988E1-F83A-4805-9B0B-4B64EC1B0DA6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10205387" y="2654707"/>
                  <a:ext cx="9108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1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101A78B6-24A0-4FA9-BC70-02348183E846}"/>
                    </a:ext>
                  </a:extLst>
                </p14:cNvPr>
                <p14:cNvContentPartPr/>
                <p14:nvPr/>
              </p14:nvContentPartPr>
              <p14:xfrm>
                <a:off x="9291347" y="3164467"/>
                <a:ext cx="144000" cy="114120"/>
              </p14:xfrm>
            </p:contentPart>
          </mc:Choice>
          <mc:Fallback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101A78B6-24A0-4FA9-BC70-02348183E846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9287027" y="3160147"/>
                  <a:ext cx="152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3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FCA5FC6B-2C23-44B0-BFD4-0F5AD07E3149}"/>
                    </a:ext>
                  </a:extLst>
                </p14:cNvPr>
                <p14:cNvContentPartPr/>
                <p14:nvPr/>
              </p14:nvContentPartPr>
              <p14:xfrm>
                <a:off x="9476747" y="3159787"/>
                <a:ext cx="78480" cy="128520"/>
              </p14:xfrm>
            </p:contentPart>
          </mc:Choice>
          <mc:Fallback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FCA5FC6B-2C23-44B0-BFD4-0F5AD07E3149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9472427" y="3155467"/>
                  <a:ext cx="871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5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AC253347-05F8-4C48-86D2-A2BC5DC4A42E}"/>
                    </a:ext>
                  </a:extLst>
                </p14:cNvPr>
                <p14:cNvContentPartPr/>
                <p14:nvPr/>
              </p14:nvContentPartPr>
              <p14:xfrm>
                <a:off x="9587627" y="3277147"/>
                <a:ext cx="23400" cy="87120"/>
              </p14:xfrm>
            </p:contentPart>
          </mc:Choice>
          <mc:Fallback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AC253347-05F8-4C48-86D2-A2BC5DC4A42E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9583307" y="3272827"/>
                  <a:ext cx="3204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7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143E5872-7A8E-4674-BA1E-9D0100403C5D}"/>
                    </a:ext>
                  </a:extLst>
                </p14:cNvPr>
                <p14:cNvContentPartPr/>
                <p14:nvPr/>
              </p14:nvContentPartPr>
              <p14:xfrm>
                <a:off x="9716147" y="3131347"/>
                <a:ext cx="121680" cy="125640"/>
              </p14:xfrm>
            </p:contentPart>
          </mc:Choice>
          <mc:Fallback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143E5872-7A8E-4674-BA1E-9D0100403C5D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9711827" y="3127027"/>
                  <a:ext cx="1303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9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742C37C6-4278-4EF4-9F5D-A8A9BF94B5AE}"/>
                    </a:ext>
                  </a:extLst>
                </p14:cNvPr>
                <p14:cNvContentPartPr/>
                <p14:nvPr/>
              </p14:nvContentPartPr>
              <p14:xfrm>
                <a:off x="9866267" y="3133147"/>
                <a:ext cx="127440" cy="125280"/>
              </p14:xfrm>
            </p:contentPart>
          </mc:Choice>
          <mc:Fallback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742C37C6-4278-4EF4-9F5D-A8A9BF94B5AE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9861947" y="3128827"/>
                  <a:ext cx="136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1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D5447E69-AAFA-47A8-8095-2464D8D7BBFB}"/>
                    </a:ext>
                  </a:extLst>
                </p14:cNvPr>
                <p14:cNvContentPartPr/>
                <p14:nvPr/>
              </p14:nvContentPartPr>
              <p14:xfrm>
                <a:off x="9145547" y="3085267"/>
                <a:ext cx="166680" cy="286200"/>
              </p14:xfrm>
            </p:contentPart>
          </mc:Choice>
          <mc:Fallback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D5447E69-AAFA-47A8-8095-2464D8D7BBFB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9141227" y="3080947"/>
                  <a:ext cx="175320" cy="29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3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B62EE51D-3E44-44E3-A4A7-5843E3C180D2}"/>
                    </a:ext>
                  </a:extLst>
                </p14:cNvPr>
                <p14:cNvContentPartPr/>
                <p14:nvPr/>
              </p14:nvContentPartPr>
              <p14:xfrm>
                <a:off x="10017827" y="3048547"/>
                <a:ext cx="136440" cy="311040"/>
              </p14:xfrm>
            </p:contentPart>
          </mc:Choice>
          <mc:Fallback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B62EE51D-3E44-44E3-A4A7-5843E3C180D2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10013507" y="3044227"/>
                  <a:ext cx="14508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5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3DE9BEA1-6D0E-4322-BC72-8D29672973DC}"/>
                    </a:ext>
                  </a:extLst>
                </p14:cNvPr>
                <p14:cNvContentPartPr/>
                <p14:nvPr/>
              </p14:nvContentPartPr>
              <p14:xfrm>
                <a:off x="10276307" y="3040267"/>
                <a:ext cx="71280" cy="246600"/>
              </p14:xfrm>
            </p:contentPart>
          </mc:Choice>
          <mc:Fallback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3DE9BEA1-6D0E-4322-BC72-8D29672973DC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10271987" y="3035947"/>
                  <a:ext cx="7992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7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22D08B2D-0D82-40FC-AF2F-8CEC8C5A32E5}"/>
                    </a:ext>
                  </a:extLst>
                </p14:cNvPr>
                <p14:cNvContentPartPr/>
                <p14:nvPr/>
              </p14:nvContentPartPr>
              <p14:xfrm>
                <a:off x="10462787" y="3101467"/>
                <a:ext cx="15480" cy="129960"/>
              </p14:xfrm>
            </p:contentPart>
          </mc:Choice>
          <mc:Fallback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22D08B2D-0D82-40FC-AF2F-8CEC8C5A32E5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10458467" y="3097147"/>
                  <a:ext cx="2412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9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9486E412-F053-43F7-835A-86D4D6445D57}"/>
                    </a:ext>
                  </a:extLst>
                </p14:cNvPr>
                <p14:cNvContentPartPr/>
                <p14:nvPr/>
              </p14:nvContentPartPr>
              <p14:xfrm>
                <a:off x="10368467" y="3082027"/>
                <a:ext cx="175320" cy="77760"/>
              </p14:xfrm>
            </p:contentPart>
          </mc:Choice>
          <mc:Fallback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9486E412-F053-43F7-835A-86D4D6445D57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10364147" y="3077707"/>
                  <a:ext cx="1839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1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AEE9BA5E-EEAE-4BE1-A5AB-99DE8D623DA6}"/>
                    </a:ext>
                  </a:extLst>
                </p14:cNvPr>
                <p14:cNvContentPartPr/>
                <p14:nvPr/>
              </p14:nvContentPartPr>
              <p14:xfrm>
                <a:off x="10535147" y="3126307"/>
                <a:ext cx="163800" cy="97920"/>
              </p14:xfrm>
            </p:contentPart>
          </mc:Choice>
          <mc:Fallback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AEE9BA5E-EEAE-4BE1-A5AB-99DE8D623DA6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10530827" y="3121987"/>
                  <a:ext cx="1724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3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F91306C6-3B52-4C11-B526-4BF4F2FEA9CA}"/>
                    </a:ext>
                  </a:extLst>
                </p14:cNvPr>
                <p14:cNvContentPartPr/>
                <p14:nvPr/>
              </p14:nvContentPartPr>
              <p14:xfrm>
                <a:off x="10680227" y="3061147"/>
                <a:ext cx="28440" cy="3600"/>
              </p14:xfrm>
            </p:contentPart>
          </mc:Choice>
          <mc:Fallback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F91306C6-3B52-4C11-B526-4BF4F2FEA9CA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10675907" y="3056827"/>
                  <a:ext cx="370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5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36EB0FCF-5391-4FA5-8613-C12D5902E5C6}"/>
                    </a:ext>
                  </a:extLst>
                </p14:cNvPr>
                <p14:cNvContentPartPr/>
                <p14:nvPr/>
              </p14:nvContentPartPr>
              <p14:xfrm>
                <a:off x="10733867" y="3048547"/>
                <a:ext cx="217440" cy="131040"/>
              </p14:xfrm>
            </p:contentPart>
          </mc:Choice>
          <mc:Fallback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36EB0FCF-5391-4FA5-8613-C12D5902E5C6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10729547" y="3044227"/>
                  <a:ext cx="2260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7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9D2FEB66-6F7A-4C91-9F2C-D04892C8A33A}"/>
                    </a:ext>
                  </a:extLst>
                </p14:cNvPr>
                <p14:cNvContentPartPr/>
                <p14:nvPr/>
              </p14:nvContentPartPr>
              <p14:xfrm>
                <a:off x="10933307" y="3021547"/>
                <a:ext cx="266400" cy="140760"/>
              </p14:xfrm>
            </p:contentPart>
          </mc:Choice>
          <mc:Fallback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9D2FEB66-6F7A-4C91-9F2C-D04892C8A33A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10928987" y="3017227"/>
                  <a:ext cx="2750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9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4E8B232D-6516-4496-8DEA-0ADF29998BE1}"/>
                    </a:ext>
                  </a:extLst>
                </p14:cNvPr>
                <p14:cNvContentPartPr/>
                <p14:nvPr/>
              </p14:nvContentPartPr>
              <p14:xfrm>
                <a:off x="11265947" y="3115147"/>
                <a:ext cx="12240" cy="120240"/>
              </p14:xfrm>
            </p:contentPart>
          </mc:Choice>
          <mc:Fallback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4E8B232D-6516-4496-8DEA-0ADF29998BE1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11261627" y="3110827"/>
                  <a:ext cx="2088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1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4064B395-6D55-4DE9-8442-0894D0AD37EB}"/>
                    </a:ext>
                  </a:extLst>
                </p14:cNvPr>
                <p14:cNvContentPartPr/>
                <p14:nvPr/>
              </p14:nvContentPartPr>
              <p14:xfrm>
                <a:off x="11343347" y="3017227"/>
                <a:ext cx="18720" cy="120600"/>
              </p14:xfrm>
            </p:contentPart>
          </mc:Choice>
          <mc:Fallback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4064B395-6D55-4DE9-8442-0894D0AD37EB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11339027" y="3012907"/>
                  <a:ext cx="273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3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8478C5A9-9470-43CE-8027-82E4FB94915E}"/>
                    </a:ext>
                  </a:extLst>
                </p14:cNvPr>
                <p14:cNvContentPartPr/>
                <p14:nvPr/>
              </p14:nvContentPartPr>
              <p14:xfrm>
                <a:off x="11252987" y="2994187"/>
                <a:ext cx="182880" cy="65520"/>
              </p14:xfrm>
            </p:contentPart>
          </mc:Choice>
          <mc:Fallback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8478C5A9-9470-43CE-8027-82E4FB94915E}"/>
                    </a:ext>
                  </a:extLst>
                </p:cNvPr>
                <p:cNvPicPr/>
                <p:nvPr/>
              </p:nvPicPr>
              <p:blipFill>
                <a:blip r:embed="rId714"/>
                <a:stretch>
                  <a:fillRect/>
                </a:stretch>
              </p:blipFill>
              <p:spPr>
                <a:xfrm>
                  <a:off x="11248667" y="2989867"/>
                  <a:ext cx="1915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5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9D38D802-284C-4955-8C6C-B65AA0CAAA23}"/>
                    </a:ext>
                  </a:extLst>
                </p14:cNvPr>
                <p14:cNvContentPartPr/>
                <p14:nvPr/>
              </p14:nvContentPartPr>
              <p14:xfrm>
                <a:off x="11422187" y="3024067"/>
                <a:ext cx="171000" cy="96840"/>
              </p14:xfrm>
            </p:contentPart>
          </mc:Choice>
          <mc:Fallback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9D38D802-284C-4955-8C6C-B65AA0CAAA23}"/>
                    </a:ext>
                  </a:extLst>
                </p:cNvPr>
                <p:cNvPicPr/>
                <p:nvPr/>
              </p:nvPicPr>
              <p:blipFill>
                <a:blip r:embed="rId716"/>
                <a:stretch>
                  <a:fillRect/>
                </a:stretch>
              </p:blipFill>
              <p:spPr>
                <a:xfrm>
                  <a:off x="11417867" y="3019747"/>
                  <a:ext cx="17964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7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CB424976-5B06-4767-8C13-0FB7128DC489}"/>
                    </a:ext>
                  </a:extLst>
                </p14:cNvPr>
                <p14:cNvContentPartPr/>
                <p14:nvPr/>
              </p14:nvContentPartPr>
              <p14:xfrm>
                <a:off x="11589947" y="2953147"/>
                <a:ext cx="360" cy="360"/>
              </p14:xfrm>
            </p:contentPart>
          </mc:Choice>
          <mc:Fallback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CB424976-5B06-4767-8C13-0FB7128DC489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1585627" y="29488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8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91F2055C-DB39-4C95-9603-0917A10ACD89}"/>
                    </a:ext>
                  </a:extLst>
                </p14:cNvPr>
                <p14:cNvContentPartPr/>
                <p14:nvPr/>
              </p14:nvContentPartPr>
              <p14:xfrm>
                <a:off x="11625227" y="2936947"/>
                <a:ext cx="75600" cy="156960"/>
              </p14:xfrm>
            </p:contentPart>
          </mc:Choice>
          <mc:Fallback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91F2055C-DB39-4C95-9603-0917A10ACD89}"/>
                    </a:ext>
                  </a:extLst>
                </p:cNvPr>
                <p:cNvPicPr/>
                <p:nvPr/>
              </p:nvPicPr>
              <p:blipFill>
                <a:blip r:embed="rId719"/>
                <a:stretch>
                  <a:fillRect/>
                </a:stretch>
              </p:blipFill>
              <p:spPr>
                <a:xfrm>
                  <a:off x="11620907" y="2932627"/>
                  <a:ext cx="842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0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56E7DEE0-B116-4A8F-B1CA-3D089652234F}"/>
                    </a:ext>
                  </a:extLst>
                </p14:cNvPr>
                <p14:cNvContentPartPr/>
                <p14:nvPr/>
              </p14:nvContentPartPr>
              <p14:xfrm>
                <a:off x="11695427" y="3025867"/>
                <a:ext cx="153360" cy="58320"/>
              </p14:xfrm>
            </p:contentPart>
          </mc:Choice>
          <mc:Fallback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56E7DEE0-B116-4A8F-B1CA-3D089652234F}"/>
                    </a:ext>
                  </a:extLst>
                </p:cNvPr>
                <p:cNvPicPr/>
                <p:nvPr/>
              </p:nvPicPr>
              <p:blipFill>
                <a:blip r:embed="rId721"/>
                <a:stretch>
                  <a:fillRect/>
                </a:stretch>
              </p:blipFill>
              <p:spPr>
                <a:xfrm>
                  <a:off x="11691107" y="3021547"/>
                  <a:ext cx="16200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2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09FAC687-41AE-49F5-B3B1-3F89DA316B73}"/>
                    </a:ext>
                  </a:extLst>
                </p14:cNvPr>
                <p14:cNvContentPartPr/>
                <p14:nvPr/>
              </p14:nvContentPartPr>
              <p14:xfrm>
                <a:off x="11839427" y="2975827"/>
                <a:ext cx="104400" cy="96480"/>
              </p14:xfrm>
            </p:contentPart>
          </mc:Choice>
          <mc:Fallback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09FAC687-41AE-49F5-B3B1-3F89DA316B73}"/>
                    </a:ext>
                  </a:extLst>
                </p:cNvPr>
                <p:cNvPicPr/>
                <p:nvPr/>
              </p:nvPicPr>
              <p:blipFill>
                <a:blip r:embed="rId723"/>
                <a:stretch>
                  <a:fillRect/>
                </a:stretch>
              </p:blipFill>
              <p:spPr>
                <a:xfrm>
                  <a:off x="11835107" y="2971507"/>
                  <a:ext cx="1130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4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75B18ECE-5324-4E18-BD2B-9F5089B304DB}"/>
                    </a:ext>
                  </a:extLst>
                </p14:cNvPr>
                <p14:cNvContentPartPr/>
                <p14:nvPr/>
              </p14:nvContentPartPr>
              <p14:xfrm>
                <a:off x="11931587" y="2953867"/>
                <a:ext cx="116640" cy="120600"/>
              </p14:xfrm>
            </p:contentPart>
          </mc:Choice>
          <mc:Fallback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75B18ECE-5324-4E18-BD2B-9F5089B304DB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11927267" y="2949547"/>
                  <a:ext cx="12528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6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94944E2E-4B8C-4B48-8C15-5D150B293D9E}"/>
                    </a:ext>
                  </a:extLst>
                </p14:cNvPr>
                <p14:cNvContentPartPr/>
                <p14:nvPr/>
              </p14:nvContentPartPr>
              <p14:xfrm>
                <a:off x="11959307" y="2894467"/>
                <a:ext cx="119160" cy="255240"/>
              </p14:xfrm>
            </p:contentPart>
          </mc:Choice>
          <mc:Fallback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94944E2E-4B8C-4B48-8C15-5D150B293D9E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11954987" y="2890147"/>
                  <a:ext cx="12780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8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D37657CD-9766-4BD2-B654-A68E4F44D001}"/>
                    </a:ext>
                  </a:extLst>
                </p14:cNvPr>
                <p14:cNvContentPartPr/>
                <p14:nvPr/>
              </p14:nvContentPartPr>
              <p14:xfrm>
                <a:off x="9472067" y="3528787"/>
                <a:ext cx="21240" cy="87480"/>
              </p14:xfrm>
            </p:contentPart>
          </mc:Choice>
          <mc:Fallback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D37657CD-9766-4BD2-B654-A68E4F44D001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9467747" y="3524467"/>
                  <a:ext cx="298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0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2C2107AA-851B-4B52-9485-7910B6C974B9}"/>
                    </a:ext>
                  </a:extLst>
                </p14:cNvPr>
                <p14:cNvContentPartPr/>
                <p14:nvPr/>
              </p14:nvContentPartPr>
              <p14:xfrm>
                <a:off x="9464147" y="3483067"/>
                <a:ext cx="45360" cy="10080"/>
              </p14:xfrm>
            </p:contentPart>
          </mc:Choice>
          <mc:Fallback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2C2107AA-851B-4B52-9485-7910B6C974B9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9459827" y="3478747"/>
                  <a:ext cx="540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2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C433C264-A9DA-4CD3-BFEF-64FDB29EA228}"/>
                    </a:ext>
                  </a:extLst>
                </p14:cNvPr>
                <p14:cNvContentPartPr/>
                <p14:nvPr/>
              </p14:nvContentPartPr>
              <p14:xfrm>
                <a:off x="9515267" y="3519067"/>
                <a:ext cx="64800" cy="98280"/>
              </p14:xfrm>
            </p:contentPart>
          </mc:Choice>
          <mc:Fallback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C433C264-A9DA-4CD3-BFEF-64FDB29EA228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9510947" y="3514747"/>
                  <a:ext cx="7344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4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E536C32A-F995-4664-86CC-60AF8A4EB6CA}"/>
                    </a:ext>
                  </a:extLst>
                </p14:cNvPr>
                <p14:cNvContentPartPr/>
                <p14:nvPr/>
              </p14:nvContentPartPr>
              <p14:xfrm>
                <a:off x="9585467" y="3437707"/>
                <a:ext cx="106560" cy="180360"/>
              </p14:xfrm>
            </p:contentPart>
          </mc:Choice>
          <mc:Fallback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E536C32A-F995-4664-86CC-60AF8A4EB6CA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9581147" y="3433387"/>
                  <a:ext cx="11520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6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E7E9983-6BF0-4D29-A682-21EA03CB948A}"/>
                    </a:ext>
                  </a:extLst>
                </p14:cNvPr>
                <p14:cNvContentPartPr/>
                <p14:nvPr/>
              </p14:nvContentPartPr>
              <p14:xfrm>
                <a:off x="9826307" y="3420067"/>
                <a:ext cx="234360" cy="246960"/>
              </p14:xfrm>
            </p:contentPart>
          </mc:Choice>
          <mc:Fallback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E7E9983-6BF0-4D29-A682-21EA03CB948A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9821987" y="3415747"/>
                  <a:ext cx="24300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8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C0A62D93-F3BE-4D54-92CE-2F6F51E6B7E7}"/>
                    </a:ext>
                  </a:extLst>
                </p14:cNvPr>
                <p14:cNvContentPartPr/>
                <p14:nvPr/>
              </p14:nvContentPartPr>
              <p14:xfrm>
                <a:off x="9978587" y="3403867"/>
                <a:ext cx="64080" cy="1800"/>
              </p14:xfrm>
            </p:contentPart>
          </mc:Choice>
          <mc:Fallback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C0A62D93-F3BE-4D54-92CE-2F6F51E6B7E7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974267" y="3399547"/>
                  <a:ext cx="7272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A62F1A32-E0B1-4C62-93FC-D9C755FD60F5}"/>
                    </a:ext>
                  </a:extLst>
                </p14:cNvPr>
                <p14:cNvContentPartPr/>
                <p14:nvPr/>
              </p14:nvContentPartPr>
              <p14:xfrm>
                <a:off x="10203227" y="3402787"/>
                <a:ext cx="90360" cy="139320"/>
              </p14:xfrm>
            </p:contentPart>
          </mc:Choice>
          <mc:Fallback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A62F1A32-E0B1-4C62-93FC-D9C755FD60F5}"/>
                    </a:ext>
                  </a:extLst>
                </p:cNvPr>
                <p:cNvPicPr/>
                <p:nvPr/>
              </p:nvPicPr>
              <p:blipFill>
                <a:blip r:embed="rId740"/>
                <a:stretch>
                  <a:fillRect/>
                </a:stretch>
              </p:blipFill>
              <p:spPr>
                <a:xfrm>
                  <a:off x="10198907" y="3398467"/>
                  <a:ext cx="990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047EFED1-038E-4BA1-8656-D71ECC2B05C8}"/>
                    </a:ext>
                  </a:extLst>
                </p14:cNvPr>
                <p14:cNvContentPartPr/>
                <p14:nvPr/>
              </p14:nvContentPartPr>
              <p14:xfrm>
                <a:off x="10338227" y="3441307"/>
                <a:ext cx="138600" cy="79560"/>
              </p14:xfrm>
            </p:contentPart>
          </mc:Choice>
          <mc:Fallback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047EFED1-038E-4BA1-8656-D71ECC2B05C8}"/>
                    </a:ext>
                  </a:extLst>
                </p:cNvPr>
                <p:cNvPicPr/>
                <p:nvPr/>
              </p:nvPicPr>
              <p:blipFill>
                <a:blip r:embed="rId742"/>
                <a:stretch>
                  <a:fillRect/>
                </a:stretch>
              </p:blipFill>
              <p:spPr>
                <a:xfrm>
                  <a:off x="10333907" y="3436987"/>
                  <a:ext cx="1472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82C320AB-1B91-4DDF-953A-3A605707BE77}"/>
                    </a:ext>
                  </a:extLst>
                </p14:cNvPr>
                <p14:cNvContentPartPr/>
                <p14:nvPr/>
              </p14:nvContentPartPr>
              <p14:xfrm>
                <a:off x="10466747" y="3387667"/>
                <a:ext cx="16920" cy="45000"/>
              </p14:xfrm>
            </p:contentPart>
          </mc:Choice>
          <mc:Fallback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82C320AB-1B91-4DDF-953A-3A605707BE77}"/>
                    </a:ext>
                  </a:extLst>
                </p:cNvPr>
                <p:cNvPicPr/>
                <p:nvPr/>
              </p:nvPicPr>
              <p:blipFill>
                <a:blip r:embed="rId744"/>
                <a:stretch>
                  <a:fillRect/>
                </a:stretch>
              </p:blipFill>
              <p:spPr>
                <a:xfrm>
                  <a:off x="10462427" y="3383347"/>
                  <a:ext cx="2556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5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789C073A-307A-4308-A877-08A836D97CB9}"/>
                    </a:ext>
                  </a:extLst>
                </p14:cNvPr>
                <p14:cNvContentPartPr/>
                <p14:nvPr/>
              </p14:nvContentPartPr>
              <p14:xfrm>
                <a:off x="10514627" y="3369667"/>
                <a:ext cx="108360" cy="149040"/>
              </p14:xfrm>
            </p:contentPart>
          </mc:Choice>
          <mc:Fallback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789C073A-307A-4308-A877-08A836D97CB9}"/>
                    </a:ext>
                  </a:extLst>
                </p:cNvPr>
                <p:cNvPicPr/>
                <p:nvPr/>
              </p:nvPicPr>
              <p:blipFill>
                <a:blip r:embed="rId746"/>
                <a:stretch>
                  <a:fillRect/>
                </a:stretch>
              </p:blipFill>
              <p:spPr>
                <a:xfrm>
                  <a:off x="10510307" y="3365347"/>
                  <a:ext cx="11700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7">
              <p14:nvContentPartPr>
                <p14:cNvPr id="483" name="Freihand 482">
                  <a:extLst>
                    <a:ext uri="{FF2B5EF4-FFF2-40B4-BE49-F238E27FC236}">
                      <a16:creationId xmlns:a16="http://schemas.microsoft.com/office/drawing/2014/main" id="{3269E887-20A8-4D21-999A-C44BAE321D52}"/>
                    </a:ext>
                  </a:extLst>
                </p14:cNvPr>
                <p14:cNvContentPartPr/>
                <p14:nvPr/>
              </p14:nvContentPartPr>
              <p14:xfrm>
                <a:off x="10800107" y="3336907"/>
                <a:ext cx="11520" cy="27360"/>
              </p14:xfrm>
            </p:contentPart>
          </mc:Choice>
          <mc:Fallback>
            <p:pic>
              <p:nvPicPr>
                <p:cNvPr id="483" name="Freihand 482">
                  <a:extLst>
                    <a:ext uri="{FF2B5EF4-FFF2-40B4-BE49-F238E27FC236}">
                      <a16:creationId xmlns:a16="http://schemas.microsoft.com/office/drawing/2014/main" id="{3269E887-20A8-4D21-999A-C44BAE321D52}"/>
                    </a:ext>
                  </a:extLst>
                </p:cNvPr>
                <p:cNvPicPr/>
                <p:nvPr/>
              </p:nvPicPr>
              <p:blipFill>
                <a:blip r:embed="rId748"/>
                <a:stretch>
                  <a:fillRect/>
                </a:stretch>
              </p:blipFill>
              <p:spPr>
                <a:xfrm>
                  <a:off x="10795787" y="3332587"/>
                  <a:ext cx="2016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9">
              <p14:nvContentPartPr>
                <p14:cNvPr id="484" name="Freihand 483">
                  <a:extLst>
                    <a:ext uri="{FF2B5EF4-FFF2-40B4-BE49-F238E27FC236}">
                      <a16:creationId xmlns:a16="http://schemas.microsoft.com/office/drawing/2014/main" id="{533CA577-F0B2-4E13-8C9B-BBF5D7E171EB}"/>
                    </a:ext>
                  </a:extLst>
                </p14:cNvPr>
                <p14:cNvContentPartPr/>
                <p14:nvPr/>
              </p14:nvContentPartPr>
              <p14:xfrm>
                <a:off x="10616147" y="3399187"/>
                <a:ext cx="140040" cy="94320"/>
              </p14:xfrm>
            </p:contentPart>
          </mc:Choice>
          <mc:Fallback>
            <p:pic>
              <p:nvPicPr>
                <p:cNvPr id="484" name="Freihand 483">
                  <a:extLst>
                    <a:ext uri="{FF2B5EF4-FFF2-40B4-BE49-F238E27FC236}">
                      <a16:creationId xmlns:a16="http://schemas.microsoft.com/office/drawing/2014/main" id="{533CA577-F0B2-4E13-8C9B-BBF5D7E171EB}"/>
                    </a:ext>
                  </a:extLst>
                </p:cNvPr>
                <p:cNvPicPr/>
                <p:nvPr/>
              </p:nvPicPr>
              <p:blipFill>
                <a:blip r:embed="rId750"/>
                <a:stretch>
                  <a:fillRect/>
                </a:stretch>
              </p:blipFill>
              <p:spPr>
                <a:xfrm>
                  <a:off x="10611827" y="3394867"/>
                  <a:ext cx="1486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1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2F75AFA5-4DF5-49C1-A0A7-4BCC52D22600}"/>
                    </a:ext>
                  </a:extLst>
                </p14:cNvPr>
                <p14:cNvContentPartPr/>
                <p14:nvPr/>
              </p14:nvContentPartPr>
              <p14:xfrm>
                <a:off x="10869947" y="3325387"/>
                <a:ext cx="105840" cy="174960"/>
              </p14:xfrm>
            </p:contentPart>
          </mc:Choice>
          <mc:Fallback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2F75AFA5-4DF5-49C1-A0A7-4BCC52D22600}"/>
                    </a:ext>
                  </a:extLst>
                </p:cNvPr>
                <p:cNvPicPr/>
                <p:nvPr/>
              </p:nvPicPr>
              <p:blipFill>
                <a:blip r:embed="rId752"/>
                <a:stretch>
                  <a:fillRect/>
                </a:stretch>
              </p:blipFill>
              <p:spPr>
                <a:xfrm>
                  <a:off x="10865627" y="3321067"/>
                  <a:ext cx="1144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3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72D169B1-7697-4C75-BF57-73354FF5F8EF}"/>
                    </a:ext>
                  </a:extLst>
                </p14:cNvPr>
                <p14:cNvContentPartPr/>
                <p14:nvPr/>
              </p14:nvContentPartPr>
              <p14:xfrm>
                <a:off x="11006027" y="3372187"/>
                <a:ext cx="72360" cy="100080"/>
              </p14:xfrm>
            </p:contentPart>
          </mc:Choice>
          <mc:Fallback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72D169B1-7697-4C75-BF57-73354FF5F8EF}"/>
                    </a:ext>
                  </a:extLst>
                </p:cNvPr>
                <p:cNvPicPr/>
                <p:nvPr/>
              </p:nvPicPr>
              <p:blipFill>
                <a:blip r:embed="rId754"/>
                <a:stretch>
                  <a:fillRect/>
                </a:stretch>
              </p:blipFill>
              <p:spPr>
                <a:xfrm>
                  <a:off x="11001707" y="3367867"/>
                  <a:ext cx="810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5">
              <p14:nvContentPartPr>
                <p14:cNvPr id="487" name="Freihand 486">
                  <a:extLst>
                    <a:ext uri="{FF2B5EF4-FFF2-40B4-BE49-F238E27FC236}">
                      <a16:creationId xmlns:a16="http://schemas.microsoft.com/office/drawing/2014/main" id="{9BAAD5A2-CCB4-4F26-BA9A-A34BBCB30835}"/>
                    </a:ext>
                  </a:extLst>
                </p14:cNvPr>
                <p14:cNvContentPartPr/>
                <p14:nvPr/>
              </p14:nvContentPartPr>
              <p14:xfrm>
                <a:off x="11101787" y="3364987"/>
                <a:ext cx="77400" cy="91440"/>
              </p14:xfrm>
            </p:contentPart>
          </mc:Choice>
          <mc:Fallback>
            <p:pic>
              <p:nvPicPr>
                <p:cNvPr id="487" name="Freihand 486">
                  <a:extLst>
                    <a:ext uri="{FF2B5EF4-FFF2-40B4-BE49-F238E27FC236}">
                      <a16:creationId xmlns:a16="http://schemas.microsoft.com/office/drawing/2014/main" id="{9BAAD5A2-CCB4-4F26-BA9A-A34BBCB30835}"/>
                    </a:ext>
                  </a:extLst>
                </p:cNvPr>
                <p:cNvPicPr/>
                <p:nvPr/>
              </p:nvPicPr>
              <p:blipFill>
                <a:blip r:embed="rId756"/>
                <a:stretch>
                  <a:fillRect/>
                </a:stretch>
              </p:blipFill>
              <p:spPr>
                <a:xfrm>
                  <a:off x="11097467" y="3360667"/>
                  <a:ext cx="860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7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C6ED78CD-6D64-493A-8713-853F7CEDE926}"/>
                    </a:ext>
                  </a:extLst>
                </p14:cNvPr>
                <p14:cNvContentPartPr/>
                <p14:nvPr/>
              </p14:nvContentPartPr>
              <p14:xfrm>
                <a:off x="11190707" y="3363907"/>
                <a:ext cx="67320" cy="102240"/>
              </p14:xfrm>
            </p:contentPart>
          </mc:Choice>
          <mc:Fallback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C6ED78CD-6D64-493A-8713-853F7CEDE926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11186387" y="3359587"/>
                  <a:ext cx="759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9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C119739A-2969-4850-BEF1-58755F261866}"/>
                    </a:ext>
                  </a:extLst>
                </p14:cNvPr>
                <p14:cNvContentPartPr/>
                <p14:nvPr/>
              </p14:nvContentPartPr>
              <p14:xfrm>
                <a:off x="11331827" y="3339427"/>
                <a:ext cx="236160" cy="95400"/>
              </p14:xfrm>
            </p:contentPart>
          </mc:Choice>
          <mc:Fallback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C119739A-2969-4850-BEF1-58755F261866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11327507" y="3335107"/>
                  <a:ext cx="2448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1">
              <p14:nvContentPartPr>
                <p14:cNvPr id="491" name="Freihand 490">
                  <a:extLst>
                    <a:ext uri="{FF2B5EF4-FFF2-40B4-BE49-F238E27FC236}">
                      <a16:creationId xmlns:a16="http://schemas.microsoft.com/office/drawing/2014/main" id="{216EF22B-B489-488F-B733-70B429E00BE2}"/>
                    </a:ext>
                  </a:extLst>
                </p14:cNvPr>
                <p14:cNvContentPartPr/>
                <p14:nvPr/>
              </p14:nvContentPartPr>
              <p14:xfrm>
                <a:off x="11561507" y="3458587"/>
                <a:ext cx="2160" cy="103320"/>
              </p14:xfrm>
            </p:contentPart>
          </mc:Choice>
          <mc:Fallback>
            <p:pic>
              <p:nvPicPr>
                <p:cNvPr id="491" name="Freihand 490">
                  <a:extLst>
                    <a:ext uri="{FF2B5EF4-FFF2-40B4-BE49-F238E27FC236}">
                      <a16:creationId xmlns:a16="http://schemas.microsoft.com/office/drawing/2014/main" id="{216EF22B-B489-488F-B733-70B429E00BE2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11557187" y="3454267"/>
                  <a:ext cx="108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3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0D3299CD-A1C5-45F2-84A7-2F838067DAAB}"/>
                    </a:ext>
                  </a:extLst>
                </p14:cNvPr>
                <p14:cNvContentPartPr/>
                <p14:nvPr/>
              </p14:nvContentPartPr>
              <p14:xfrm>
                <a:off x="9662507" y="3735427"/>
                <a:ext cx="236880" cy="138240"/>
              </p14:xfrm>
            </p:contentPart>
          </mc:Choice>
          <mc:Fallback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0D3299CD-A1C5-45F2-84A7-2F838067DAAB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9658187" y="3731107"/>
                  <a:ext cx="245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5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549CBDC7-9DD5-4AA6-9773-04F9B8384C63}"/>
                    </a:ext>
                  </a:extLst>
                </p14:cNvPr>
                <p14:cNvContentPartPr/>
                <p14:nvPr/>
              </p14:nvContentPartPr>
              <p14:xfrm>
                <a:off x="9931787" y="3749107"/>
                <a:ext cx="228240" cy="97200"/>
              </p14:xfrm>
            </p:contentPart>
          </mc:Choice>
          <mc:Fallback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549CBDC7-9DD5-4AA6-9773-04F9B8384C63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9927467" y="3744787"/>
                  <a:ext cx="23688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7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95853688-085A-4CF6-97DB-D68A33615991}"/>
                    </a:ext>
                  </a:extLst>
                </p14:cNvPr>
                <p14:cNvContentPartPr/>
                <p14:nvPr/>
              </p14:nvContentPartPr>
              <p14:xfrm>
                <a:off x="10304747" y="3753427"/>
                <a:ext cx="162720" cy="85680"/>
              </p14:xfrm>
            </p:contentPart>
          </mc:Choice>
          <mc:Fallback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95853688-085A-4CF6-97DB-D68A33615991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10300427" y="3749107"/>
                  <a:ext cx="1713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9">
              <p14:nvContentPartPr>
                <p14:cNvPr id="496" name="Freihand 495">
                  <a:extLst>
                    <a:ext uri="{FF2B5EF4-FFF2-40B4-BE49-F238E27FC236}">
                      <a16:creationId xmlns:a16="http://schemas.microsoft.com/office/drawing/2014/main" id="{6006E8C9-CDA8-41EA-A88C-52E98C4D7E62}"/>
                    </a:ext>
                  </a:extLst>
                </p14:cNvPr>
                <p14:cNvContentPartPr/>
                <p14:nvPr/>
              </p14:nvContentPartPr>
              <p14:xfrm>
                <a:off x="10472507" y="3658027"/>
                <a:ext cx="35640" cy="149760"/>
              </p14:xfrm>
            </p:contentPart>
          </mc:Choice>
          <mc:Fallback>
            <p:pic>
              <p:nvPicPr>
                <p:cNvPr id="496" name="Freihand 495">
                  <a:extLst>
                    <a:ext uri="{FF2B5EF4-FFF2-40B4-BE49-F238E27FC236}">
                      <a16:creationId xmlns:a16="http://schemas.microsoft.com/office/drawing/2014/main" id="{6006E8C9-CDA8-41EA-A88C-52E98C4D7E62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10468187" y="3653707"/>
                  <a:ext cx="4428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1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2B5AC063-192A-42A2-B28B-8ECFCBEED2E2}"/>
                    </a:ext>
                  </a:extLst>
                </p14:cNvPr>
                <p14:cNvContentPartPr/>
                <p14:nvPr/>
              </p14:nvContentPartPr>
              <p14:xfrm>
                <a:off x="10521467" y="3720667"/>
                <a:ext cx="84600" cy="119160"/>
              </p14:xfrm>
            </p:contentPart>
          </mc:Choice>
          <mc:Fallback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2B5AC063-192A-42A2-B28B-8ECFCBEED2E2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10517147" y="3716347"/>
                  <a:ext cx="9324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3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5848AF34-ED01-4443-BB93-270BA2DB02EF}"/>
                    </a:ext>
                  </a:extLst>
                </p14:cNvPr>
                <p14:cNvContentPartPr/>
                <p14:nvPr/>
              </p14:nvContentPartPr>
              <p14:xfrm>
                <a:off x="10611827" y="3729667"/>
                <a:ext cx="93960" cy="96840"/>
              </p14:xfrm>
            </p:contentPart>
          </mc:Choice>
          <mc:Fallback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5848AF34-ED01-4443-BB93-270BA2DB02EF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10607507" y="3725347"/>
                  <a:ext cx="1026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5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4628D925-6C01-4B63-ACFF-FF9C05093BF0}"/>
                    </a:ext>
                  </a:extLst>
                </p14:cNvPr>
                <p14:cNvContentPartPr/>
                <p14:nvPr/>
              </p14:nvContentPartPr>
              <p14:xfrm>
                <a:off x="9933947" y="3704107"/>
                <a:ext cx="136800" cy="21240"/>
              </p14:xfrm>
            </p:contentPart>
          </mc:Choice>
          <mc:Fallback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4628D925-6C01-4B63-ACFF-FF9C05093BF0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9929627" y="3699787"/>
                  <a:ext cx="1454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7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E3326402-E34A-44CA-97E8-8BA874DF14CB}"/>
                    </a:ext>
                  </a:extLst>
                </p14:cNvPr>
                <p14:cNvContentPartPr/>
                <p14:nvPr/>
              </p14:nvContentPartPr>
              <p14:xfrm>
                <a:off x="10806587" y="3695467"/>
                <a:ext cx="332640" cy="112680"/>
              </p14:xfrm>
            </p:contentPart>
          </mc:Choice>
          <mc:Fallback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E3326402-E34A-44CA-97E8-8BA874DF14CB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10802267" y="3691147"/>
                  <a:ext cx="3412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9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E6FAEC7D-A886-4479-9FF9-9F9F03E6687E}"/>
                    </a:ext>
                  </a:extLst>
                </p14:cNvPr>
                <p14:cNvContentPartPr/>
                <p14:nvPr/>
              </p14:nvContentPartPr>
              <p14:xfrm>
                <a:off x="11115107" y="3671707"/>
                <a:ext cx="31320" cy="33840"/>
              </p14:xfrm>
            </p:contentPart>
          </mc:Choice>
          <mc:Fallback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E6FAEC7D-A886-4479-9FF9-9F9F03E6687E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11110787" y="3667387"/>
                  <a:ext cx="3996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1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F49D3D0D-D537-483E-9433-94CD493C4FB9}"/>
                    </a:ext>
                  </a:extLst>
                </p14:cNvPr>
                <p14:cNvContentPartPr/>
                <p14:nvPr/>
              </p14:nvContentPartPr>
              <p14:xfrm>
                <a:off x="11213747" y="3703387"/>
                <a:ext cx="100800" cy="96120"/>
              </p14:xfrm>
            </p:contentPart>
          </mc:Choice>
          <mc:Fallback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F49D3D0D-D537-483E-9433-94CD493C4FB9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11209427" y="3699067"/>
                  <a:ext cx="10944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3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E40C8259-F010-46BB-AD0D-41443131BCEB}"/>
                    </a:ext>
                  </a:extLst>
                </p14:cNvPr>
                <p14:cNvContentPartPr/>
                <p14:nvPr/>
              </p14:nvContentPartPr>
              <p14:xfrm>
                <a:off x="9686267" y="4063747"/>
                <a:ext cx="10440" cy="172080"/>
              </p14:xfrm>
            </p:contentPart>
          </mc:Choice>
          <mc:Fallback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E40C8259-F010-46BB-AD0D-41443131BCEB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9681947" y="4059427"/>
                  <a:ext cx="190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5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86B13F32-FA7D-4460-9230-AD463FB3AE76}"/>
                    </a:ext>
                  </a:extLst>
                </p14:cNvPr>
                <p14:cNvContentPartPr/>
                <p14:nvPr/>
              </p14:nvContentPartPr>
              <p14:xfrm>
                <a:off x="9578987" y="3996067"/>
                <a:ext cx="184320" cy="168480"/>
              </p14:xfrm>
            </p:contentPart>
          </mc:Choice>
          <mc:Fallback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86B13F32-FA7D-4460-9230-AD463FB3AE76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9574667" y="3991747"/>
                  <a:ext cx="1929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7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EE6CC124-73EB-4779-8E9A-254FA8C4A8EB}"/>
                    </a:ext>
                  </a:extLst>
                </p14:cNvPr>
                <p14:cNvContentPartPr/>
                <p14:nvPr/>
              </p14:nvContentPartPr>
              <p14:xfrm>
                <a:off x="9771227" y="4105867"/>
                <a:ext cx="218880" cy="106920"/>
              </p14:xfrm>
            </p:contentPart>
          </mc:Choice>
          <mc:Fallback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EE6CC124-73EB-4779-8E9A-254FA8C4A8EB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9766907" y="4101547"/>
                  <a:ext cx="2275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9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4ADB9F55-675C-4FEE-8F0D-ADC6410DC63B}"/>
                    </a:ext>
                  </a:extLst>
                </p14:cNvPr>
                <p14:cNvContentPartPr/>
                <p14:nvPr/>
              </p14:nvContentPartPr>
              <p14:xfrm>
                <a:off x="10030787" y="4011907"/>
                <a:ext cx="172440" cy="186840"/>
              </p14:xfrm>
            </p:contentPart>
          </mc:Choice>
          <mc:Fallback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4ADB9F55-675C-4FEE-8F0D-ADC6410DC63B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10026467" y="4007587"/>
                  <a:ext cx="181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1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2B872ABB-AE80-4625-8CBB-3B12C9D599D5}"/>
                    </a:ext>
                  </a:extLst>
                </p14:cNvPr>
                <p14:cNvContentPartPr/>
                <p14:nvPr/>
              </p14:nvContentPartPr>
              <p14:xfrm>
                <a:off x="10286027" y="4068787"/>
                <a:ext cx="274320" cy="96840"/>
              </p14:xfrm>
            </p:contentPart>
          </mc:Choice>
          <mc:Fallback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2B872ABB-AE80-4625-8CBB-3B12C9D599D5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10281707" y="4064467"/>
                  <a:ext cx="28296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3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3EDDF463-17E8-4642-BB89-42D27F2F38C6}"/>
                    </a:ext>
                  </a:extLst>
                </p14:cNvPr>
                <p14:cNvContentPartPr/>
                <p14:nvPr/>
              </p14:nvContentPartPr>
              <p14:xfrm>
                <a:off x="10608587" y="3965107"/>
                <a:ext cx="94680" cy="194760"/>
              </p14:xfrm>
            </p:contentPart>
          </mc:Choice>
          <mc:Fallback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3EDDF463-17E8-4642-BB89-42D27F2F38C6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10604267" y="3960787"/>
                  <a:ext cx="1033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5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48174753-5F5E-4DAC-AC13-545D63BC4BF8}"/>
                    </a:ext>
                  </a:extLst>
                </p14:cNvPr>
                <p14:cNvContentPartPr/>
                <p14:nvPr/>
              </p14:nvContentPartPr>
              <p14:xfrm>
                <a:off x="10734587" y="4060147"/>
                <a:ext cx="70920" cy="84960"/>
              </p14:xfrm>
            </p:contentPart>
          </mc:Choice>
          <mc:Fallback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48174753-5F5E-4DAC-AC13-545D63BC4BF8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10730267" y="4055827"/>
                  <a:ext cx="795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7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C0D8CE97-89C5-40A9-8D7D-0B00842F5D32}"/>
                    </a:ext>
                  </a:extLst>
                </p14:cNvPr>
                <p14:cNvContentPartPr/>
                <p14:nvPr/>
              </p14:nvContentPartPr>
              <p14:xfrm>
                <a:off x="10828907" y="4041067"/>
                <a:ext cx="87840" cy="102960"/>
              </p14:xfrm>
            </p:contentPart>
          </mc:Choice>
          <mc:Fallback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C0D8CE97-89C5-40A9-8D7D-0B00842F5D32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10824587" y="4036747"/>
                  <a:ext cx="964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9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4F04D01F-A65E-4FA8-9CD7-93464D32779C}"/>
                    </a:ext>
                  </a:extLst>
                </p14:cNvPr>
                <p14:cNvContentPartPr/>
                <p14:nvPr/>
              </p14:nvContentPartPr>
              <p14:xfrm>
                <a:off x="10916747" y="4030987"/>
                <a:ext cx="65880" cy="108360"/>
              </p14:xfrm>
            </p:contentPart>
          </mc:Choice>
          <mc:Fallback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4F04D01F-A65E-4FA8-9CD7-93464D32779C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10912427" y="4026667"/>
                  <a:ext cx="745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1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8A30C63F-16EE-4673-86AA-1075BA1D56CA}"/>
                    </a:ext>
                  </a:extLst>
                </p14:cNvPr>
                <p14:cNvContentPartPr/>
                <p14:nvPr/>
              </p14:nvContentPartPr>
              <p14:xfrm>
                <a:off x="11009987" y="4012627"/>
                <a:ext cx="608760" cy="360000"/>
              </p14:xfrm>
            </p:contentPart>
          </mc:Choice>
          <mc:Fallback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8A30C63F-16EE-4673-86AA-1075BA1D56CA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11005667" y="4008307"/>
                  <a:ext cx="617400" cy="36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3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EF7518A6-C15F-4AF8-8EFD-43269A584FCE}"/>
                    </a:ext>
                  </a:extLst>
                </p14:cNvPr>
                <p14:cNvContentPartPr/>
                <p14:nvPr/>
              </p14:nvContentPartPr>
              <p14:xfrm>
                <a:off x="11733227" y="3811747"/>
                <a:ext cx="5040" cy="352440"/>
              </p14:xfrm>
            </p:contentPart>
          </mc:Choice>
          <mc:Fallback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EF7518A6-C15F-4AF8-8EFD-43269A584FCE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11728907" y="3807427"/>
                  <a:ext cx="13680" cy="361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4" name="Gruppieren 523">
            <a:extLst>
              <a:ext uri="{FF2B5EF4-FFF2-40B4-BE49-F238E27FC236}">
                <a16:creationId xmlns:a16="http://schemas.microsoft.com/office/drawing/2014/main" id="{2E32CD57-1B9A-42C7-A990-6F7E3661021B}"/>
              </a:ext>
            </a:extLst>
          </p:cNvPr>
          <p:cNvGrpSpPr/>
          <p:nvPr/>
        </p:nvGrpSpPr>
        <p:grpSpPr>
          <a:xfrm>
            <a:off x="3401747" y="1310827"/>
            <a:ext cx="5391720" cy="2431440"/>
            <a:chOff x="3401747" y="1310827"/>
            <a:chExt cx="5391720" cy="2431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05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041224BB-67EC-4CDD-B822-10DB5A1143BA}"/>
                    </a:ext>
                  </a:extLst>
                </p14:cNvPr>
                <p14:cNvContentPartPr/>
                <p14:nvPr/>
              </p14:nvContentPartPr>
              <p14:xfrm>
                <a:off x="5759747" y="1780267"/>
                <a:ext cx="2009160" cy="801720"/>
              </p14:xfrm>
            </p:contentPart>
          </mc:Choice>
          <mc:Fallback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041224BB-67EC-4CDD-B822-10DB5A1143BA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5755427" y="1775947"/>
                  <a:ext cx="2017800" cy="81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7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C92C1DB1-E8FB-426B-BC54-054641627376}"/>
                    </a:ext>
                  </a:extLst>
                </p14:cNvPr>
                <p14:cNvContentPartPr/>
                <p14:nvPr/>
              </p14:nvContentPartPr>
              <p14:xfrm>
                <a:off x="3702707" y="1680907"/>
                <a:ext cx="2042640" cy="1100520"/>
              </p14:xfrm>
            </p:contentPart>
          </mc:Choice>
          <mc:Fallback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C92C1DB1-E8FB-426B-BC54-054641627376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3698387" y="1676587"/>
                  <a:ext cx="2051280" cy="11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9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7F3A53C5-9EC6-4965-8B18-0EDEE1BAD873}"/>
                    </a:ext>
                  </a:extLst>
                </p14:cNvPr>
                <p14:cNvContentPartPr/>
                <p14:nvPr/>
              </p14:nvContentPartPr>
              <p14:xfrm>
                <a:off x="3401747" y="2472907"/>
                <a:ext cx="2241000" cy="1269360"/>
              </p14:xfrm>
            </p:contentPart>
          </mc:Choice>
          <mc:Fallback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7F3A53C5-9EC6-4965-8B18-0EDEE1BAD873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3397427" y="2468587"/>
                  <a:ext cx="2249640" cy="127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1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05D28038-127E-4DE9-B174-012B50099B9B}"/>
                    </a:ext>
                  </a:extLst>
                </p14:cNvPr>
                <p14:cNvContentPartPr/>
                <p14:nvPr/>
              </p14:nvContentPartPr>
              <p14:xfrm>
                <a:off x="7709507" y="1641307"/>
                <a:ext cx="349560" cy="270360"/>
              </p14:xfrm>
            </p:contentPart>
          </mc:Choice>
          <mc:Fallback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05D28038-127E-4DE9-B174-012B50099B9B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7705187" y="1636987"/>
                  <a:ext cx="358200" cy="27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3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0AAE23DA-D7D1-4EC5-B94A-EA8688CFA0EE}"/>
                    </a:ext>
                  </a:extLst>
                </p14:cNvPr>
                <p14:cNvContentPartPr/>
                <p14:nvPr/>
              </p14:nvContentPartPr>
              <p14:xfrm>
                <a:off x="8170307" y="1477147"/>
                <a:ext cx="125280" cy="147240"/>
              </p14:xfrm>
            </p:contentPart>
          </mc:Choice>
          <mc:Fallback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0AAE23DA-D7D1-4EC5-B94A-EA8688CFA0EE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8165987" y="1472827"/>
                  <a:ext cx="1339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5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EEF64C24-7489-4EB0-8E09-2F5656582CB9}"/>
                    </a:ext>
                  </a:extLst>
                </p14:cNvPr>
                <p14:cNvContentPartPr/>
                <p14:nvPr/>
              </p14:nvContentPartPr>
              <p14:xfrm>
                <a:off x="8347427" y="1459507"/>
                <a:ext cx="38160" cy="93600"/>
              </p14:xfrm>
            </p:contentPart>
          </mc:Choice>
          <mc:Fallback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EEF64C24-7489-4EB0-8E09-2F5656582CB9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8343107" y="1455187"/>
                  <a:ext cx="468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7">
              <p14:nvContentPartPr>
                <p14:cNvPr id="522" name="Freihand 521">
                  <a:extLst>
                    <a:ext uri="{FF2B5EF4-FFF2-40B4-BE49-F238E27FC236}">
                      <a16:creationId xmlns:a16="http://schemas.microsoft.com/office/drawing/2014/main" id="{D012629D-AAF9-4641-ABDD-E1BABE473A69}"/>
                    </a:ext>
                  </a:extLst>
                </p14:cNvPr>
                <p14:cNvContentPartPr/>
                <p14:nvPr/>
              </p14:nvContentPartPr>
              <p14:xfrm>
                <a:off x="8431307" y="1349707"/>
                <a:ext cx="125640" cy="160920"/>
              </p14:xfrm>
            </p:contentPart>
          </mc:Choice>
          <mc:Fallback>
            <p:pic>
              <p:nvPicPr>
                <p:cNvPr id="522" name="Freihand 521">
                  <a:extLst>
                    <a:ext uri="{FF2B5EF4-FFF2-40B4-BE49-F238E27FC236}">
                      <a16:creationId xmlns:a16="http://schemas.microsoft.com/office/drawing/2014/main" id="{D012629D-AAF9-4641-ABDD-E1BABE473A69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8426987" y="1345387"/>
                  <a:ext cx="134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9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6D1C1E59-9139-4866-8CA5-9F1CF2CA431E}"/>
                    </a:ext>
                  </a:extLst>
                </p14:cNvPr>
                <p14:cNvContentPartPr/>
                <p14:nvPr/>
              </p14:nvContentPartPr>
              <p14:xfrm>
                <a:off x="8612747" y="1310827"/>
                <a:ext cx="180720" cy="193320"/>
              </p14:xfrm>
            </p:contentPart>
          </mc:Choice>
          <mc:Fallback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6D1C1E59-9139-4866-8CA5-9F1CF2CA431E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8608427" y="1306507"/>
                  <a:ext cx="189360" cy="20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1" name="Gruppieren 540">
            <a:extLst>
              <a:ext uri="{FF2B5EF4-FFF2-40B4-BE49-F238E27FC236}">
                <a16:creationId xmlns:a16="http://schemas.microsoft.com/office/drawing/2014/main" id="{CC891C67-A947-431B-9882-4BCD814840CB}"/>
              </a:ext>
            </a:extLst>
          </p:cNvPr>
          <p:cNvGrpSpPr/>
          <p:nvPr/>
        </p:nvGrpSpPr>
        <p:grpSpPr>
          <a:xfrm>
            <a:off x="9000827" y="1234507"/>
            <a:ext cx="381960" cy="200160"/>
            <a:chOff x="9000827" y="1234507"/>
            <a:chExt cx="381960" cy="200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21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F2149638-8FEB-4732-A3EF-8A7760289EE9}"/>
                    </a:ext>
                  </a:extLst>
                </p14:cNvPr>
                <p14:cNvContentPartPr/>
                <p14:nvPr/>
              </p14:nvContentPartPr>
              <p14:xfrm>
                <a:off x="9000827" y="1326667"/>
                <a:ext cx="128880" cy="108000"/>
              </p14:xfrm>
            </p:contentPart>
          </mc:Choice>
          <mc:Fallback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F2149638-8FEB-4732-A3EF-8A7760289EE9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8996507" y="1322347"/>
                  <a:ext cx="1375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3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E059992F-C833-4A60-9BDB-FDBCF74082B9}"/>
                    </a:ext>
                  </a:extLst>
                </p14:cNvPr>
                <p14:cNvContentPartPr/>
                <p14:nvPr/>
              </p14:nvContentPartPr>
              <p14:xfrm>
                <a:off x="9162467" y="1234507"/>
                <a:ext cx="122400" cy="168480"/>
              </p14:xfrm>
            </p:contentPart>
          </mc:Choice>
          <mc:Fallback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E059992F-C833-4A60-9BDB-FDBCF74082B9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9158147" y="1230187"/>
                  <a:ext cx="13104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5">
              <p14:nvContentPartPr>
                <p14:cNvPr id="527" name="Freihand 526">
                  <a:extLst>
                    <a:ext uri="{FF2B5EF4-FFF2-40B4-BE49-F238E27FC236}">
                      <a16:creationId xmlns:a16="http://schemas.microsoft.com/office/drawing/2014/main" id="{3E9216FE-92C4-42F8-82FC-5207BAD8F2F2}"/>
                    </a:ext>
                  </a:extLst>
                </p14:cNvPr>
                <p14:cNvContentPartPr/>
                <p14:nvPr/>
              </p14:nvContentPartPr>
              <p14:xfrm>
                <a:off x="9289187" y="1275187"/>
                <a:ext cx="93600" cy="104760"/>
              </p14:xfrm>
            </p:contentPart>
          </mc:Choice>
          <mc:Fallback>
            <p:pic>
              <p:nvPicPr>
                <p:cNvPr id="527" name="Freihand 526">
                  <a:extLst>
                    <a:ext uri="{FF2B5EF4-FFF2-40B4-BE49-F238E27FC236}">
                      <a16:creationId xmlns:a16="http://schemas.microsoft.com/office/drawing/2014/main" id="{3E9216FE-92C4-42F8-82FC-5207BAD8F2F2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9284867" y="1270867"/>
                  <a:ext cx="102240" cy="11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40" name="Gruppieren 539">
            <a:extLst>
              <a:ext uri="{FF2B5EF4-FFF2-40B4-BE49-F238E27FC236}">
                <a16:creationId xmlns:a16="http://schemas.microsoft.com/office/drawing/2014/main" id="{7D77E9A4-88C8-4EDE-9DF1-9F4739F66D87}"/>
              </a:ext>
            </a:extLst>
          </p:cNvPr>
          <p:cNvGrpSpPr/>
          <p:nvPr/>
        </p:nvGrpSpPr>
        <p:grpSpPr>
          <a:xfrm>
            <a:off x="9585107" y="985387"/>
            <a:ext cx="1767600" cy="465840"/>
            <a:chOff x="9585107" y="985387"/>
            <a:chExt cx="1767600" cy="465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27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8CC89B92-AA12-4305-AD5D-3C55C45083D8}"/>
                    </a:ext>
                  </a:extLst>
                </p14:cNvPr>
                <p14:cNvContentPartPr/>
                <p14:nvPr/>
              </p14:nvContentPartPr>
              <p14:xfrm>
                <a:off x="9656747" y="1186267"/>
                <a:ext cx="33840" cy="154080"/>
              </p14:xfrm>
            </p:contentPart>
          </mc:Choice>
          <mc:Fallback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8CC89B92-AA12-4305-AD5D-3C55C45083D8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9652427" y="1181947"/>
                  <a:ext cx="4248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9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41846E90-68FE-4495-8142-2717BB94CD1A}"/>
                    </a:ext>
                  </a:extLst>
                </p14:cNvPr>
                <p14:cNvContentPartPr/>
                <p14:nvPr/>
              </p14:nvContentPartPr>
              <p14:xfrm>
                <a:off x="9585107" y="1108507"/>
                <a:ext cx="190080" cy="131400"/>
              </p14:xfrm>
            </p:contentPart>
          </mc:Choice>
          <mc:Fallback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41846E90-68FE-4495-8142-2717BB94CD1A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9580787" y="1104187"/>
                  <a:ext cx="1987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1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8D0B2218-E8C0-42D2-BC57-0AC5AE69F631}"/>
                    </a:ext>
                  </a:extLst>
                </p14:cNvPr>
                <p14:cNvContentPartPr/>
                <p14:nvPr/>
              </p14:nvContentPartPr>
              <p14:xfrm>
                <a:off x="9765467" y="1208227"/>
                <a:ext cx="31680" cy="14040"/>
              </p14:xfrm>
            </p:contentPart>
          </mc:Choice>
          <mc:Fallback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8D0B2218-E8C0-42D2-BC57-0AC5AE69F631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9761147" y="1203907"/>
                  <a:ext cx="403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3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426BBD30-0486-4480-8C8A-743A4F9257A1}"/>
                    </a:ext>
                  </a:extLst>
                </p14:cNvPr>
                <p14:cNvContentPartPr/>
                <p14:nvPr/>
              </p14:nvContentPartPr>
              <p14:xfrm>
                <a:off x="9761147" y="1059187"/>
                <a:ext cx="384480" cy="201960"/>
              </p14:xfrm>
            </p:contentPart>
          </mc:Choice>
          <mc:Fallback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426BBD30-0486-4480-8C8A-743A4F9257A1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9756827" y="1054867"/>
                  <a:ext cx="39312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5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D17A5137-D634-4A86-B84A-B4D617CA4642}"/>
                    </a:ext>
                  </a:extLst>
                </p14:cNvPr>
                <p14:cNvContentPartPr/>
                <p14:nvPr/>
              </p14:nvContentPartPr>
              <p14:xfrm>
                <a:off x="10234547" y="1116067"/>
                <a:ext cx="139320" cy="108000"/>
              </p14:xfrm>
            </p:contentPart>
          </mc:Choice>
          <mc:Fallback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D17A5137-D634-4A86-B84A-B4D617CA4642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10230227" y="1111747"/>
                  <a:ext cx="1479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7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B4292FCF-C268-41F6-8BD8-0091185D546C}"/>
                    </a:ext>
                  </a:extLst>
                </p14:cNvPr>
                <p14:cNvContentPartPr/>
                <p14:nvPr/>
              </p14:nvContentPartPr>
              <p14:xfrm>
                <a:off x="10338227" y="1040827"/>
                <a:ext cx="92880" cy="170640"/>
              </p14:xfrm>
            </p:contentPart>
          </mc:Choice>
          <mc:Fallback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B4292FCF-C268-41F6-8BD8-0091185D546C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10333907" y="1036507"/>
                  <a:ext cx="1015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9">
              <p14:nvContentPartPr>
                <p14:cNvPr id="534" name="Freihand 533">
                  <a:extLst>
                    <a:ext uri="{FF2B5EF4-FFF2-40B4-BE49-F238E27FC236}">
                      <a16:creationId xmlns:a16="http://schemas.microsoft.com/office/drawing/2014/main" id="{42D757CB-09A3-44F0-A983-22F61BAF509B}"/>
                    </a:ext>
                  </a:extLst>
                </p14:cNvPr>
                <p14:cNvContentPartPr/>
                <p14:nvPr/>
              </p14:nvContentPartPr>
              <p14:xfrm>
                <a:off x="10432187" y="1028947"/>
                <a:ext cx="79560" cy="197640"/>
              </p14:xfrm>
            </p:contentPart>
          </mc:Choice>
          <mc:Fallback>
            <p:pic>
              <p:nvPicPr>
                <p:cNvPr id="534" name="Freihand 533">
                  <a:extLst>
                    <a:ext uri="{FF2B5EF4-FFF2-40B4-BE49-F238E27FC236}">
                      <a16:creationId xmlns:a16="http://schemas.microsoft.com/office/drawing/2014/main" id="{42D757CB-09A3-44F0-A983-22F61BAF509B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10427867" y="1024627"/>
                  <a:ext cx="8820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1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C42EA5A3-D2B4-4BBB-9FE7-ADDC77CCAB9F}"/>
                    </a:ext>
                  </a:extLst>
                </p14:cNvPr>
                <p14:cNvContentPartPr/>
                <p14:nvPr/>
              </p14:nvContentPartPr>
              <p14:xfrm>
                <a:off x="10494467" y="1061347"/>
                <a:ext cx="51120" cy="16920"/>
              </p14:xfrm>
            </p:contentPart>
          </mc:Choice>
          <mc:Fallback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C42EA5A3-D2B4-4BBB-9FE7-ADDC77CCAB9F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10490147" y="1057027"/>
                  <a:ext cx="5976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3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8871CD03-EDE8-4D59-96EA-12CD42020E71}"/>
                    </a:ext>
                  </a:extLst>
                </p14:cNvPr>
                <p14:cNvContentPartPr/>
                <p14:nvPr/>
              </p14:nvContentPartPr>
              <p14:xfrm>
                <a:off x="10565747" y="1082947"/>
                <a:ext cx="64800" cy="70560"/>
              </p14:xfrm>
            </p:contentPart>
          </mc:Choice>
          <mc:Fallback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8871CD03-EDE8-4D59-96EA-12CD42020E71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10561427" y="1078627"/>
                  <a:ext cx="7344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5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DEA2D621-0EA5-4A3B-A605-57F8F488851B}"/>
                    </a:ext>
                  </a:extLst>
                </p14:cNvPr>
                <p14:cNvContentPartPr/>
                <p14:nvPr/>
              </p14:nvContentPartPr>
              <p14:xfrm>
                <a:off x="10651787" y="1074307"/>
                <a:ext cx="26280" cy="64800"/>
              </p14:xfrm>
            </p:contentPart>
          </mc:Choice>
          <mc:Fallback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DEA2D621-0EA5-4A3B-A605-57F8F488851B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10647467" y="1069987"/>
                  <a:ext cx="349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7">
              <p14:nvContentPartPr>
                <p14:cNvPr id="538" name="Freihand 537">
                  <a:extLst>
                    <a:ext uri="{FF2B5EF4-FFF2-40B4-BE49-F238E27FC236}">
                      <a16:creationId xmlns:a16="http://schemas.microsoft.com/office/drawing/2014/main" id="{57BFD6A3-882A-4E87-8683-7209BB5AE1D9}"/>
                    </a:ext>
                  </a:extLst>
                </p14:cNvPr>
                <p14:cNvContentPartPr/>
                <p14:nvPr/>
              </p14:nvContentPartPr>
              <p14:xfrm>
                <a:off x="10698947" y="985387"/>
                <a:ext cx="254880" cy="137880"/>
              </p14:xfrm>
            </p:contentPart>
          </mc:Choice>
          <mc:Fallback>
            <p:pic>
              <p:nvPicPr>
                <p:cNvPr id="538" name="Freihand 537">
                  <a:extLst>
                    <a:ext uri="{FF2B5EF4-FFF2-40B4-BE49-F238E27FC236}">
                      <a16:creationId xmlns:a16="http://schemas.microsoft.com/office/drawing/2014/main" id="{57BFD6A3-882A-4E87-8683-7209BB5AE1D9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10694627" y="981067"/>
                  <a:ext cx="26352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9">
              <p14:nvContentPartPr>
                <p14:cNvPr id="539" name="Freihand 538">
                  <a:extLst>
                    <a:ext uri="{FF2B5EF4-FFF2-40B4-BE49-F238E27FC236}">
                      <a16:creationId xmlns:a16="http://schemas.microsoft.com/office/drawing/2014/main" id="{25C97DC9-B0F3-4F6F-BB4B-9DF5BC3CD4FE}"/>
                    </a:ext>
                  </a:extLst>
                </p14:cNvPr>
                <p14:cNvContentPartPr/>
                <p14:nvPr/>
              </p14:nvContentPartPr>
              <p14:xfrm>
                <a:off x="9752507" y="1114987"/>
                <a:ext cx="1600200" cy="336240"/>
              </p14:xfrm>
            </p:contentPart>
          </mc:Choice>
          <mc:Fallback>
            <p:pic>
              <p:nvPicPr>
                <p:cNvPr id="539" name="Freihand 538">
                  <a:extLst>
                    <a:ext uri="{FF2B5EF4-FFF2-40B4-BE49-F238E27FC236}">
                      <a16:creationId xmlns:a16="http://schemas.microsoft.com/office/drawing/2014/main" id="{25C97DC9-B0F3-4F6F-BB4B-9DF5BC3CD4FE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9748187" y="1110667"/>
                  <a:ext cx="1608840" cy="34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51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5022816F-5F23-48D5-819A-6924445A7ABB}"/>
                  </a:ext>
                </a:extLst>
              </p14:cNvPr>
              <p14:cNvContentPartPr/>
              <p14:nvPr/>
            </p14:nvContentPartPr>
            <p14:xfrm>
              <a:off x="4020947" y="3063307"/>
              <a:ext cx="68400" cy="2880"/>
            </p14:xfrm>
          </p:contentPart>
        </mc:Choice>
        <mc:Fallback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5022816F-5F23-48D5-819A-6924445A7ABB}"/>
                  </a:ext>
                </a:extLst>
              </p:cNvPr>
              <p:cNvPicPr/>
              <p:nvPr/>
            </p:nvPicPr>
            <p:blipFill>
              <a:blip r:embed="rId852"/>
              <a:stretch>
                <a:fillRect/>
              </a:stretch>
            </p:blipFill>
            <p:spPr>
              <a:xfrm>
                <a:off x="4016627" y="3058987"/>
                <a:ext cx="77040" cy="1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4076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ECD87-E198-6B29-E9ED-9E8F988C3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1877CE2-D049-D81A-4F48-9C9D8D1B1AFB}"/>
              </a:ext>
            </a:extLst>
          </p:cNvPr>
          <p:cNvSpPr txBox="1"/>
          <p:nvPr/>
        </p:nvSpPr>
        <p:spPr>
          <a:xfrm>
            <a:off x="0" y="2288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Handelskonflikte anders!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A6782EE-CA07-5178-0538-A8C602473F7E}"/>
              </a:ext>
            </a:extLst>
          </p:cNvPr>
          <p:cNvSpPr txBox="1"/>
          <p:nvPr/>
        </p:nvSpPr>
        <p:spPr>
          <a:xfrm>
            <a:off x="-1" y="385997"/>
            <a:ext cx="12172951" cy="6449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Nicht immer muss es ein eindeutiges Gleichgewicht geben, bzw. die Möglichkeit zu einem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-besseren Zustand.</a:t>
            </a:r>
          </a:p>
          <a:p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betrachte folgende Situation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Untersuchen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Sie die Situation auf Nash-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Gleichgewichte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weiterer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Erklärungsansatz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für die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Entwicklung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Handelspolitik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seit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Jahrtausendwende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kann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der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Modellierung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reziproke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Präferenzen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gesehen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werden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1200" b="1" dirty="0">
                <a:hlinkClick r:id="rId2"/>
              </a:rPr>
              <a:t>Internationale Handelskonflikte: eine verhaltensökonomische Analyse</a:t>
            </a:r>
            <a:r>
              <a:rPr lang="de-DE" sz="1200" dirty="0"/>
              <a:t> </a:t>
            </a:r>
            <a:r>
              <a:rPr lang="de-DE" sz="1200" i="1" dirty="0"/>
              <a:t>(2024 Köster, Bernhard und Mühe, Felix)</a:t>
            </a:r>
          </a:p>
          <a:p>
            <a:r>
              <a:rPr lang="de-DE" sz="1200" dirty="0" err="1"/>
              <a:t>WiSt</a:t>
            </a:r>
            <a:r>
              <a:rPr lang="de-DE" sz="1200" dirty="0"/>
              <a:t> -- Wirtschaftswissenschaftliches Studium, Heft 5-2024, 26 -- 32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de-D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8E732D8-4709-593F-C057-6ADBAB7A5912}"/>
              </a:ext>
            </a:extLst>
          </p:cNvPr>
          <p:cNvGraphicFramePr>
            <a:graphicFrameLocks noGrp="1"/>
          </p:cNvGraphicFramePr>
          <p:nvPr/>
        </p:nvGraphicFramePr>
        <p:xfrm>
          <a:off x="712019" y="1327373"/>
          <a:ext cx="8128000" cy="2285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80230691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9053799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7625659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2254717"/>
                    </a:ext>
                  </a:extLst>
                </a:gridCol>
              </a:tblGrid>
              <a:tr h="502531">
                <a:tc rowSpan="2" gridSpan="2"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Land B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46840"/>
                  </a:ext>
                </a:extLst>
              </a:tr>
              <a:tr h="502531">
                <a:tc gridSpan="2"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Bestehende Regel einhalten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Neue Regel setzen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757195"/>
                  </a:ext>
                </a:extLst>
              </a:tr>
              <a:tr h="502531">
                <a:tc row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Land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Bestehende Regel einhalten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( 4 , 4 )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( 2 , 8 )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082053"/>
                  </a:ext>
                </a:extLst>
              </a:tr>
              <a:tr h="502531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Neue Regel setzen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( 10 , 0 )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( -2 ,- 4 )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020616"/>
                  </a:ext>
                </a:extLst>
              </a:tr>
            </a:tbl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38F780F3-DD5D-7ED4-EBD3-2498FFBF086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94CC7D62-9645-4AAF-AC2A-AD91FE43B8A4}"/>
              </a:ext>
            </a:extLst>
          </p:cNvPr>
          <p:cNvGrpSpPr/>
          <p:nvPr/>
        </p:nvGrpSpPr>
        <p:grpSpPr>
          <a:xfrm>
            <a:off x="5678387" y="1134067"/>
            <a:ext cx="187920" cy="402120"/>
            <a:chOff x="5678387" y="1134067"/>
            <a:chExt cx="187920" cy="402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159BC920-2B02-408E-AE10-9BA2E5C7A260}"/>
                    </a:ext>
                  </a:extLst>
                </p14:cNvPr>
                <p14:cNvContentPartPr/>
                <p14:nvPr/>
              </p14:nvContentPartPr>
              <p14:xfrm>
                <a:off x="5762987" y="1134067"/>
                <a:ext cx="45720" cy="2977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159BC920-2B02-408E-AE10-9BA2E5C7A26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758667" y="1129747"/>
                  <a:ext cx="5436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E8F28B3E-F733-4E59-A178-4AA523F41653}"/>
                    </a:ext>
                  </a:extLst>
                </p14:cNvPr>
                <p14:cNvContentPartPr/>
                <p14:nvPr/>
              </p14:nvContentPartPr>
              <p14:xfrm>
                <a:off x="5678387" y="1378867"/>
                <a:ext cx="187920" cy="1573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E8F28B3E-F733-4E59-A178-4AA523F4165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74067" y="1374547"/>
                  <a:ext cx="196560" cy="165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B438E9A0-C4B8-4348-9825-0DA6A2373F5E}"/>
                  </a:ext>
                </a:extLst>
              </p14:cNvPr>
              <p14:cNvContentPartPr/>
              <p14:nvPr/>
            </p14:nvContentPartPr>
            <p14:xfrm>
              <a:off x="37547" y="4004707"/>
              <a:ext cx="25560" cy="27576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B438E9A0-C4B8-4348-9825-0DA6A2373F5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227" y="4000387"/>
                <a:ext cx="34200" cy="28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02EDC1CC-D2FF-4BD7-BE12-261BA3A73EEF}"/>
                  </a:ext>
                </a:extLst>
              </p14:cNvPr>
              <p14:cNvContentPartPr/>
              <p14:nvPr/>
            </p14:nvContentPartPr>
            <p14:xfrm>
              <a:off x="5485787" y="3499267"/>
              <a:ext cx="276840" cy="2484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02EDC1CC-D2FF-4BD7-BE12-261BA3A73EE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481467" y="3494947"/>
                <a:ext cx="285480" cy="33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46" name="Gruppieren 145">
            <a:extLst>
              <a:ext uri="{FF2B5EF4-FFF2-40B4-BE49-F238E27FC236}">
                <a16:creationId xmlns:a16="http://schemas.microsoft.com/office/drawing/2014/main" id="{9DFED17E-8F55-44ED-87D8-BE9D90FAF4F7}"/>
              </a:ext>
            </a:extLst>
          </p:cNvPr>
          <p:cNvGrpSpPr/>
          <p:nvPr/>
        </p:nvGrpSpPr>
        <p:grpSpPr>
          <a:xfrm>
            <a:off x="7915427" y="1010587"/>
            <a:ext cx="221040" cy="494280"/>
            <a:chOff x="7915427" y="1010587"/>
            <a:chExt cx="221040" cy="494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2E5FDAD7-E53B-49E9-AA8A-C6E5AFAD8CAE}"/>
                    </a:ext>
                  </a:extLst>
                </p14:cNvPr>
                <p14:cNvContentPartPr/>
                <p14:nvPr/>
              </p14:nvContentPartPr>
              <p14:xfrm>
                <a:off x="7972307" y="1010587"/>
                <a:ext cx="43560" cy="34236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2E5FDAD7-E53B-49E9-AA8A-C6E5AFAD8CA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967987" y="1006267"/>
                  <a:ext cx="52200" cy="35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EE64C9A7-E65A-4EE7-B30A-55B4DEB93235}"/>
                    </a:ext>
                  </a:extLst>
                </p14:cNvPr>
                <p14:cNvContentPartPr/>
                <p14:nvPr/>
              </p14:nvContentPartPr>
              <p14:xfrm>
                <a:off x="7915427" y="1176547"/>
                <a:ext cx="221040" cy="32832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EE64C9A7-E65A-4EE7-B30A-55B4DEB9323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11107" y="1172227"/>
                  <a:ext cx="229680" cy="336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78" name="Freihand 177">
                <a:extLst>
                  <a:ext uri="{FF2B5EF4-FFF2-40B4-BE49-F238E27FC236}">
                    <a16:creationId xmlns:a16="http://schemas.microsoft.com/office/drawing/2014/main" id="{129504FD-6D5D-4404-AD85-751EF6A417BC}"/>
                  </a:ext>
                </a:extLst>
              </p14:cNvPr>
              <p14:cNvContentPartPr/>
              <p14:nvPr/>
            </p14:nvContentPartPr>
            <p14:xfrm>
              <a:off x="7591427" y="2920027"/>
              <a:ext cx="140760" cy="24840"/>
            </p14:xfrm>
          </p:contentPart>
        </mc:Choice>
        <mc:Fallback>
          <p:pic>
            <p:nvPicPr>
              <p:cNvPr id="178" name="Freihand 177">
                <a:extLst>
                  <a:ext uri="{FF2B5EF4-FFF2-40B4-BE49-F238E27FC236}">
                    <a16:creationId xmlns:a16="http://schemas.microsoft.com/office/drawing/2014/main" id="{129504FD-6D5D-4404-AD85-751EF6A417B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587107" y="2915707"/>
                <a:ext cx="14940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52" name="Freihand 251">
                <a:extLst>
                  <a:ext uri="{FF2B5EF4-FFF2-40B4-BE49-F238E27FC236}">
                    <a16:creationId xmlns:a16="http://schemas.microsoft.com/office/drawing/2014/main" id="{FE79739E-312C-4EB4-A05F-C5E40E065B44}"/>
                  </a:ext>
                </a:extLst>
              </p14:cNvPr>
              <p14:cNvContentPartPr/>
              <p14:nvPr/>
            </p14:nvContentPartPr>
            <p14:xfrm>
              <a:off x="5926427" y="2894467"/>
              <a:ext cx="3960" cy="2880"/>
            </p14:xfrm>
          </p:contentPart>
        </mc:Choice>
        <mc:Fallback>
          <p:pic>
            <p:nvPicPr>
              <p:cNvPr id="252" name="Freihand 251">
                <a:extLst>
                  <a:ext uri="{FF2B5EF4-FFF2-40B4-BE49-F238E27FC236}">
                    <a16:creationId xmlns:a16="http://schemas.microsoft.com/office/drawing/2014/main" id="{FE79739E-312C-4EB4-A05F-C5E40E065B4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922107" y="2890147"/>
                <a:ext cx="1260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4B9F1777-F68A-4093-A9F8-D7BEC6C54BF9}"/>
                  </a:ext>
                </a:extLst>
              </p14:cNvPr>
              <p14:cNvContentPartPr/>
              <p14:nvPr/>
            </p14:nvContentPartPr>
            <p14:xfrm>
              <a:off x="7879067" y="2933347"/>
              <a:ext cx="172440" cy="23400"/>
            </p14:xfrm>
          </p:contentPart>
        </mc:Choice>
        <mc:Fallback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4B9F1777-F68A-4093-A9F8-D7BEC6C54BF9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874747" y="2929027"/>
                <a:ext cx="18108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19" name="Freihand 318">
                <a:extLst>
                  <a:ext uri="{FF2B5EF4-FFF2-40B4-BE49-F238E27FC236}">
                    <a16:creationId xmlns:a16="http://schemas.microsoft.com/office/drawing/2014/main" id="{8C2CFBA0-BA02-4E60-B01F-380DE69BE334}"/>
                  </a:ext>
                </a:extLst>
              </p14:cNvPr>
              <p14:cNvContentPartPr/>
              <p14:nvPr/>
            </p14:nvContentPartPr>
            <p14:xfrm>
              <a:off x="3141107" y="4783747"/>
              <a:ext cx="3240" cy="360"/>
            </p14:xfrm>
          </p:contentPart>
        </mc:Choice>
        <mc:Fallback>
          <p:pic>
            <p:nvPicPr>
              <p:cNvPr id="319" name="Freihand 318">
                <a:extLst>
                  <a:ext uri="{FF2B5EF4-FFF2-40B4-BE49-F238E27FC236}">
                    <a16:creationId xmlns:a16="http://schemas.microsoft.com/office/drawing/2014/main" id="{8C2CFBA0-BA02-4E60-B01F-380DE69BE33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136787" y="4779427"/>
                <a:ext cx="1188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1D317491-446B-47D6-914F-11C1C980977E}"/>
                  </a:ext>
                </a:extLst>
              </p14:cNvPr>
              <p14:cNvContentPartPr/>
              <p14:nvPr/>
            </p14:nvContentPartPr>
            <p14:xfrm>
              <a:off x="4769387" y="2061067"/>
              <a:ext cx="491040" cy="461520"/>
            </p14:xfrm>
          </p:contentPart>
        </mc:Choice>
        <mc:Fallback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1D317491-446B-47D6-914F-11C1C980977E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765067" y="2056747"/>
                <a:ext cx="499680" cy="47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4DEA338F-88C3-4E07-AE5F-E27995BEFAC9}"/>
                  </a:ext>
                </a:extLst>
              </p14:cNvPr>
              <p14:cNvContentPartPr/>
              <p14:nvPr/>
            </p14:nvContentPartPr>
            <p14:xfrm>
              <a:off x="3742307" y="4897507"/>
              <a:ext cx="163800" cy="291600"/>
            </p14:xfrm>
          </p:contentPart>
        </mc:Choice>
        <mc:Fallback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4DEA338F-88C3-4E07-AE5F-E27995BEFAC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737987" y="4893187"/>
                <a:ext cx="172440" cy="30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346" name="Freihand 345">
                <a:extLst>
                  <a:ext uri="{FF2B5EF4-FFF2-40B4-BE49-F238E27FC236}">
                    <a16:creationId xmlns:a16="http://schemas.microsoft.com/office/drawing/2014/main" id="{65B69146-B8F4-4839-99D3-C2503C5F7444}"/>
                  </a:ext>
                </a:extLst>
              </p14:cNvPr>
              <p14:cNvContentPartPr/>
              <p14:nvPr/>
            </p14:nvContentPartPr>
            <p14:xfrm>
              <a:off x="39347" y="4641187"/>
              <a:ext cx="56880" cy="249480"/>
            </p14:xfrm>
          </p:contentPart>
        </mc:Choice>
        <mc:Fallback>
          <p:pic>
            <p:nvPicPr>
              <p:cNvPr id="346" name="Freihand 345">
                <a:extLst>
                  <a:ext uri="{FF2B5EF4-FFF2-40B4-BE49-F238E27FC236}">
                    <a16:creationId xmlns:a16="http://schemas.microsoft.com/office/drawing/2014/main" id="{65B69146-B8F4-4839-99D3-C2503C5F744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5027" y="4636867"/>
                <a:ext cx="6552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347" name="Freihand 346">
                <a:extLst>
                  <a:ext uri="{FF2B5EF4-FFF2-40B4-BE49-F238E27FC236}">
                    <a16:creationId xmlns:a16="http://schemas.microsoft.com/office/drawing/2014/main" id="{75B7D9F2-59CE-4D9F-8FB2-8EFC07367BD1}"/>
                  </a:ext>
                </a:extLst>
              </p14:cNvPr>
              <p14:cNvContentPartPr/>
              <p14:nvPr/>
            </p14:nvContentPartPr>
            <p14:xfrm>
              <a:off x="5904827" y="3490267"/>
              <a:ext cx="165240" cy="59760"/>
            </p14:xfrm>
          </p:contentPart>
        </mc:Choice>
        <mc:Fallback>
          <p:pic>
            <p:nvPicPr>
              <p:cNvPr id="347" name="Freihand 346">
                <a:extLst>
                  <a:ext uri="{FF2B5EF4-FFF2-40B4-BE49-F238E27FC236}">
                    <a16:creationId xmlns:a16="http://schemas.microsoft.com/office/drawing/2014/main" id="{75B7D9F2-59CE-4D9F-8FB2-8EFC07367BD1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900507" y="3485947"/>
                <a:ext cx="17388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39D05A27-2AC8-4CCD-9892-76B07B8E78F2}"/>
                  </a:ext>
                </a:extLst>
              </p14:cNvPr>
              <p14:cNvContentPartPr/>
              <p14:nvPr/>
            </p14:nvContentPartPr>
            <p14:xfrm>
              <a:off x="1373867" y="3150787"/>
              <a:ext cx="774360" cy="55800"/>
            </p14:xfrm>
          </p:contentPart>
        </mc:Choice>
        <mc:Fallback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39D05A27-2AC8-4CCD-9892-76B07B8E78F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369547" y="3146467"/>
                <a:ext cx="783000" cy="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6C57BDD5-03CE-41FD-B398-374142BF8DA7}"/>
                  </a:ext>
                </a:extLst>
              </p14:cNvPr>
              <p14:cNvContentPartPr/>
              <p14:nvPr/>
            </p14:nvContentPartPr>
            <p14:xfrm>
              <a:off x="2880467" y="3082387"/>
              <a:ext cx="488880" cy="213840"/>
            </p14:xfrm>
          </p:contentPart>
        </mc:Choice>
        <mc:Fallback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6C57BDD5-03CE-41FD-B398-374142BF8DA7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876147" y="3078067"/>
                <a:ext cx="497520" cy="222480"/>
              </a:xfrm>
              <a:prstGeom prst="rect">
                <a:avLst/>
              </a:prstGeom>
            </p:spPr>
          </p:pic>
        </mc:Fallback>
      </mc:AlternateContent>
      <p:grpSp>
        <p:nvGrpSpPr>
          <p:cNvPr id="524" name="Gruppieren 523">
            <a:extLst>
              <a:ext uri="{FF2B5EF4-FFF2-40B4-BE49-F238E27FC236}">
                <a16:creationId xmlns:a16="http://schemas.microsoft.com/office/drawing/2014/main" id="{CB1EF420-1CB9-4109-8EB3-BDFACDB3CDA3}"/>
              </a:ext>
            </a:extLst>
          </p:cNvPr>
          <p:cNvGrpSpPr/>
          <p:nvPr/>
        </p:nvGrpSpPr>
        <p:grpSpPr>
          <a:xfrm>
            <a:off x="104867" y="2045587"/>
            <a:ext cx="11992680" cy="3229920"/>
            <a:chOff x="104867" y="2045587"/>
            <a:chExt cx="11992680" cy="3229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CEF8252A-B8EE-4059-B411-7020652A48AF}"/>
                    </a:ext>
                  </a:extLst>
                </p14:cNvPr>
                <p14:cNvContentPartPr/>
                <p14:nvPr/>
              </p14:nvContentPartPr>
              <p14:xfrm>
                <a:off x="4336307" y="2866387"/>
                <a:ext cx="16920" cy="11052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CEF8252A-B8EE-4059-B411-7020652A48A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331987" y="2862067"/>
                  <a:ext cx="255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60B1F3F4-3665-4F4E-AC52-3E256AAC1F9A}"/>
                    </a:ext>
                  </a:extLst>
                </p14:cNvPr>
                <p14:cNvContentPartPr/>
                <p14:nvPr/>
              </p14:nvContentPartPr>
              <p14:xfrm>
                <a:off x="4280867" y="2837587"/>
                <a:ext cx="153000" cy="1684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60B1F3F4-3665-4F4E-AC52-3E256AAC1F9A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276547" y="2833267"/>
                  <a:ext cx="16164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E2B05152-842D-47A1-8462-69CBAED64ED0}"/>
                    </a:ext>
                  </a:extLst>
                </p14:cNvPr>
                <p14:cNvContentPartPr/>
                <p14:nvPr/>
              </p14:nvContentPartPr>
              <p14:xfrm>
                <a:off x="4505147" y="2869627"/>
                <a:ext cx="7560" cy="1317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E2B05152-842D-47A1-8462-69CBAED64ED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500827" y="2865307"/>
                  <a:ext cx="162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B5C63686-7DF7-4806-BF44-7EDA89F67C1D}"/>
                    </a:ext>
                  </a:extLst>
                </p14:cNvPr>
                <p14:cNvContentPartPr/>
                <p14:nvPr/>
              </p14:nvContentPartPr>
              <p14:xfrm>
                <a:off x="4462667" y="2841907"/>
                <a:ext cx="151200" cy="1677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B5C63686-7DF7-4806-BF44-7EDA89F67C1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458347" y="2837587"/>
                  <a:ext cx="1598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245C395-A008-4BB6-94EE-49CFDD619A6D}"/>
                    </a:ext>
                  </a:extLst>
                </p14:cNvPr>
                <p14:cNvContentPartPr/>
                <p14:nvPr/>
              </p14:nvContentPartPr>
              <p14:xfrm>
                <a:off x="1973627" y="3992827"/>
                <a:ext cx="162000" cy="1515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245C395-A008-4BB6-94EE-49CFDD619A6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969307" y="3988507"/>
                  <a:ext cx="1706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A8E6E88-34B7-441D-BD35-858715132FB4}"/>
                    </a:ext>
                  </a:extLst>
                </p14:cNvPr>
                <p14:cNvContentPartPr/>
                <p14:nvPr/>
              </p14:nvContentPartPr>
              <p14:xfrm>
                <a:off x="2057147" y="4077067"/>
                <a:ext cx="85320" cy="154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A8E6E88-34B7-441D-BD35-858715132FB4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052827" y="4072747"/>
                  <a:ext cx="9396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9B35A53-015F-4FD7-86AD-19FFDABE3D2F}"/>
                    </a:ext>
                  </a:extLst>
                </p14:cNvPr>
                <p14:cNvContentPartPr/>
                <p14:nvPr/>
              </p14:nvContentPartPr>
              <p14:xfrm>
                <a:off x="2194667" y="4047547"/>
                <a:ext cx="68760" cy="781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9B35A53-015F-4FD7-86AD-19FFDABE3D2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190347" y="4043227"/>
                  <a:ext cx="774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239AC261-C4C1-466B-96D8-0700F18804F0}"/>
                    </a:ext>
                  </a:extLst>
                </p14:cNvPr>
                <p14:cNvContentPartPr/>
                <p14:nvPr/>
              </p14:nvContentPartPr>
              <p14:xfrm>
                <a:off x="2306267" y="4028107"/>
                <a:ext cx="75240" cy="10404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239AC261-C4C1-466B-96D8-0700F18804F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301947" y="4023787"/>
                  <a:ext cx="8388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05DCBAE-4A6F-45C0-9DD4-11E8AEAAB71D}"/>
                    </a:ext>
                  </a:extLst>
                </p14:cNvPr>
                <p14:cNvContentPartPr/>
                <p14:nvPr/>
              </p14:nvContentPartPr>
              <p14:xfrm>
                <a:off x="2480867" y="3976267"/>
                <a:ext cx="56160" cy="1796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05DCBAE-4A6F-45C0-9DD4-11E8AEAAB71D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476547" y="3971947"/>
                  <a:ext cx="6480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28B0440-F8EB-466D-89BE-26263DFF046C}"/>
                    </a:ext>
                  </a:extLst>
                </p14:cNvPr>
                <p14:cNvContentPartPr/>
                <p14:nvPr/>
              </p14:nvContentPartPr>
              <p14:xfrm>
                <a:off x="2586707" y="4008667"/>
                <a:ext cx="106560" cy="11448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28B0440-F8EB-466D-89BE-26263DFF046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582387" y="4004347"/>
                  <a:ext cx="11520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7811B26C-8A9E-4D26-9904-B60F103ED63A}"/>
                    </a:ext>
                  </a:extLst>
                </p14:cNvPr>
                <p14:cNvContentPartPr/>
                <p14:nvPr/>
              </p14:nvContentPartPr>
              <p14:xfrm>
                <a:off x="2629907" y="4055827"/>
                <a:ext cx="102600" cy="97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7811B26C-8A9E-4D26-9904-B60F103ED63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625587" y="4051507"/>
                  <a:ext cx="1112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96EED60-E949-47F7-B63C-D76FA4250805}"/>
                    </a:ext>
                  </a:extLst>
                </p14:cNvPr>
                <p14:cNvContentPartPr/>
                <p14:nvPr/>
              </p14:nvContentPartPr>
              <p14:xfrm>
                <a:off x="2801987" y="4037467"/>
                <a:ext cx="112680" cy="680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96EED60-E949-47F7-B63C-D76FA425080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797667" y="4033147"/>
                  <a:ext cx="1213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F2C58DD-4BCF-4A81-9FA0-385CD0EC79D4}"/>
                    </a:ext>
                  </a:extLst>
                </p14:cNvPr>
                <p14:cNvContentPartPr/>
                <p14:nvPr/>
              </p14:nvContentPartPr>
              <p14:xfrm>
                <a:off x="2791547" y="3928387"/>
                <a:ext cx="133200" cy="831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F2C58DD-4BCF-4A81-9FA0-385CD0EC79D4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787227" y="3924067"/>
                  <a:ext cx="1418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A977C749-7842-4532-848A-01AE2429444F}"/>
                    </a:ext>
                  </a:extLst>
                </p14:cNvPr>
                <p14:cNvContentPartPr/>
                <p14:nvPr/>
              </p14:nvContentPartPr>
              <p14:xfrm>
                <a:off x="3038867" y="4007227"/>
                <a:ext cx="3960" cy="1033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A977C749-7842-4532-848A-01AE2429444F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034547" y="4002907"/>
                  <a:ext cx="126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C0397EA-BC14-4335-B48C-8378DE7B7266}"/>
                    </a:ext>
                  </a:extLst>
                </p14:cNvPr>
                <p14:cNvContentPartPr/>
                <p14:nvPr/>
              </p14:nvContentPartPr>
              <p14:xfrm>
                <a:off x="2981267" y="3984547"/>
                <a:ext cx="126360" cy="13464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C0397EA-BC14-4335-B48C-8378DE7B7266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976947" y="3980227"/>
                  <a:ext cx="13500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8092413-AC81-4D53-8777-D50CC2B2F71A}"/>
                    </a:ext>
                  </a:extLst>
                </p14:cNvPr>
                <p14:cNvContentPartPr/>
                <p14:nvPr/>
              </p14:nvContentPartPr>
              <p14:xfrm>
                <a:off x="3173867" y="3978427"/>
                <a:ext cx="10080" cy="1245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8092413-AC81-4D53-8777-D50CC2B2F71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169547" y="3974107"/>
                  <a:ext cx="187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20FF020F-DF01-45FD-BA2E-10F1CF003CF1}"/>
                    </a:ext>
                  </a:extLst>
                </p14:cNvPr>
                <p14:cNvContentPartPr/>
                <p14:nvPr/>
              </p14:nvContentPartPr>
              <p14:xfrm>
                <a:off x="3138587" y="3969787"/>
                <a:ext cx="146160" cy="1350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20FF020F-DF01-45FD-BA2E-10F1CF003CF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134267" y="3965467"/>
                  <a:ext cx="154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DE3133FB-302E-4AA3-B831-8A7DD4F6550C}"/>
                    </a:ext>
                  </a:extLst>
                </p14:cNvPr>
                <p14:cNvContentPartPr/>
                <p14:nvPr/>
              </p14:nvContentPartPr>
              <p14:xfrm>
                <a:off x="3287987" y="3956827"/>
                <a:ext cx="73800" cy="2181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DE3133FB-302E-4AA3-B831-8A7DD4F6550C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283667" y="3952507"/>
                  <a:ext cx="8244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BDDDDE19-5803-4417-BEAD-F9BE0485CFD2}"/>
                    </a:ext>
                  </a:extLst>
                </p14:cNvPr>
                <p14:cNvContentPartPr/>
                <p14:nvPr/>
              </p14:nvContentPartPr>
              <p14:xfrm>
                <a:off x="3503627" y="4029547"/>
                <a:ext cx="127080" cy="104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BDDDDE19-5803-4417-BEAD-F9BE0485CFD2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499307" y="4025227"/>
                  <a:ext cx="13572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3FCEAE4-0BFD-44AE-9032-534D0B6E9118}"/>
                    </a:ext>
                  </a:extLst>
                </p14:cNvPr>
                <p14:cNvContentPartPr/>
                <p14:nvPr/>
              </p14:nvContentPartPr>
              <p14:xfrm>
                <a:off x="3489227" y="4062667"/>
                <a:ext cx="160560" cy="255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3FCEAE4-0BFD-44AE-9032-534D0B6E911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484907" y="4058347"/>
                  <a:ext cx="16920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E3012C52-A1C1-4E2F-9C8F-40928A2CEE36}"/>
                    </a:ext>
                  </a:extLst>
                </p14:cNvPr>
                <p14:cNvContentPartPr/>
                <p14:nvPr/>
              </p14:nvContentPartPr>
              <p14:xfrm>
                <a:off x="3725387" y="3980587"/>
                <a:ext cx="86400" cy="1584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E3012C52-A1C1-4E2F-9C8F-40928A2CEE3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3721067" y="3976267"/>
                  <a:ext cx="9504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EB5F5818-6471-4157-9DD2-F689F21AA462}"/>
                    </a:ext>
                  </a:extLst>
                </p14:cNvPr>
                <p14:cNvContentPartPr/>
                <p14:nvPr/>
              </p14:nvContentPartPr>
              <p14:xfrm>
                <a:off x="671147" y="3934507"/>
                <a:ext cx="171360" cy="1062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EB5F5818-6471-4157-9DD2-F689F21AA46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66827" y="3930187"/>
                  <a:ext cx="1800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D377397-78F1-496D-B4BB-40FC3271EBEE}"/>
                    </a:ext>
                  </a:extLst>
                </p14:cNvPr>
                <p14:cNvContentPartPr/>
                <p14:nvPr/>
              </p14:nvContentPartPr>
              <p14:xfrm>
                <a:off x="3974507" y="4047547"/>
                <a:ext cx="4680" cy="3528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D377397-78F1-496D-B4BB-40FC3271EBE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970187" y="4043227"/>
                  <a:ext cx="133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CD399952-E09A-4A42-952E-A74C2882799D}"/>
                    </a:ext>
                  </a:extLst>
                </p14:cNvPr>
                <p14:cNvContentPartPr/>
                <p14:nvPr/>
              </p14:nvContentPartPr>
              <p14:xfrm>
                <a:off x="3957227" y="4132867"/>
                <a:ext cx="16200" cy="6192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CD399952-E09A-4A42-952E-A74C2882799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952907" y="4128547"/>
                  <a:ext cx="248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09A7308A-8E94-4A6B-BE77-FD8147A8C903}"/>
                    </a:ext>
                  </a:extLst>
                </p14:cNvPr>
                <p14:cNvContentPartPr/>
                <p14:nvPr/>
              </p14:nvContentPartPr>
              <p14:xfrm>
                <a:off x="4098707" y="3986707"/>
                <a:ext cx="111600" cy="15084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09A7308A-8E94-4A6B-BE77-FD8147A8C903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94387" y="3982387"/>
                  <a:ext cx="1202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5E3FF148-2DF9-4269-831C-63E47B0A40E7}"/>
                    </a:ext>
                  </a:extLst>
                </p14:cNvPr>
                <p14:cNvContentPartPr/>
                <p14:nvPr/>
              </p14:nvContentPartPr>
              <p14:xfrm>
                <a:off x="4155587" y="4054027"/>
                <a:ext cx="62640" cy="194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5E3FF148-2DF9-4269-831C-63E47B0A40E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151267" y="4049707"/>
                  <a:ext cx="7128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916137D5-02E1-4B41-823D-09D5A53CB274}"/>
                    </a:ext>
                  </a:extLst>
                </p14:cNvPr>
                <p14:cNvContentPartPr/>
                <p14:nvPr/>
              </p14:nvContentPartPr>
              <p14:xfrm>
                <a:off x="4257827" y="4027027"/>
                <a:ext cx="88560" cy="849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916137D5-02E1-4B41-823D-09D5A53CB27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253507" y="4022707"/>
                  <a:ext cx="9720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C5EB1B94-DDA1-4514-A6ED-FA31D79DB63D}"/>
                    </a:ext>
                  </a:extLst>
                </p14:cNvPr>
                <p14:cNvContentPartPr/>
                <p14:nvPr/>
              </p14:nvContentPartPr>
              <p14:xfrm>
                <a:off x="4373387" y="4022707"/>
                <a:ext cx="79200" cy="10584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C5EB1B94-DDA1-4514-A6ED-FA31D79DB63D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369067" y="4018387"/>
                  <a:ext cx="878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CA50BB5-C575-4950-BAC8-7A7FF1977469}"/>
                    </a:ext>
                  </a:extLst>
                </p14:cNvPr>
                <p14:cNvContentPartPr/>
                <p14:nvPr/>
              </p14:nvContentPartPr>
              <p14:xfrm>
                <a:off x="4538267" y="3961147"/>
                <a:ext cx="48240" cy="1724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CA50BB5-C575-4950-BAC8-7A7FF1977469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533947" y="3956827"/>
                  <a:ext cx="568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AD27AAEC-8D85-43D4-A245-8EFFB93F6ECA}"/>
                    </a:ext>
                  </a:extLst>
                </p14:cNvPr>
                <p14:cNvContentPartPr/>
                <p14:nvPr/>
              </p14:nvContentPartPr>
              <p14:xfrm>
                <a:off x="4635467" y="3952867"/>
                <a:ext cx="108000" cy="1296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AD27AAEC-8D85-43D4-A245-8EFFB93F6ECA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631147" y="3948547"/>
                  <a:ext cx="11664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A61AF7C8-8524-4498-A8B9-6B50D4E3D877}"/>
                    </a:ext>
                  </a:extLst>
                </p14:cNvPr>
                <p14:cNvContentPartPr/>
                <p14:nvPr/>
              </p14:nvContentPartPr>
              <p14:xfrm>
                <a:off x="4690907" y="4003987"/>
                <a:ext cx="185760" cy="3924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A61AF7C8-8524-4498-A8B9-6B50D4E3D87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686587" y="3999667"/>
                  <a:ext cx="1944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AA151FDC-5AC7-4947-B1F9-5A123C037E40}"/>
                    </a:ext>
                  </a:extLst>
                </p14:cNvPr>
                <p14:cNvContentPartPr/>
                <p14:nvPr/>
              </p14:nvContentPartPr>
              <p14:xfrm>
                <a:off x="4800707" y="4047547"/>
                <a:ext cx="80280" cy="176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AA151FDC-5AC7-4947-B1F9-5A123C037E40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96387" y="4043227"/>
                  <a:ext cx="889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C52D1EA-38D9-4223-A2F3-03B0EA97484F}"/>
                    </a:ext>
                  </a:extLst>
                </p14:cNvPr>
                <p14:cNvContentPartPr/>
                <p14:nvPr/>
              </p14:nvContentPartPr>
              <p14:xfrm>
                <a:off x="4806827" y="3907507"/>
                <a:ext cx="108720" cy="756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C52D1EA-38D9-4223-A2F3-03B0EA97484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802507" y="3903187"/>
                  <a:ext cx="11736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60A222D2-48EE-4865-B7B6-5649BF61DAE5}"/>
                    </a:ext>
                  </a:extLst>
                </p14:cNvPr>
                <p14:cNvContentPartPr/>
                <p14:nvPr/>
              </p14:nvContentPartPr>
              <p14:xfrm>
                <a:off x="4993307" y="3948907"/>
                <a:ext cx="16200" cy="11376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60A222D2-48EE-4865-B7B6-5649BF61DAE5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988987" y="3944587"/>
                  <a:ext cx="248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91F083FA-24F9-41EE-8089-6D9BB5EFB795}"/>
                    </a:ext>
                  </a:extLst>
                </p14:cNvPr>
                <p14:cNvContentPartPr/>
                <p14:nvPr/>
              </p14:nvContentPartPr>
              <p14:xfrm>
                <a:off x="4986827" y="3952147"/>
                <a:ext cx="102240" cy="11880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91F083FA-24F9-41EE-8089-6D9BB5EFB79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982507" y="3947827"/>
                  <a:ext cx="11088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24656F4-D709-42B4-8ADA-E1198AB33B20}"/>
                    </a:ext>
                  </a:extLst>
                </p14:cNvPr>
                <p14:cNvContentPartPr/>
                <p14:nvPr/>
              </p14:nvContentPartPr>
              <p14:xfrm>
                <a:off x="5141627" y="3957547"/>
                <a:ext cx="3240" cy="10080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24656F4-D709-42B4-8ADA-E1198AB33B20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5137307" y="3953227"/>
                  <a:ext cx="118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066B1B75-96EF-4BC9-B59E-EE41C5F9AA1C}"/>
                    </a:ext>
                  </a:extLst>
                </p14:cNvPr>
                <p14:cNvContentPartPr/>
                <p14:nvPr/>
              </p14:nvContentPartPr>
              <p14:xfrm>
                <a:off x="5116067" y="3933427"/>
                <a:ext cx="105480" cy="1224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066B1B75-96EF-4BC9-B59E-EE41C5F9AA1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5111747" y="3929107"/>
                  <a:ext cx="1141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6E6C85E7-9BEB-4DDE-8F82-7E4E50B3708B}"/>
                    </a:ext>
                  </a:extLst>
                </p14:cNvPr>
                <p14:cNvContentPartPr/>
                <p14:nvPr/>
              </p14:nvContentPartPr>
              <p14:xfrm>
                <a:off x="5252867" y="3835147"/>
                <a:ext cx="87480" cy="3603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6E6C85E7-9BEB-4DDE-8F82-7E4E50B3708B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248547" y="3830827"/>
                  <a:ext cx="9612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98724DC-C021-41D7-B13E-F685C5C96432}"/>
                    </a:ext>
                  </a:extLst>
                </p14:cNvPr>
                <p14:cNvContentPartPr/>
                <p14:nvPr/>
              </p14:nvContentPartPr>
              <p14:xfrm>
                <a:off x="5659667" y="2768107"/>
                <a:ext cx="360" cy="3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98724DC-C021-41D7-B13E-F685C5C9643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655347" y="2763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BF3E45BF-2AAA-4DB5-BA57-DA6534CA201D}"/>
                    </a:ext>
                  </a:extLst>
                </p14:cNvPr>
                <p14:cNvContentPartPr/>
                <p14:nvPr/>
              </p14:nvContentPartPr>
              <p14:xfrm>
                <a:off x="5438627" y="3973747"/>
                <a:ext cx="95040" cy="3024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BF3E45BF-2AAA-4DB5-BA57-DA6534CA201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434307" y="3969427"/>
                  <a:ext cx="103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8B4DBA0E-8417-4A18-B4E8-258340DAF1DB}"/>
                    </a:ext>
                  </a:extLst>
                </p14:cNvPr>
                <p14:cNvContentPartPr/>
                <p14:nvPr/>
              </p14:nvContentPartPr>
              <p14:xfrm>
                <a:off x="5442227" y="4020907"/>
                <a:ext cx="85320" cy="936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8B4DBA0E-8417-4A18-B4E8-258340DAF1DB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437907" y="4016587"/>
                  <a:ext cx="939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B2CEDA3-811B-46D7-BCEA-FB7194661554}"/>
                    </a:ext>
                  </a:extLst>
                </p14:cNvPr>
                <p14:cNvContentPartPr/>
                <p14:nvPr/>
              </p14:nvContentPartPr>
              <p14:xfrm>
                <a:off x="5658587" y="3953947"/>
                <a:ext cx="119520" cy="8748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B2CEDA3-811B-46D7-BCEA-FB7194661554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654267" y="3949627"/>
                  <a:ext cx="1281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72E5B433-82EB-497D-A907-27C929251D52}"/>
                    </a:ext>
                  </a:extLst>
                </p14:cNvPr>
                <p14:cNvContentPartPr/>
                <p14:nvPr/>
              </p14:nvContentPartPr>
              <p14:xfrm>
                <a:off x="5795027" y="3942067"/>
                <a:ext cx="65880" cy="9432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72E5B433-82EB-497D-A907-27C929251D52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790707" y="3937747"/>
                  <a:ext cx="745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1FC4C42D-9401-4C09-B086-4551DF2785FB}"/>
                    </a:ext>
                  </a:extLst>
                </p14:cNvPr>
                <p14:cNvContentPartPr/>
                <p14:nvPr/>
              </p14:nvContentPartPr>
              <p14:xfrm>
                <a:off x="6110027" y="3997507"/>
                <a:ext cx="120960" cy="684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1FC4C42D-9401-4C09-B086-4551DF2785F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105707" y="3993187"/>
                  <a:ext cx="1296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DAD5955B-D119-48CD-88A5-42A507DDAEA8}"/>
                    </a:ext>
                  </a:extLst>
                </p14:cNvPr>
                <p14:cNvContentPartPr/>
                <p14:nvPr/>
              </p14:nvContentPartPr>
              <p14:xfrm>
                <a:off x="6121187" y="4011907"/>
                <a:ext cx="193320" cy="72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DAD5955B-D119-48CD-88A5-42A507DDAEA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116867" y="4007587"/>
                  <a:ext cx="20196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2758C63F-3867-4EFF-9713-4F8EC0A4E17C}"/>
                    </a:ext>
                  </a:extLst>
                </p14:cNvPr>
                <p14:cNvContentPartPr/>
                <p14:nvPr/>
              </p14:nvContentPartPr>
              <p14:xfrm>
                <a:off x="6198587" y="3925867"/>
                <a:ext cx="188640" cy="23724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2758C63F-3867-4EFF-9713-4F8EC0A4E17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194267" y="3921547"/>
                  <a:ext cx="19728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90D1620F-50E9-40A8-97E1-4EF362BCED20}"/>
                    </a:ext>
                  </a:extLst>
                </p14:cNvPr>
                <p14:cNvContentPartPr/>
                <p14:nvPr/>
              </p14:nvContentPartPr>
              <p14:xfrm>
                <a:off x="6084827" y="3977347"/>
                <a:ext cx="184680" cy="3996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90D1620F-50E9-40A8-97E1-4EF362BCED20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080507" y="3973027"/>
                  <a:ext cx="1933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478F9AD-BE01-4903-8CE7-1B7598A05909}"/>
                    </a:ext>
                  </a:extLst>
                </p14:cNvPr>
                <p14:cNvContentPartPr/>
                <p14:nvPr/>
              </p14:nvContentPartPr>
              <p14:xfrm>
                <a:off x="6068267" y="4039627"/>
                <a:ext cx="190080" cy="244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478F9AD-BE01-4903-8CE7-1B7598A0590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063947" y="4035307"/>
                  <a:ext cx="1987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73A06072-050A-4938-BB85-84E15DEF7734}"/>
                    </a:ext>
                  </a:extLst>
                </p14:cNvPr>
                <p14:cNvContentPartPr/>
                <p14:nvPr/>
              </p14:nvContentPartPr>
              <p14:xfrm>
                <a:off x="6516827" y="3958267"/>
                <a:ext cx="101160" cy="1252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73A06072-050A-4938-BB85-84E15DEF7734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512507" y="3953947"/>
                  <a:ext cx="1098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A7982559-E43A-4E64-B240-B98EF054FD8B}"/>
                    </a:ext>
                  </a:extLst>
                </p14:cNvPr>
                <p14:cNvContentPartPr/>
                <p14:nvPr/>
              </p14:nvContentPartPr>
              <p14:xfrm>
                <a:off x="6690347" y="3948907"/>
                <a:ext cx="82800" cy="12708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A7982559-E43A-4E64-B240-B98EF054FD8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686027" y="3944587"/>
                  <a:ext cx="914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353C373E-C2AE-48A0-AA1F-401505207C1F}"/>
                    </a:ext>
                  </a:extLst>
                </p14:cNvPr>
                <p14:cNvContentPartPr/>
                <p14:nvPr/>
              </p14:nvContentPartPr>
              <p14:xfrm>
                <a:off x="6843347" y="3966907"/>
                <a:ext cx="170640" cy="1011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353C373E-C2AE-48A0-AA1F-401505207C1F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839027" y="3962587"/>
                  <a:ext cx="1792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99EF9804-47B4-4AEC-BEAD-01357ACCFD94}"/>
                    </a:ext>
                  </a:extLst>
                </p14:cNvPr>
                <p14:cNvContentPartPr/>
                <p14:nvPr/>
              </p14:nvContentPartPr>
              <p14:xfrm>
                <a:off x="7113347" y="3929467"/>
                <a:ext cx="115200" cy="1753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99EF9804-47B4-4AEC-BEAD-01357ACCFD94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7109027" y="3925147"/>
                  <a:ext cx="1238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2821A343-A7CE-48E7-BBCD-E56EB3E80243}"/>
                    </a:ext>
                  </a:extLst>
                </p14:cNvPr>
                <p14:cNvContentPartPr/>
                <p14:nvPr/>
              </p14:nvContentPartPr>
              <p14:xfrm>
                <a:off x="7411787" y="3997147"/>
                <a:ext cx="226440" cy="864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2821A343-A7CE-48E7-BBCD-E56EB3E8024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7407467" y="3992827"/>
                  <a:ext cx="2350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C97BE225-DA90-435D-8174-E7EF92168C46}"/>
                    </a:ext>
                  </a:extLst>
                </p14:cNvPr>
                <p14:cNvContentPartPr/>
                <p14:nvPr/>
              </p14:nvContentPartPr>
              <p14:xfrm>
                <a:off x="7445627" y="4022707"/>
                <a:ext cx="221400" cy="241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C97BE225-DA90-435D-8174-E7EF92168C4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7441307" y="4018387"/>
                  <a:ext cx="2300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CA7BE3EF-067D-48CF-BC1B-F10748A129DD}"/>
                    </a:ext>
                  </a:extLst>
                </p14:cNvPr>
                <p14:cNvContentPartPr/>
                <p14:nvPr/>
              </p14:nvContentPartPr>
              <p14:xfrm>
                <a:off x="7622027" y="3938107"/>
                <a:ext cx="126000" cy="16668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CA7BE3EF-067D-48CF-BC1B-F10748A129DD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617707" y="3933787"/>
                  <a:ext cx="134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418DB068-1E03-4A89-A9AB-495C46FC7B2A}"/>
                    </a:ext>
                  </a:extLst>
                </p14:cNvPr>
                <p14:cNvContentPartPr/>
                <p14:nvPr/>
              </p14:nvContentPartPr>
              <p14:xfrm>
                <a:off x="7972307" y="3919747"/>
                <a:ext cx="16920" cy="11376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418DB068-1E03-4A89-A9AB-495C46FC7B2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7967987" y="3915427"/>
                  <a:ext cx="2556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3AD8CC83-21A8-4041-8FE5-0989852989A8}"/>
                    </a:ext>
                  </a:extLst>
                </p14:cNvPr>
                <p14:cNvContentPartPr/>
                <p14:nvPr/>
              </p14:nvContentPartPr>
              <p14:xfrm>
                <a:off x="7989227" y="3890587"/>
                <a:ext cx="112320" cy="1454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3AD8CC83-21A8-4041-8FE5-0989852989A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7984907" y="3886267"/>
                  <a:ext cx="1209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A7048265-FE07-4089-B7E2-6E9801ABD57A}"/>
                    </a:ext>
                  </a:extLst>
                </p14:cNvPr>
                <p14:cNvContentPartPr/>
                <p14:nvPr/>
              </p14:nvContentPartPr>
              <p14:xfrm>
                <a:off x="8224667" y="3904267"/>
                <a:ext cx="5040" cy="13644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A7048265-FE07-4089-B7E2-6E9801ABD57A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8220347" y="3899947"/>
                  <a:ext cx="1368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BE5D42CC-99BA-4F5D-B32B-CAEF83CF29B2}"/>
                    </a:ext>
                  </a:extLst>
                </p14:cNvPr>
                <p14:cNvContentPartPr/>
                <p14:nvPr/>
              </p14:nvContentPartPr>
              <p14:xfrm>
                <a:off x="8179307" y="3862507"/>
                <a:ext cx="199800" cy="16596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BE5D42CC-99BA-4F5D-B32B-CAEF83CF29B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8174987" y="3858187"/>
                  <a:ext cx="2084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CDF63FDF-89AF-447F-B88D-995DCF1D9D7D}"/>
                    </a:ext>
                  </a:extLst>
                </p14:cNvPr>
                <p14:cNvContentPartPr/>
                <p14:nvPr/>
              </p14:nvContentPartPr>
              <p14:xfrm>
                <a:off x="1230947" y="3962947"/>
                <a:ext cx="116280" cy="2754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CDF63FDF-89AF-447F-B88D-995DCF1D9D7D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226627" y="3958627"/>
                  <a:ext cx="12492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A66376A3-AE3D-4E2A-A774-EEF0119E6143}"/>
                    </a:ext>
                  </a:extLst>
                </p14:cNvPr>
                <p14:cNvContentPartPr/>
                <p14:nvPr/>
              </p14:nvContentPartPr>
              <p14:xfrm>
                <a:off x="1523627" y="4059067"/>
                <a:ext cx="153360" cy="2304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A66376A3-AE3D-4E2A-A774-EEF0119E6143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519307" y="4054747"/>
                  <a:ext cx="1620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3E0E46F-DBE9-41EC-A8BB-3A7D10C864DD}"/>
                    </a:ext>
                  </a:extLst>
                </p14:cNvPr>
                <p14:cNvContentPartPr/>
                <p14:nvPr/>
              </p14:nvContentPartPr>
              <p14:xfrm>
                <a:off x="1510667" y="4125667"/>
                <a:ext cx="183600" cy="68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3E0E46F-DBE9-41EC-A8BB-3A7D10C864D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506347" y="4121347"/>
                  <a:ext cx="1922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D5DF76A7-7A63-448C-87F8-9C2A0098C1B4}"/>
                    </a:ext>
                  </a:extLst>
                </p14:cNvPr>
                <p14:cNvContentPartPr/>
                <p14:nvPr/>
              </p14:nvContentPartPr>
              <p14:xfrm>
                <a:off x="1661867" y="4012987"/>
                <a:ext cx="138600" cy="1926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D5DF76A7-7A63-448C-87F8-9C2A0098C1B4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657547" y="4008667"/>
                  <a:ext cx="1472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03B2E8C-E618-4BFF-9584-FF457456B5C1}"/>
                    </a:ext>
                  </a:extLst>
                </p14:cNvPr>
                <p14:cNvContentPartPr/>
                <p14:nvPr/>
              </p14:nvContentPartPr>
              <p14:xfrm>
                <a:off x="104867" y="4046467"/>
                <a:ext cx="141120" cy="19044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03B2E8C-E618-4BFF-9584-FF457456B5C1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0547" y="4042147"/>
                  <a:ext cx="14976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B66138C8-AD76-4E15-BFFB-199A55BFD42A}"/>
                    </a:ext>
                  </a:extLst>
                </p14:cNvPr>
                <p14:cNvContentPartPr/>
                <p14:nvPr/>
              </p14:nvContentPartPr>
              <p14:xfrm>
                <a:off x="185147" y="4139347"/>
                <a:ext cx="68040" cy="172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B66138C8-AD76-4E15-BFFB-199A55BFD42A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80827" y="4135027"/>
                  <a:ext cx="76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DC49179-BF1A-4D90-BA63-03C943A99F4F}"/>
                    </a:ext>
                  </a:extLst>
                </p14:cNvPr>
                <p14:cNvContentPartPr/>
                <p14:nvPr/>
              </p14:nvContentPartPr>
              <p14:xfrm>
                <a:off x="345347" y="4006867"/>
                <a:ext cx="97200" cy="23724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DC49179-BF1A-4D90-BA63-03C943A99F4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41027" y="4002547"/>
                  <a:ext cx="10584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A495EA50-E334-4B9D-B8D7-0EF35093CC8F}"/>
                    </a:ext>
                  </a:extLst>
                </p14:cNvPr>
                <p14:cNvContentPartPr/>
                <p14:nvPr/>
              </p14:nvContentPartPr>
              <p14:xfrm>
                <a:off x="510587" y="4068787"/>
                <a:ext cx="27360" cy="1080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A495EA50-E334-4B9D-B8D7-0EF35093CC8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506267" y="4064467"/>
                  <a:ext cx="360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E5582249-6341-4F4D-8E53-F4A5368394AF}"/>
                    </a:ext>
                  </a:extLst>
                </p14:cNvPr>
                <p14:cNvContentPartPr/>
                <p14:nvPr/>
              </p14:nvContentPartPr>
              <p14:xfrm>
                <a:off x="496187" y="4027387"/>
                <a:ext cx="138240" cy="1771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E5582249-6341-4F4D-8E53-F4A5368394AF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491867" y="4023067"/>
                  <a:ext cx="1468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637C7DF-8D5E-4162-8E58-B64736513005}"/>
                    </a:ext>
                  </a:extLst>
                </p14:cNvPr>
                <p14:cNvContentPartPr/>
                <p14:nvPr/>
              </p14:nvContentPartPr>
              <p14:xfrm>
                <a:off x="706427" y="4093987"/>
                <a:ext cx="129960" cy="187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637C7DF-8D5E-4162-8E58-B64736513005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02107" y="4089667"/>
                  <a:ext cx="1386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FE9FD81D-404D-4369-8050-BE2D1507471C}"/>
                    </a:ext>
                  </a:extLst>
                </p14:cNvPr>
                <p14:cNvContentPartPr/>
                <p14:nvPr/>
              </p14:nvContentPartPr>
              <p14:xfrm>
                <a:off x="700307" y="4126747"/>
                <a:ext cx="149400" cy="349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FE9FD81D-404D-4369-8050-BE2D1507471C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95987" y="4122427"/>
                  <a:ext cx="1580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7AAE7AC-D345-4B84-8EEE-94071606AF27}"/>
                    </a:ext>
                  </a:extLst>
                </p14:cNvPr>
                <p14:cNvContentPartPr/>
                <p14:nvPr/>
              </p14:nvContentPartPr>
              <p14:xfrm>
                <a:off x="959507" y="4039267"/>
                <a:ext cx="19080" cy="950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7AAE7AC-D345-4B84-8EEE-94071606AF27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55187" y="4034947"/>
                  <a:ext cx="2772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3F6AFDA-3131-4F55-B90E-995109BBA5D5}"/>
                    </a:ext>
                  </a:extLst>
                </p14:cNvPr>
                <p14:cNvContentPartPr/>
                <p14:nvPr/>
              </p14:nvContentPartPr>
              <p14:xfrm>
                <a:off x="901907" y="4005427"/>
                <a:ext cx="135360" cy="1515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3F6AFDA-3131-4F55-B90E-995109BBA5D5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897587" y="4001107"/>
                  <a:ext cx="1440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7519993-99E9-48C7-942E-679F9A97614E}"/>
                    </a:ext>
                  </a:extLst>
                </p14:cNvPr>
                <p14:cNvContentPartPr/>
                <p14:nvPr/>
              </p14:nvContentPartPr>
              <p14:xfrm>
                <a:off x="1099187" y="4036027"/>
                <a:ext cx="6480" cy="1058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7519993-99E9-48C7-942E-679F9A97614E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094867" y="4031707"/>
                  <a:ext cx="1512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E55B2FD9-794E-4F71-901C-B66FF471321C}"/>
                    </a:ext>
                  </a:extLst>
                </p14:cNvPr>
                <p14:cNvContentPartPr/>
                <p14:nvPr/>
              </p14:nvContentPartPr>
              <p14:xfrm>
                <a:off x="1051667" y="4014067"/>
                <a:ext cx="167040" cy="1119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E55B2FD9-794E-4F71-901C-B66FF471321C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047347" y="4009747"/>
                  <a:ext cx="17568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6A8D72AE-1F34-4C99-B769-FF1A2F6F0A69}"/>
                    </a:ext>
                  </a:extLst>
                </p14:cNvPr>
                <p14:cNvContentPartPr/>
                <p14:nvPr/>
              </p14:nvContentPartPr>
              <p14:xfrm>
                <a:off x="133667" y="4357867"/>
                <a:ext cx="104400" cy="15192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6A8D72AE-1F34-4C99-B769-FF1A2F6F0A69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29347" y="4353547"/>
                  <a:ext cx="11304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64BD9D5-71E5-4F3F-B108-B064EA4B9938}"/>
                    </a:ext>
                  </a:extLst>
                </p14:cNvPr>
                <p14:cNvContentPartPr/>
                <p14:nvPr/>
              </p14:nvContentPartPr>
              <p14:xfrm>
                <a:off x="170747" y="4440307"/>
                <a:ext cx="56880" cy="1584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64BD9D5-71E5-4F3F-B108-B064EA4B9938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66427" y="4435987"/>
                  <a:ext cx="655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781BFC68-74DA-4D5E-BCA2-1BA01B89C884}"/>
                    </a:ext>
                  </a:extLst>
                </p14:cNvPr>
                <p14:cNvContentPartPr/>
                <p14:nvPr/>
              </p14:nvContentPartPr>
              <p14:xfrm>
                <a:off x="320867" y="4282627"/>
                <a:ext cx="76680" cy="23724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781BFC68-74DA-4D5E-BCA2-1BA01B89C884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316547" y="4278307"/>
                  <a:ext cx="8532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64616576-588A-438E-8C8D-F011DC739DBC}"/>
                    </a:ext>
                  </a:extLst>
                </p14:cNvPr>
                <p14:cNvContentPartPr/>
                <p14:nvPr/>
              </p14:nvContentPartPr>
              <p14:xfrm>
                <a:off x="498707" y="4322227"/>
                <a:ext cx="14040" cy="12096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64616576-588A-438E-8C8D-F011DC739DB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94387" y="4317907"/>
                  <a:ext cx="226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95C50C06-A390-4043-9AB5-5ADE246581B2}"/>
                    </a:ext>
                  </a:extLst>
                </p14:cNvPr>
                <p14:cNvContentPartPr/>
                <p14:nvPr/>
              </p14:nvContentPartPr>
              <p14:xfrm>
                <a:off x="461987" y="4297387"/>
                <a:ext cx="137160" cy="19692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95C50C06-A390-4043-9AB5-5ADE246581B2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57667" y="4293067"/>
                  <a:ext cx="1458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9A5D4708-527F-4966-9064-DB63F3D045E6}"/>
                    </a:ext>
                  </a:extLst>
                </p14:cNvPr>
                <p14:cNvContentPartPr/>
                <p14:nvPr/>
              </p14:nvContentPartPr>
              <p14:xfrm>
                <a:off x="671147" y="4396027"/>
                <a:ext cx="8280" cy="3780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9A5D4708-527F-4966-9064-DB63F3D045E6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66827" y="4391707"/>
                  <a:ext cx="169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4096BB17-9EA9-4BC5-9467-4EFDFB58CC77}"/>
                    </a:ext>
                  </a:extLst>
                </p14:cNvPr>
                <p14:cNvContentPartPr/>
                <p14:nvPr/>
              </p14:nvContentPartPr>
              <p14:xfrm>
                <a:off x="711827" y="4316827"/>
                <a:ext cx="103320" cy="507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4096BB17-9EA9-4BC5-9467-4EFDFB58CC77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707507" y="4312507"/>
                  <a:ext cx="11196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EAE662C6-0799-4AEA-9A92-7465710B89A9}"/>
                    </a:ext>
                  </a:extLst>
                </p14:cNvPr>
                <p14:cNvContentPartPr/>
                <p14:nvPr/>
              </p14:nvContentPartPr>
              <p14:xfrm>
                <a:off x="715067" y="4400707"/>
                <a:ext cx="119520" cy="900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EAE662C6-0799-4AEA-9A92-7465710B89A9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10747" y="4396387"/>
                  <a:ext cx="12816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29E63F60-3585-4913-AA10-E7EE72ED3626}"/>
                    </a:ext>
                  </a:extLst>
                </p14:cNvPr>
                <p14:cNvContentPartPr/>
                <p14:nvPr/>
              </p14:nvContentPartPr>
              <p14:xfrm>
                <a:off x="710747" y="4236187"/>
                <a:ext cx="120240" cy="612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29E63F60-3585-4913-AA10-E7EE72ED362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706427" y="4231867"/>
                  <a:ext cx="12888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5D9F96F-4576-480F-82A9-160B2659D149}"/>
                    </a:ext>
                  </a:extLst>
                </p14:cNvPr>
                <p14:cNvContentPartPr/>
                <p14:nvPr/>
              </p14:nvContentPartPr>
              <p14:xfrm>
                <a:off x="964187" y="4270747"/>
                <a:ext cx="5760" cy="10656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5D9F96F-4576-480F-82A9-160B2659D149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59867" y="4266427"/>
                  <a:ext cx="144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2E8F7327-0323-4018-94F9-13A438EB9F11}"/>
                    </a:ext>
                  </a:extLst>
                </p14:cNvPr>
                <p14:cNvContentPartPr/>
                <p14:nvPr/>
              </p14:nvContentPartPr>
              <p14:xfrm>
                <a:off x="965987" y="4242667"/>
                <a:ext cx="87120" cy="10764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2E8F7327-0323-4018-94F9-13A438EB9F11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961667" y="4238347"/>
                  <a:ext cx="957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A62B7A6-6FBB-490F-9422-3142BC47E374}"/>
                    </a:ext>
                  </a:extLst>
                </p14:cNvPr>
                <p14:cNvContentPartPr/>
                <p14:nvPr/>
              </p14:nvContentPartPr>
              <p14:xfrm>
                <a:off x="1106027" y="4305667"/>
                <a:ext cx="7200" cy="10008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A62B7A6-6FBB-490F-9422-3142BC47E37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01707" y="4301347"/>
                  <a:ext cx="158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E5FA5BE9-7E9C-4904-A350-F04A6EDD5AB8}"/>
                    </a:ext>
                  </a:extLst>
                </p14:cNvPr>
                <p14:cNvContentPartPr/>
                <p14:nvPr/>
              </p14:nvContentPartPr>
              <p14:xfrm>
                <a:off x="1068587" y="4288747"/>
                <a:ext cx="115560" cy="11592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E5FA5BE9-7E9C-4904-A350-F04A6EDD5AB8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64267" y="4284427"/>
                  <a:ext cx="1242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DBED6D22-9D08-42DD-8D2E-ACA6C5F8B576}"/>
                    </a:ext>
                  </a:extLst>
                </p14:cNvPr>
                <p14:cNvContentPartPr/>
                <p14:nvPr/>
              </p14:nvContentPartPr>
              <p14:xfrm>
                <a:off x="1170827" y="4279387"/>
                <a:ext cx="55080" cy="2775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DBED6D22-9D08-42DD-8D2E-ACA6C5F8B576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66507" y="4275067"/>
                  <a:ext cx="6372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7837A35-BBB3-406F-96CD-7EFA92591536}"/>
                    </a:ext>
                  </a:extLst>
                </p14:cNvPr>
                <p14:cNvContentPartPr/>
                <p14:nvPr/>
              </p14:nvContentPartPr>
              <p14:xfrm>
                <a:off x="1482227" y="4361827"/>
                <a:ext cx="146520" cy="266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7837A35-BBB3-406F-96CD-7EFA92591536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477907" y="4357507"/>
                  <a:ext cx="1551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A20B52E0-A39F-44C2-A75A-E9F3C25E65DB}"/>
                    </a:ext>
                  </a:extLst>
                </p14:cNvPr>
                <p14:cNvContentPartPr/>
                <p14:nvPr/>
              </p14:nvContentPartPr>
              <p14:xfrm>
                <a:off x="1503467" y="4392427"/>
                <a:ext cx="136080" cy="216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A20B52E0-A39F-44C2-A75A-E9F3C25E65DB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499147" y="4388107"/>
                  <a:ext cx="1447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07EF513D-E17C-4033-A05C-642616994B2C}"/>
                    </a:ext>
                  </a:extLst>
                </p14:cNvPr>
                <p14:cNvContentPartPr/>
                <p14:nvPr/>
              </p14:nvContentPartPr>
              <p14:xfrm>
                <a:off x="1618667" y="4278307"/>
                <a:ext cx="88200" cy="2836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07EF513D-E17C-4033-A05C-642616994B2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614347" y="4273987"/>
                  <a:ext cx="96840" cy="29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A28DC0CA-EE5A-4CFC-9E4C-CE0FBD37AABB}"/>
                    </a:ext>
                  </a:extLst>
                </p14:cNvPr>
                <p14:cNvContentPartPr/>
                <p14:nvPr/>
              </p14:nvContentPartPr>
              <p14:xfrm>
                <a:off x="2553227" y="4335907"/>
                <a:ext cx="48600" cy="9324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A28DC0CA-EE5A-4CFC-9E4C-CE0FBD37AABB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2548907" y="4331587"/>
                  <a:ext cx="5724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587FBDC7-6C88-4E2C-B1C0-68EDD2893297}"/>
                    </a:ext>
                  </a:extLst>
                </p14:cNvPr>
                <p14:cNvContentPartPr/>
                <p14:nvPr/>
              </p14:nvContentPartPr>
              <p14:xfrm>
                <a:off x="2627387" y="4331947"/>
                <a:ext cx="16200" cy="10728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587FBDC7-6C88-4E2C-B1C0-68EDD2893297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623067" y="4327627"/>
                  <a:ext cx="248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E794928A-A11B-426D-AC26-3173B328A8A9}"/>
                    </a:ext>
                  </a:extLst>
                </p14:cNvPr>
                <p14:cNvContentPartPr/>
                <p14:nvPr/>
              </p14:nvContentPartPr>
              <p14:xfrm>
                <a:off x="3509747" y="4369747"/>
                <a:ext cx="96120" cy="172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E794928A-A11B-426D-AC26-3173B328A8A9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3505427" y="4365427"/>
                  <a:ext cx="10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B0CBFC3B-B967-4443-9015-4930D722706A}"/>
                    </a:ext>
                  </a:extLst>
                </p14:cNvPr>
                <p14:cNvContentPartPr/>
                <p14:nvPr/>
              </p14:nvContentPartPr>
              <p14:xfrm>
                <a:off x="3533507" y="4401067"/>
                <a:ext cx="86040" cy="2448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B0CBFC3B-B967-4443-9015-4930D722706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3529187" y="4396747"/>
                  <a:ext cx="946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B4D8AB76-63A8-40BB-8581-F14D53006F84}"/>
                    </a:ext>
                  </a:extLst>
                </p14:cNvPr>
                <p14:cNvContentPartPr/>
                <p14:nvPr/>
              </p14:nvContentPartPr>
              <p14:xfrm>
                <a:off x="3716027" y="4328347"/>
                <a:ext cx="141840" cy="14184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B4D8AB76-63A8-40BB-8581-F14D53006F84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3711707" y="4324027"/>
                  <a:ext cx="150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122AB78A-AF8B-438D-8565-4F7C4FBAE125}"/>
                    </a:ext>
                  </a:extLst>
                </p14:cNvPr>
                <p14:cNvContentPartPr/>
                <p14:nvPr/>
              </p14:nvContentPartPr>
              <p14:xfrm>
                <a:off x="4614227" y="4298827"/>
                <a:ext cx="99360" cy="8820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122AB78A-AF8B-438D-8565-4F7C4FBAE125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4609907" y="4294507"/>
                  <a:ext cx="1080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80BF213-8AE0-4A2F-92B6-74C784554398}"/>
                    </a:ext>
                  </a:extLst>
                </p14:cNvPr>
                <p14:cNvContentPartPr/>
                <p14:nvPr/>
              </p14:nvContentPartPr>
              <p14:xfrm>
                <a:off x="5415947" y="4289467"/>
                <a:ext cx="97920" cy="1260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80BF213-8AE0-4A2F-92B6-74C784554398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5411627" y="4285147"/>
                  <a:ext cx="1065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FDC2C833-A6AE-4EDB-895C-8F50F45BDE59}"/>
                    </a:ext>
                  </a:extLst>
                </p14:cNvPr>
                <p14:cNvContentPartPr/>
                <p14:nvPr/>
              </p14:nvContentPartPr>
              <p14:xfrm>
                <a:off x="5409467" y="4334467"/>
                <a:ext cx="167760" cy="151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FDC2C833-A6AE-4EDB-895C-8F50F45BDE59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5405147" y="4330147"/>
                  <a:ext cx="1764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0B01385-A1D5-4517-9ACF-93C7E08FBC97}"/>
                    </a:ext>
                  </a:extLst>
                </p14:cNvPr>
                <p14:cNvContentPartPr/>
                <p14:nvPr/>
              </p14:nvContentPartPr>
              <p14:xfrm>
                <a:off x="5641667" y="4329787"/>
                <a:ext cx="88200" cy="68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0B01385-A1D5-4517-9ACF-93C7E08FBC97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5637347" y="4325467"/>
                  <a:ext cx="968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9397DD62-FA85-48BB-8798-AB359D6E42D6}"/>
                    </a:ext>
                  </a:extLst>
                </p14:cNvPr>
                <p14:cNvContentPartPr/>
                <p14:nvPr/>
              </p14:nvContentPartPr>
              <p14:xfrm>
                <a:off x="5778107" y="4276867"/>
                <a:ext cx="100800" cy="12240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9397DD62-FA85-48BB-8798-AB359D6E42D6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5773787" y="4272547"/>
                  <a:ext cx="1094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06A8DAC-85B8-4C2F-88F9-4A0A5EB14872}"/>
                    </a:ext>
                  </a:extLst>
                </p14:cNvPr>
                <p14:cNvContentPartPr/>
                <p14:nvPr/>
              </p14:nvContentPartPr>
              <p14:xfrm>
                <a:off x="6112547" y="4336627"/>
                <a:ext cx="161640" cy="288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06A8DAC-85B8-4C2F-88F9-4A0A5EB14872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108227" y="4332307"/>
                  <a:ext cx="1702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A99C1E3-9404-42E1-9598-87A3530D4598}"/>
                    </a:ext>
                  </a:extLst>
                </p14:cNvPr>
                <p14:cNvContentPartPr/>
                <p14:nvPr/>
              </p14:nvContentPartPr>
              <p14:xfrm>
                <a:off x="6135947" y="4360387"/>
                <a:ext cx="145080" cy="1872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A99C1E3-9404-42E1-9598-87A3530D4598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6131627" y="4356067"/>
                  <a:ext cx="1537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FFFE7A44-9E44-4380-A369-9916E17F13C3}"/>
                    </a:ext>
                  </a:extLst>
                </p14:cNvPr>
                <p14:cNvContentPartPr/>
                <p14:nvPr/>
              </p14:nvContentPartPr>
              <p14:xfrm>
                <a:off x="6258707" y="4270027"/>
                <a:ext cx="136800" cy="17964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FFFE7A44-9E44-4380-A369-9916E17F13C3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6254387" y="4265707"/>
                  <a:ext cx="14544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B3FD25D9-DBC8-43E7-B403-F72D97C74ABD}"/>
                    </a:ext>
                  </a:extLst>
                </p14:cNvPr>
                <p14:cNvContentPartPr/>
                <p14:nvPr/>
              </p14:nvContentPartPr>
              <p14:xfrm>
                <a:off x="6607907" y="4241227"/>
                <a:ext cx="139320" cy="1249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B3FD25D9-DBC8-43E7-B403-F72D97C74ABD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6603587" y="4236907"/>
                  <a:ext cx="14796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7BB4FCAE-CBA0-4279-AAD8-6FE4B9C0440D}"/>
                    </a:ext>
                  </a:extLst>
                </p14:cNvPr>
                <p14:cNvContentPartPr/>
                <p14:nvPr/>
              </p14:nvContentPartPr>
              <p14:xfrm>
                <a:off x="6885827" y="4232587"/>
                <a:ext cx="129600" cy="10512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7BB4FCAE-CBA0-4279-AAD8-6FE4B9C0440D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6881507" y="4228267"/>
                  <a:ext cx="13824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3980590-A68D-4A6E-9333-6706842DAED6}"/>
                    </a:ext>
                  </a:extLst>
                </p14:cNvPr>
                <p14:cNvContentPartPr/>
                <p14:nvPr/>
              </p14:nvContentPartPr>
              <p14:xfrm>
                <a:off x="7111187" y="4318627"/>
                <a:ext cx="76320" cy="828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3980590-A68D-4A6E-9333-6706842DAED6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7106867" y="4314307"/>
                  <a:ext cx="849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241CF2C3-D67E-4B05-9B8F-132CA3A6DB63}"/>
                    </a:ext>
                  </a:extLst>
                </p14:cNvPr>
                <p14:cNvContentPartPr/>
                <p14:nvPr/>
              </p14:nvContentPartPr>
              <p14:xfrm>
                <a:off x="7206947" y="4237987"/>
                <a:ext cx="109080" cy="11448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241CF2C3-D67E-4B05-9B8F-132CA3A6DB63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7202627" y="4233667"/>
                  <a:ext cx="11772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5EA4C004-701C-4476-B038-A609812D137C}"/>
                    </a:ext>
                  </a:extLst>
                </p14:cNvPr>
                <p14:cNvContentPartPr/>
                <p14:nvPr/>
              </p14:nvContentPartPr>
              <p14:xfrm>
                <a:off x="7460387" y="4299187"/>
                <a:ext cx="154800" cy="468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5EA4C004-701C-4476-B038-A609812D137C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7456067" y="4294867"/>
                  <a:ext cx="16344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C4ECC9D5-C2AF-460B-924E-F8E1B256950F}"/>
                    </a:ext>
                  </a:extLst>
                </p14:cNvPr>
                <p14:cNvContentPartPr/>
                <p14:nvPr/>
              </p14:nvContentPartPr>
              <p14:xfrm>
                <a:off x="7492427" y="4327627"/>
                <a:ext cx="159120" cy="147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C4ECC9D5-C2AF-460B-924E-F8E1B256950F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7488107" y="4323307"/>
                  <a:ext cx="16776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8EC33B26-1BAC-43CD-92A2-02D83050BE7C}"/>
                    </a:ext>
                  </a:extLst>
                </p14:cNvPr>
                <p14:cNvContentPartPr/>
                <p14:nvPr/>
              </p14:nvContentPartPr>
              <p14:xfrm>
                <a:off x="7611587" y="4247707"/>
                <a:ext cx="133920" cy="16344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8EC33B26-1BAC-43CD-92A2-02D83050BE7C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7607267" y="4243387"/>
                  <a:ext cx="14256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62F93561-3062-4A0C-89A0-7B4C7C39D731}"/>
                    </a:ext>
                  </a:extLst>
                </p14:cNvPr>
                <p14:cNvContentPartPr/>
                <p14:nvPr/>
              </p14:nvContentPartPr>
              <p14:xfrm>
                <a:off x="8021267" y="4230787"/>
                <a:ext cx="22680" cy="1119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62F93561-3062-4A0C-89A0-7B4C7C39D731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016947" y="4226467"/>
                  <a:ext cx="313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3D36C9B7-59D2-4B7C-B58F-EF639EBB7FAD}"/>
                    </a:ext>
                  </a:extLst>
                </p14:cNvPr>
                <p14:cNvContentPartPr/>
                <p14:nvPr/>
              </p14:nvContentPartPr>
              <p14:xfrm>
                <a:off x="7932707" y="4190827"/>
                <a:ext cx="181080" cy="17136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3D36C9B7-59D2-4B7C-B58F-EF639EBB7FAD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928387" y="4186507"/>
                  <a:ext cx="1897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6033C797-1AC9-45CA-A17A-AFE29EAA4D75}"/>
                    </a:ext>
                  </a:extLst>
                </p14:cNvPr>
                <p14:cNvContentPartPr/>
                <p14:nvPr/>
              </p14:nvContentPartPr>
              <p14:xfrm>
                <a:off x="8240147" y="4191907"/>
                <a:ext cx="16920" cy="13500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6033C797-1AC9-45CA-A17A-AFE29EAA4D75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8235827" y="4187587"/>
                  <a:ext cx="255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686F8F7-B54F-4D53-92A2-8E5B0213962A}"/>
                    </a:ext>
                  </a:extLst>
                </p14:cNvPr>
                <p14:cNvContentPartPr/>
                <p14:nvPr/>
              </p14:nvContentPartPr>
              <p14:xfrm>
                <a:off x="8176787" y="4176427"/>
                <a:ext cx="177480" cy="15048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686F8F7-B54F-4D53-92A2-8E5B0213962A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8172467" y="4172107"/>
                  <a:ext cx="1861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686FC71A-84A9-4729-92EA-1B2806A7A4EA}"/>
                    </a:ext>
                  </a:extLst>
                </p14:cNvPr>
                <p14:cNvContentPartPr/>
                <p14:nvPr/>
              </p14:nvContentPartPr>
              <p14:xfrm>
                <a:off x="186227" y="4738387"/>
                <a:ext cx="3240" cy="1087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686FC71A-84A9-4729-92EA-1B2806A7A4EA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81907" y="4734067"/>
                  <a:ext cx="118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97CB3B25-FA4F-485F-AAAC-FB833AEE460C}"/>
                    </a:ext>
                  </a:extLst>
                </p14:cNvPr>
                <p14:cNvContentPartPr/>
                <p14:nvPr/>
              </p14:nvContentPartPr>
              <p14:xfrm>
                <a:off x="117107" y="4693027"/>
                <a:ext cx="177840" cy="19656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97CB3B25-FA4F-485F-AAAC-FB833AEE460C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2787" y="4688707"/>
                  <a:ext cx="1864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E36D6FE6-0A28-4768-AA56-51464FA980D5}"/>
                    </a:ext>
                  </a:extLst>
                </p14:cNvPr>
                <p14:cNvContentPartPr/>
                <p14:nvPr/>
              </p14:nvContentPartPr>
              <p14:xfrm>
                <a:off x="350387" y="4641547"/>
                <a:ext cx="104040" cy="23328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E36D6FE6-0A28-4768-AA56-51464FA980D5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346067" y="4637227"/>
                  <a:ext cx="1126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4CEA687A-2C84-4B44-9E2F-D23E20A4AFBE}"/>
                    </a:ext>
                  </a:extLst>
                </p14:cNvPr>
                <p14:cNvContentPartPr/>
                <p14:nvPr/>
              </p14:nvContentPartPr>
              <p14:xfrm>
                <a:off x="456587" y="4681507"/>
                <a:ext cx="113400" cy="1404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4CEA687A-2C84-4B44-9E2F-D23E20A4AFBE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52267" y="4677187"/>
                  <a:ext cx="1220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C93721A0-350C-4DC5-8FFF-CCD0BA7E0CD4}"/>
                    </a:ext>
                  </a:extLst>
                </p14:cNvPr>
                <p14:cNvContentPartPr/>
                <p14:nvPr/>
              </p14:nvContentPartPr>
              <p14:xfrm>
                <a:off x="497627" y="4749907"/>
                <a:ext cx="121680" cy="1188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C93721A0-350C-4DC5-8FFF-CCD0BA7E0CD4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93307" y="4745587"/>
                  <a:ext cx="130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79F05FB-D8FC-43F7-853B-3258DC087ED7}"/>
                    </a:ext>
                  </a:extLst>
                </p14:cNvPr>
                <p14:cNvContentPartPr/>
                <p14:nvPr/>
              </p14:nvContentPartPr>
              <p14:xfrm>
                <a:off x="684827" y="4755307"/>
                <a:ext cx="110880" cy="6660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79F05FB-D8FC-43F7-853B-3258DC087ED7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680507" y="4750987"/>
                  <a:ext cx="11952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11E70142-BD8D-4874-B5F8-FE23C2AAABF4}"/>
                    </a:ext>
                  </a:extLst>
                </p14:cNvPr>
                <p14:cNvContentPartPr/>
                <p14:nvPr/>
              </p14:nvContentPartPr>
              <p14:xfrm>
                <a:off x="661427" y="4602307"/>
                <a:ext cx="137880" cy="10692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11E70142-BD8D-4874-B5F8-FE23C2AAABF4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57107" y="4597987"/>
                  <a:ext cx="1465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4CB1180C-8E5D-46C8-8C3C-0623842D830C}"/>
                    </a:ext>
                  </a:extLst>
                </p14:cNvPr>
                <p14:cNvContentPartPr/>
                <p14:nvPr/>
              </p14:nvContentPartPr>
              <p14:xfrm>
                <a:off x="905147" y="4706707"/>
                <a:ext cx="12240" cy="3528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4CB1180C-8E5D-46C8-8C3C-0623842D830C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00827" y="4702387"/>
                  <a:ext cx="2088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CF2D5EF2-115D-41E7-A17E-35590B1187DC}"/>
                    </a:ext>
                  </a:extLst>
                </p14:cNvPr>
                <p14:cNvContentPartPr/>
                <p14:nvPr/>
              </p14:nvContentPartPr>
              <p14:xfrm>
                <a:off x="928547" y="4626067"/>
                <a:ext cx="5040" cy="16704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CF2D5EF2-115D-41E7-A17E-35590B1187DC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24227" y="4621747"/>
                  <a:ext cx="136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472A1D58-2332-43CB-98C2-C06DFF54BA03}"/>
                    </a:ext>
                  </a:extLst>
                </p14:cNvPr>
                <p14:cNvContentPartPr/>
                <p14:nvPr/>
              </p14:nvContentPartPr>
              <p14:xfrm>
                <a:off x="844667" y="4649467"/>
                <a:ext cx="145800" cy="19692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472A1D58-2332-43CB-98C2-C06DFF54BA03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840347" y="4645147"/>
                  <a:ext cx="1544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5B7F4F87-4C8B-4568-BDB9-C2551FA87294}"/>
                    </a:ext>
                  </a:extLst>
                </p14:cNvPr>
                <p14:cNvContentPartPr/>
                <p14:nvPr/>
              </p14:nvContentPartPr>
              <p14:xfrm>
                <a:off x="1040147" y="4678627"/>
                <a:ext cx="12240" cy="14868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5B7F4F87-4C8B-4568-BDB9-C2551FA87294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35827" y="4674307"/>
                  <a:ext cx="208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5501BCE5-4180-4631-B450-532A493CE694}"/>
                    </a:ext>
                  </a:extLst>
                </p14:cNvPr>
                <p14:cNvContentPartPr/>
                <p14:nvPr/>
              </p14:nvContentPartPr>
              <p14:xfrm>
                <a:off x="1016027" y="4664947"/>
                <a:ext cx="95760" cy="14328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5501BCE5-4180-4631-B450-532A493CE694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011707" y="4660627"/>
                  <a:ext cx="104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ABB80EB2-8199-4D2A-AF65-FF937139D3E2}"/>
                    </a:ext>
                  </a:extLst>
                </p14:cNvPr>
                <p14:cNvContentPartPr/>
                <p14:nvPr/>
              </p14:nvContentPartPr>
              <p14:xfrm>
                <a:off x="1109267" y="4639027"/>
                <a:ext cx="76320" cy="25452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ABB80EB2-8199-4D2A-AF65-FF937139D3E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04947" y="4634707"/>
                  <a:ext cx="849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051B06AD-B9F0-4D63-B08E-33FB7DA4A55F}"/>
                    </a:ext>
                  </a:extLst>
                </p14:cNvPr>
                <p14:cNvContentPartPr/>
                <p14:nvPr/>
              </p14:nvContentPartPr>
              <p14:xfrm>
                <a:off x="1432907" y="4725787"/>
                <a:ext cx="209520" cy="1080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051B06AD-B9F0-4D63-B08E-33FB7DA4A55F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428587" y="4721467"/>
                  <a:ext cx="21816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686FE676-E71C-4B74-B080-ED804FBD6011}"/>
                    </a:ext>
                  </a:extLst>
                </p14:cNvPr>
                <p14:cNvContentPartPr/>
                <p14:nvPr/>
              </p14:nvContentPartPr>
              <p14:xfrm>
                <a:off x="1428947" y="4795627"/>
                <a:ext cx="211320" cy="828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686FE676-E71C-4B74-B080-ED804FBD601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1424627" y="4791307"/>
                  <a:ext cx="2199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B73976C6-0812-4664-BD1F-876E50F1EB54}"/>
                    </a:ext>
                  </a:extLst>
                </p14:cNvPr>
                <p14:cNvContentPartPr/>
                <p14:nvPr/>
              </p14:nvContentPartPr>
              <p14:xfrm>
                <a:off x="1598147" y="4673227"/>
                <a:ext cx="134280" cy="22824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B73976C6-0812-4664-BD1F-876E50F1EB54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1593827" y="4668907"/>
                  <a:ext cx="14292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A848CAA8-4833-4D28-8940-A79232078FCB}"/>
                    </a:ext>
                  </a:extLst>
                </p14:cNvPr>
                <p14:cNvContentPartPr/>
                <p14:nvPr/>
              </p14:nvContentPartPr>
              <p14:xfrm>
                <a:off x="6086987" y="4628587"/>
                <a:ext cx="224280" cy="1872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A848CAA8-4833-4D28-8940-A79232078FCB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082667" y="4624267"/>
                  <a:ext cx="2329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FAB17AD-FDD3-42DB-93EC-C2D2B7716875}"/>
                    </a:ext>
                  </a:extLst>
                </p14:cNvPr>
                <p14:cNvContentPartPr/>
                <p14:nvPr/>
              </p14:nvContentPartPr>
              <p14:xfrm>
                <a:off x="6111107" y="4689427"/>
                <a:ext cx="205200" cy="612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FAB17AD-FDD3-42DB-93EC-C2D2B7716875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106787" y="4685107"/>
                  <a:ext cx="2138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56CCD4C1-81B5-4E5A-8B8D-806E418EEB4D}"/>
                    </a:ext>
                  </a:extLst>
                </p14:cNvPr>
                <p14:cNvContentPartPr/>
                <p14:nvPr/>
              </p14:nvContentPartPr>
              <p14:xfrm>
                <a:off x="6327827" y="4588987"/>
                <a:ext cx="119520" cy="12456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56CCD4C1-81B5-4E5A-8B8D-806E418EEB4D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323507" y="4584667"/>
                  <a:ext cx="128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1C8AFE1A-9848-443E-8D51-FED04933C937}"/>
                    </a:ext>
                  </a:extLst>
                </p14:cNvPr>
                <p14:cNvContentPartPr/>
                <p14:nvPr/>
              </p14:nvContentPartPr>
              <p14:xfrm>
                <a:off x="7474067" y="4618867"/>
                <a:ext cx="160200" cy="1800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1C8AFE1A-9848-443E-8D51-FED04933C937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7469747" y="4614547"/>
                  <a:ext cx="16884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1CA4FCEE-172C-4BF6-B1C3-DB502D3437FA}"/>
                    </a:ext>
                  </a:extLst>
                </p14:cNvPr>
                <p14:cNvContentPartPr/>
                <p14:nvPr/>
              </p14:nvContentPartPr>
              <p14:xfrm>
                <a:off x="7453907" y="4665667"/>
                <a:ext cx="203760" cy="2412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1CA4FCEE-172C-4BF6-B1C3-DB502D3437FA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7449587" y="4661347"/>
                  <a:ext cx="2124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48EF3BF5-B614-49D0-90EF-E8E76419DB31}"/>
                    </a:ext>
                  </a:extLst>
                </p14:cNvPr>
                <p14:cNvContentPartPr/>
                <p14:nvPr/>
              </p14:nvContentPartPr>
              <p14:xfrm>
                <a:off x="7597907" y="4563427"/>
                <a:ext cx="149400" cy="21132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48EF3BF5-B614-49D0-90EF-E8E76419DB31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593587" y="4559107"/>
                  <a:ext cx="158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A2C15B82-2B2C-4E3F-811F-C1C6ADE6726B}"/>
                    </a:ext>
                  </a:extLst>
                </p14:cNvPr>
                <p14:cNvContentPartPr/>
                <p14:nvPr/>
              </p14:nvContentPartPr>
              <p14:xfrm>
                <a:off x="2113667" y="2758387"/>
                <a:ext cx="295560" cy="3024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A2C15B82-2B2C-4E3F-811F-C1C6ADE6726B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2109347" y="2754067"/>
                  <a:ext cx="30420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3C58DF9D-4446-47E9-8EDB-810E509952B2}"/>
                    </a:ext>
                  </a:extLst>
                </p14:cNvPr>
                <p14:cNvContentPartPr/>
                <p14:nvPr/>
              </p14:nvContentPartPr>
              <p14:xfrm>
                <a:off x="2377187" y="2641747"/>
                <a:ext cx="258480" cy="24012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3C58DF9D-4446-47E9-8EDB-810E509952B2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2372867" y="2637427"/>
                  <a:ext cx="2671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0A4DD9CF-EAAD-408F-9296-9ABC784E6563}"/>
                    </a:ext>
                  </a:extLst>
                </p14:cNvPr>
                <p14:cNvContentPartPr/>
                <p14:nvPr/>
              </p14:nvContentPartPr>
              <p14:xfrm>
                <a:off x="3989267" y="4667107"/>
                <a:ext cx="13320" cy="2988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0A4DD9CF-EAAD-408F-9296-9ABC784E6563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3984947" y="4662787"/>
                  <a:ext cx="2196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2329006A-C909-40D0-9349-0B1B6D0978E7}"/>
                    </a:ext>
                  </a:extLst>
                </p14:cNvPr>
                <p14:cNvContentPartPr/>
                <p14:nvPr/>
              </p14:nvContentPartPr>
              <p14:xfrm>
                <a:off x="3986747" y="4804267"/>
                <a:ext cx="18000" cy="4572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2329006A-C909-40D0-9349-0B1B6D0978E7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3982427" y="4799947"/>
                  <a:ext cx="2664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8BA327F-5F59-40DE-9E61-AB41D50053B5}"/>
                    </a:ext>
                  </a:extLst>
                </p14:cNvPr>
                <p14:cNvContentPartPr/>
                <p14:nvPr/>
              </p14:nvContentPartPr>
              <p14:xfrm>
                <a:off x="4128947" y="4615267"/>
                <a:ext cx="96480" cy="14760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8BA327F-5F59-40DE-9E61-AB41D50053B5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4124627" y="4610947"/>
                  <a:ext cx="1051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20366FE2-E2B9-460E-9949-21736D66EF19}"/>
                    </a:ext>
                  </a:extLst>
                </p14:cNvPr>
                <p14:cNvContentPartPr/>
                <p14:nvPr/>
              </p14:nvContentPartPr>
              <p14:xfrm>
                <a:off x="4184747" y="4697707"/>
                <a:ext cx="67320" cy="2124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20366FE2-E2B9-460E-9949-21736D66EF19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4180427" y="4693387"/>
                  <a:ext cx="759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04D4451A-3F56-4E02-9816-4FC8B688CE77}"/>
                    </a:ext>
                  </a:extLst>
                </p14:cNvPr>
                <p14:cNvContentPartPr/>
                <p14:nvPr/>
              </p14:nvContentPartPr>
              <p14:xfrm>
                <a:off x="4270067" y="4685467"/>
                <a:ext cx="71280" cy="7236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04D4451A-3F56-4E02-9816-4FC8B688CE7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4265747" y="4681147"/>
                  <a:ext cx="799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B8362F08-9F99-4F58-947F-F5A22B379DE1}"/>
                    </a:ext>
                  </a:extLst>
                </p14:cNvPr>
                <p14:cNvContentPartPr/>
                <p14:nvPr/>
              </p14:nvContentPartPr>
              <p14:xfrm>
                <a:off x="4366187" y="4668547"/>
                <a:ext cx="57240" cy="8784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B8362F08-9F99-4F58-947F-F5A22B379DE1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4361867" y="4664227"/>
                  <a:ext cx="658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A0D51F20-5009-47AC-A50E-4867B8B107DA}"/>
                    </a:ext>
                  </a:extLst>
                </p14:cNvPr>
                <p14:cNvContentPartPr/>
                <p14:nvPr/>
              </p14:nvContentPartPr>
              <p14:xfrm>
                <a:off x="4533947" y="4612027"/>
                <a:ext cx="64800" cy="17604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A0D51F20-5009-47AC-A50E-4867B8B107DA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4529627" y="4607707"/>
                  <a:ext cx="734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C56B0344-795F-4060-9128-75CD50B14B95}"/>
                    </a:ext>
                  </a:extLst>
                </p14:cNvPr>
                <p14:cNvContentPartPr/>
                <p14:nvPr/>
              </p14:nvContentPartPr>
              <p14:xfrm>
                <a:off x="4711427" y="4643347"/>
                <a:ext cx="14400" cy="8136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C56B0344-795F-4060-9128-75CD50B14B95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4707107" y="4639027"/>
                  <a:ext cx="230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5F8FD1E2-6C34-41E5-BA99-7479DC4F9E3E}"/>
                    </a:ext>
                  </a:extLst>
                </p14:cNvPr>
                <p14:cNvContentPartPr/>
                <p14:nvPr/>
              </p14:nvContentPartPr>
              <p14:xfrm>
                <a:off x="4668587" y="4619947"/>
                <a:ext cx="102240" cy="16092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5F8FD1E2-6C34-41E5-BA99-7479DC4F9E3E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4664267" y="4615627"/>
                  <a:ext cx="1108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785AD6CC-6058-4D7B-92B4-5A35AA271CBB}"/>
                    </a:ext>
                  </a:extLst>
                </p14:cNvPr>
                <p14:cNvContentPartPr/>
                <p14:nvPr/>
              </p14:nvContentPartPr>
              <p14:xfrm>
                <a:off x="4834547" y="4684747"/>
                <a:ext cx="114120" cy="324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785AD6CC-6058-4D7B-92B4-5A35AA271CBB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4830227" y="4680427"/>
                  <a:ext cx="1227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EE8D68C0-891B-4A1F-A4B4-9C1DDA5CE7DC}"/>
                    </a:ext>
                  </a:extLst>
                </p14:cNvPr>
                <p14:cNvContentPartPr/>
                <p14:nvPr/>
              </p14:nvContentPartPr>
              <p14:xfrm>
                <a:off x="4858667" y="4711387"/>
                <a:ext cx="71640" cy="2088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EE8D68C0-891B-4A1F-A4B4-9C1DDA5CE7DC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4854347" y="4707067"/>
                  <a:ext cx="8028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C2596907-F018-4DAA-A6C8-89914468FE82}"/>
                    </a:ext>
                  </a:extLst>
                </p14:cNvPr>
                <p14:cNvContentPartPr/>
                <p14:nvPr/>
              </p14:nvContentPartPr>
              <p14:xfrm>
                <a:off x="4856147" y="4560547"/>
                <a:ext cx="96120" cy="8460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C2596907-F018-4DAA-A6C8-89914468FE82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4851827" y="4556227"/>
                  <a:ext cx="1047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01CEB6D4-B8CE-4FA6-9635-7C41B8270976}"/>
                    </a:ext>
                  </a:extLst>
                </p14:cNvPr>
                <p14:cNvContentPartPr/>
                <p14:nvPr/>
              </p14:nvContentPartPr>
              <p14:xfrm>
                <a:off x="5040467" y="4634347"/>
                <a:ext cx="15120" cy="10584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01CEB6D4-B8CE-4FA6-9635-7C41B8270976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5036147" y="4630027"/>
                  <a:ext cx="237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57512750-2307-4C64-AC1A-A2A45C24CE70}"/>
                    </a:ext>
                  </a:extLst>
                </p14:cNvPr>
                <p14:cNvContentPartPr/>
                <p14:nvPr/>
              </p14:nvContentPartPr>
              <p14:xfrm>
                <a:off x="5039387" y="4636147"/>
                <a:ext cx="95400" cy="8172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57512750-2307-4C64-AC1A-A2A45C24CE70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5035067" y="4631827"/>
                  <a:ext cx="1040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66F549FD-19B7-4C93-AAC6-B042DF650FAF}"/>
                    </a:ext>
                  </a:extLst>
                </p14:cNvPr>
                <p14:cNvContentPartPr/>
                <p14:nvPr/>
              </p14:nvContentPartPr>
              <p14:xfrm>
                <a:off x="5189147" y="4622107"/>
                <a:ext cx="30240" cy="11376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66F549FD-19B7-4C93-AAC6-B042DF650FA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5184827" y="4617787"/>
                  <a:ext cx="38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CDEE5B5C-8DC1-4923-BD2C-962892D9725F}"/>
                    </a:ext>
                  </a:extLst>
                </p14:cNvPr>
                <p14:cNvContentPartPr/>
                <p14:nvPr/>
              </p14:nvContentPartPr>
              <p14:xfrm>
                <a:off x="5153147" y="4611307"/>
                <a:ext cx="115920" cy="11628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CDEE5B5C-8DC1-4923-BD2C-962892D9725F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5148827" y="4606987"/>
                  <a:ext cx="12456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E04C3A2A-5A19-4F65-A263-F82AA88998B5}"/>
                    </a:ext>
                  </a:extLst>
                </p14:cNvPr>
                <p14:cNvContentPartPr/>
                <p14:nvPr/>
              </p14:nvContentPartPr>
              <p14:xfrm>
                <a:off x="5257187" y="4586107"/>
                <a:ext cx="65160" cy="27216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E04C3A2A-5A19-4F65-A263-F82AA88998B5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5252867" y="4581787"/>
                  <a:ext cx="7380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49D9A019-1D14-41A0-B3CE-75A2D1EE2661}"/>
                    </a:ext>
                  </a:extLst>
                </p14:cNvPr>
                <p14:cNvContentPartPr/>
                <p14:nvPr/>
              </p14:nvContentPartPr>
              <p14:xfrm>
                <a:off x="5398667" y="4680427"/>
                <a:ext cx="149760" cy="936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49D9A019-1D14-41A0-B3CE-75A2D1EE2661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5394347" y="4676107"/>
                  <a:ext cx="1584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14795CD3-7200-4C17-9B4F-69F4FFF375B6}"/>
                    </a:ext>
                  </a:extLst>
                </p14:cNvPr>
                <p14:cNvContentPartPr/>
                <p14:nvPr/>
              </p14:nvContentPartPr>
              <p14:xfrm>
                <a:off x="5402627" y="4714267"/>
                <a:ext cx="159840" cy="1368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14795CD3-7200-4C17-9B4F-69F4FFF375B6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5398307" y="4709947"/>
                  <a:ext cx="1684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1DF64160-D559-4322-821E-CB7C8B9682AA}"/>
                    </a:ext>
                  </a:extLst>
                </p14:cNvPr>
                <p14:cNvContentPartPr/>
                <p14:nvPr/>
              </p14:nvContentPartPr>
              <p14:xfrm>
                <a:off x="5656427" y="4579987"/>
                <a:ext cx="194040" cy="20088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1DF64160-D559-4322-821E-CB7C8B9682AA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5652107" y="4575667"/>
                  <a:ext cx="2026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79711BB-BF00-4CEC-A9AE-42D21D5905D9}"/>
                    </a:ext>
                  </a:extLst>
                </p14:cNvPr>
                <p14:cNvContentPartPr/>
                <p14:nvPr/>
              </p14:nvContentPartPr>
              <p14:xfrm>
                <a:off x="6563627" y="4532827"/>
                <a:ext cx="150480" cy="17496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79711BB-BF00-4CEC-A9AE-42D21D5905D9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6559307" y="4528507"/>
                  <a:ext cx="15912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FD09379F-F336-4AB0-A313-4B56FBCA6C2B}"/>
                    </a:ext>
                  </a:extLst>
                </p14:cNvPr>
                <p14:cNvContentPartPr/>
                <p14:nvPr/>
              </p14:nvContentPartPr>
              <p14:xfrm>
                <a:off x="6847307" y="4613827"/>
                <a:ext cx="110160" cy="9684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FD09379F-F336-4AB0-A313-4B56FBCA6C2B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6842987" y="4609507"/>
                  <a:ext cx="1188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D4E49233-16F3-4B32-82BB-47E00656C157}"/>
                    </a:ext>
                  </a:extLst>
                </p14:cNvPr>
                <p14:cNvContentPartPr/>
                <p14:nvPr/>
              </p14:nvContentPartPr>
              <p14:xfrm>
                <a:off x="7118747" y="4559827"/>
                <a:ext cx="88200" cy="11844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D4E49233-16F3-4B32-82BB-47E00656C157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7114427" y="4555507"/>
                  <a:ext cx="968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5992F830-A263-4FE4-B111-114881BE5597}"/>
                    </a:ext>
                  </a:extLst>
                </p14:cNvPr>
                <p14:cNvContentPartPr/>
                <p14:nvPr/>
              </p14:nvContentPartPr>
              <p14:xfrm>
                <a:off x="7195427" y="4615627"/>
                <a:ext cx="32760" cy="11052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5992F830-A263-4FE4-B111-114881BE5597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7191107" y="4611307"/>
                  <a:ext cx="414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E34F8E0B-B150-4FB1-A5A5-ED0A0BD67EDB}"/>
                    </a:ext>
                  </a:extLst>
                </p14:cNvPr>
                <p14:cNvContentPartPr/>
                <p14:nvPr/>
              </p14:nvContentPartPr>
              <p14:xfrm>
                <a:off x="7988147" y="4546147"/>
                <a:ext cx="15120" cy="13356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E34F8E0B-B150-4FB1-A5A5-ED0A0BD67EDB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7983827" y="4541827"/>
                  <a:ext cx="237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CDEDDDD9-A08A-4E7C-B21F-060C6755029F}"/>
                    </a:ext>
                  </a:extLst>
                </p14:cNvPr>
                <p14:cNvContentPartPr/>
                <p14:nvPr/>
              </p14:nvContentPartPr>
              <p14:xfrm>
                <a:off x="7970867" y="4523467"/>
                <a:ext cx="123840" cy="10872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CDEDDDD9-A08A-4E7C-B21F-060C6755029F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7966547" y="4519147"/>
                  <a:ext cx="132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EF1ED533-A965-44DB-ABD4-99B17CC79D69}"/>
                    </a:ext>
                  </a:extLst>
                </p14:cNvPr>
                <p14:cNvContentPartPr/>
                <p14:nvPr/>
              </p14:nvContentPartPr>
              <p14:xfrm>
                <a:off x="8162387" y="4504387"/>
                <a:ext cx="189360" cy="15588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EF1ED533-A965-44DB-ABD4-99B17CC79D69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8158067" y="4500067"/>
                  <a:ext cx="1980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B3711DC4-846B-44A9-A574-0ADE856D5709}"/>
                    </a:ext>
                  </a:extLst>
                </p14:cNvPr>
                <p14:cNvContentPartPr/>
                <p14:nvPr/>
              </p14:nvContentPartPr>
              <p14:xfrm>
                <a:off x="160307" y="5059507"/>
                <a:ext cx="6840" cy="14616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B3711DC4-846B-44A9-A574-0ADE856D5709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55987" y="5055187"/>
                  <a:ext cx="1548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860A6BA5-E4BD-4B34-8BC4-9588C465098A}"/>
                    </a:ext>
                  </a:extLst>
                </p14:cNvPr>
                <p14:cNvContentPartPr/>
                <p14:nvPr/>
              </p14:nvContentPartPr>
              <p14:xfrm>
                <a:off x="109907" y="5059147"/>
                <a:ext cx="147600" cy="19548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860A6BA5-E4BD-4B34-8BC4-9588C465098A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05587" y="5054827"/>
                  <a:ext cx="15624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1DFA710D-89C3-4B06-9CCD-3F22ABB227B4}"/>
                    </a:ext>
                  </a:extLst>
                </p14:cNvPr>
                <p14:cNvContentPartPr/>
                <p14:nvPr/>
              </p14:nvContentPartPr>
              <p14:xfrm>
                <a:off x="361547" y="5048347"/>
                <a:ext cx="69840" cy="15228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1DFA710D-89C3-4B06-9CCD-3F22ABB227B4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357227" y="5044027"/>
                  <a:ext cx="78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02C3CED9-3562-4650-BFA6-52F3A092F6AC}"/>
                    </a:ext>
                  </a:extLst>
                </p14:cNvPr>
                <p14:cNvContentPartPr/>
                <p14:nvPr/>
              </p14:nvContentPartPr>
              <p14:xfrm>
                <a:off x="469547" y="5047627"/>
                <a:ext cx="72360" cy="12996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02C3CED9-3562-4650-BFA6-52F3A092F6AC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465227" y="5043307"/>
                  <a:ext cx="810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2BC4D4E5-04EE-4EF1-A2C3-5A13BBC1F334}"/>
                    </a:ext>
                  </a:extLst>
                </p14:cNvPr>
                <p14:cNvContentPartPr/>
                <p14:nvPr/>
              </p14:nvContentPartPr>
              <p14:xfrm>
                <a:off x="540827" y="5050147"/>
                <a:ext cx="12600" cy="1386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2BC4D4E5-04EE-4EF1-A2C3-5A13BBC1F334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536507" y="5045827"/>
                  <a:ext cx="212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D64CBC5-9161-4630-A886-66C6A5923C7F}"/>
                    </a:ext>
                  </a:extLst>
                </p14:cNvPr>
                <p14:cNvContentPartPr/>
                <p14:nvPr/>
              </p14:nvContentPartPr>
              <p14:xfrm>
                <a:off x="499787" y="5105227"/>
                <a:ext cx="273240" cy="1584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D64CBC5-9161-4630-A886-66C6A5923C7F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495467" y="5100907"/>
                  <a:ext cx="28188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3EF85C02-851A-426E-8398-E2C8BA5DC8FF}"/>
                    </a:ext>
                  </a:extLst>
                </p14:cNvPr>
                <p14:cNvContentPartPr/>
                <p14:nvPr/>
              </p14:nvContentPartPr>
              <p14:xfrm>
                <a:off x="671147" y="5153467"/>
                <a:ext cx="59400" cy="1224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3EF85C02-851A-426E-8398-E2C8BA5DC8FF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666827" y="5149147"/>
                  <a:ext cx="680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E1AAB6A3-E138-419C-B1B2-306A1734EEEA}"/>
                    </a:ext>
                  </a:extLst>
                </p14:cNvPr>
                <p14:cNvContentPartPr/>
                <p14:nvPr/>
              </p14:nvContentPartPr>
              <p14:xfrm>
                <a:off x="641987" y="5167867"/>
                <a:ext cx="106560" cy="1368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E1AAB6A3-E138-419C-B1B2-306A1734EEEA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637667" y="5163547"/>
                  <a:ext cx="115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2593D160-7B66-45DA-84BF-A650CAF67EC4}"/>
                    </a:ext>
                  </a:extLst>
                </p14:cNvPr>
                <p14:cNvContentPartPr/>
                <p14:nvPr/>
              </p14:nvContentPartPr>
              <p14:xfrm>
                <a:off x="664667" y="4968067"/>
                <a:ext cx="115920" cy="9792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2593D160-7B66-45DA-84BF-A650CAF67EC4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660347" y="4963747"/>
                  <a:ext cx="1245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56DF43B8-2E2A-4A22-951A-13C8B857D9F4}"/>
                    </a:ext>
                  </a:extLst>
                </p14:cNvPr>
                <p14:cNvContentPartPr/>
                <p14:nvPr/>
              </p14:nvContentPartPr>
              <p14:xfrm>
                <a:off x="848987" y="5053387"/>
                <a:ext cx="38880" cy="14292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56DF43B8-2E2A-4A22-951A-13C8B857D9F4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844667" y="5049067"/>
                  <a:ext cx="475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D64E1948-A28A-4549-82CF-D4E9B45239A6}"/>
                    </a:ext>
                  </a:extLst>
                </p14:cNvPr>
                <p14:cNvContentPartPr/>
                <p14:nvPr/>
              </p14:nvContentPartPr>
              <p14:xfrm>
                <a:off x="864467" y="5055187"/>
                <a:ext cx="121680" cy="10404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D64E1948-A28A-4549-82CF-D4E9B45239A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860147" y="5050867"/>
                  <a:ext cx="1303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25761E48-8684-4164-A09C-0C6B65756319}"/>
                    </a:ext>
                  </a:extLst>
                </p14:cNvPr>
                <p14:cNvContentPartPr/>
                <p14:nvPr/>
              </p14:nvContentPartPr>
              <p14:xfrm>
                <a:off x="1044827" y="5045107"/>
                <a:ext cx="8280" cy="13248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25761E48-8684-4164-A09C-0C6B65756319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1040507" y="5040787"/>
                  <a:ext cx="169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8E1C41D3-1727-4E56-9B8C-AC66EA289B3D}"/>
                    </a:ext>
                  </a:extLst>
                </p14:cNvPr>
                <p14:cNvContentPartPr/>
                <p14:nvPr/>
              </p14:nvContentPartPr>
              <p14:xfrm>
                <a:off x="1006667" y="5032507"/>
                <a:ext cx="130680" cy="12132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8E1C41D3-1727-4E56-9B8C-AC66EA289B3D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1002347" y="5028187"/>
                  <a:ext cx="1393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4B90D860-733C-460E-99FF-596983197294}"/>
                    </a:ext>
                  </a:extLst>
                </p14:cNvPr>
                <p14:cNvContentPartPr/>
                <p14:nvPr/>
              </p14:nvContentPartPr>
              <p14:xfrm>
                <a:off x="1097027" y="5001547"/>
                <a:ext cx="91440" cy="27396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4B90D860-733C-460E-99FF-596983197294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1092707" y="4997227"/>
                  <a:ext cx="10008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9A09ACFB-2BC0-4B71-A03B-6F9BB4574391}"/>
                    </a:ext>
                  </a:extLst>
                </p14:cNvPr>
                <p14:cNvContentPartPr/>
                <p14:nvPr/>
              </p14:nvContentPartPr>
              <p14:xfrm>
                <a:off x="1410227" y="5105227"/>
                <a:ext cx="235440" cy="1260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9A09ACFB-2BC0-4B71-A03B-6F9BB4574391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1405907" y="5100907"/>
                  <a:ext cx="2440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09742FCA-0AF7-4DC9-8A4D-2FECEA150876}"/>
                    </a:ext>
                  </a:extLst>
                </p14:cNvPr>
                <p14:cNvContentPartPr/>
                <p14:nvPr/>
              </p14:nvContentPartPr>
              <p14:xfrm>
                <a:off x="1415987" y="5166427"/>
                <a:ext cx="283320" cy="756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09742FCA-0AF7-4DC9-8A4D-2FECEA150876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1411667" y="5162107"/>
                  <a:ext cx="29196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AA90C01-F808-4499-832B-6A6CCD12DD05}"/>
                    </a:ext>
                  </a:extLst>
                </p14:cNvPr>
                <p14:cNvContentPartPr/>
                <p14:nvPr/>
              </p14:nvContentPartPr>
              <p14:xfrm>
                <a:off x="1717307" y="5068147"/>
                <a:ext cx="78120" cy="18324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AA90C01-F808-4499-832B-6A6CCD12DD05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1712987" y="5063827"/>
                  <a:ext cx="867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682D6ABD-67FE-468A-BB66-17C8A870B504}"/>
                    </a:ext>
                  </a:extLst>
                </p14:cNvPr>
                <p14:cNvContentPartPr/>
                <p14:nvPr/>
              </p14:nvContentPartPr>
              <p14:xfrm>
                <a:off x="2731787" y="5025307"/>
                <a:ext cx="73800" cy="3060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682D6ABD-67FE-468A-BB66-17C8A870B504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2727467" y="5020987"/>
                  <a:ext cx="824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12A23403-7C85-4EC6-8CF4-43FCAA1C1BE6}"/>
                    </a:ext>
                  </a:extLst>
                </p14:cNvPr>
                <p14:cNvContentPartPr/>
                <p14:nvPr/>
              </p14:nvContentPartPr>
              <p14:xfrm>
                <a:off x="2829347" y="5017747"/>
                <a:ext cx="18720" cy="6624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12A23403-7C85-4EC6-8CF4-43FCAA1C1BE6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2825027" y="5013427"/>
                  <a:ext cx="273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10A0528D-01F2-4EFF-B2C5-13E18AAB71CA}"/>
                    </a:ext>
                  </a:extLst>
                </p14:cNvPr>
                <p14:cNvContentPartPr/>
                <p14:nvPr/>
              </p14:nvContentPartPr>
              <p14:xfrm>
                <a:off x="4726547" y="5010547"/>
                <a:ext cx="124920" cy="7236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10A0528D-01F2-4EFF-B2C5-13E18AAB71C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4722227" y="5006227"/>
                  <a:ext cx="13356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81905071-1D66-49CF-A9A3-4BA9B37CFD8C}"/>
                    </a:ext>
                  </a:extLst>
                </p14:cNvPr>
                <p14:cNvContentPartPr/>
                <p14:nvPr/>
              </p14:nvContentPartPr>
              <p14:xfrm>
                <a:off x="6157187" y="5013787"/>
                <a:ext cx="154080" cy="720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81905071-1D66-49CF-A9A3-4BA9B37CFD8C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6152867" y="5009467"/>
                  <a:ext cx="1627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0245AF3F-A007-4690-B3C1-58ADB65AAA65}"/>
                    </a:ext>
                  </a:extLst>
                </p14:cNvPr>
                <p14:cNvContentPartPr/>
                <p14:nvPr/>
              </p14:nvContentPartPr>
              <p14:xfrm>
                <a:off x="6186347" y="5046187"/>
                <a:ext cx="186120" cy="1728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0245AF3F-A007-4690-B3C1-58ADB65AAA65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6182027" y="5041867"/>
                  <a:ext cx="1947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2C864E6-4661-4985-A883-A4F445297603}"/>
                    </a:ext>
                  </a:extLst>
                </p14:cNvPr>
                <p14:cNvContentPartPr/>
                <p14:nvPr/>
              </p14:nvContentPartPr>
              <p14:xfrm>
                <a:off x="6421427" y="4952227"/>
                <a:ext cx="154080" cy="15264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2C864E6-4661-4985-A883-A4F445297603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6417107" y="4947907"/>
                  <a:ext cx="1627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4C6CB25C-37E6-4844-BB46-E3E4FC40F7F1}"/>
                    </a:ext>
                  </a:extLst>
                </p14:cNvPr>
                <p14:cNvContentPartPr/>
                <p14:nvPr/>
              </p14:nvContentPartPr>
              <p14:xfrm>
                <a:off x="7427987" y="4959067"/>
                <a:ext cx="156960" cy="2124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4C6CB25C-37E6-4844-BB46-E3E4FC40F7F1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7423667" y="4954747"/>
                  <a:ext cx="1656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78E6BB7C-552E-4589-9189-F14F475EA8F5}"/>
                    </a:ext>
                  </a:extLst>
                </p14:cNvPr>
                <p14:cNvContentPartPr/>
                <p14:nvPr/>
              </p14:nvContentPartPr>
              <p14:xfrm>
                <a:off x="7399547" y="5005867"/>
                <a:ext cx="218160" cy="3240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78E6BB7C-552E-4589-9189-F14F475EA8F5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395227" y="5001547"/>
                  <a:ext cx="2268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6D40EBAB-0ED2-4822-B7E0-8FBC94B5FA73}"/>
                    </a:ext>
                  </a:extLst>
                </p14:cNvPr>
                <p14:cNvContentPartPr/>
                <p14:nvPr/>
              </p14:nvContentPartPr>
              <p14:xfrm>
                <a:off x="7610867" y="4912267"/>
                <a:ext cx="93240" cy="15300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6D40EBAB-0ED2-4822-B7E0-8FBC94B5FA73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606547" y="4907947"/>
                  <a:ext cx="1018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0F8B59DE-1C89-4F10-8AF2-260E9AC41D1D}"/>
                    </a:ext>
                  </a:extLst>
                </p14:cNvPr>
                <p14:cNvContentPartPr/>
                <p14:nvPr/>
              </p14:nvContentPartPr>
              <p14:xfrm>
                <a:off x="2394107" y="3304867"/>
                <a:ext cx="220680" cy="1980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0F8B59DE-1C89-4F10-8AF2-260E9AC41D1D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2389787" y="3300547"/>
                  <a:ext cx="2293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EDA37D43-D83E-47BF-A641-14E8054A4437}"/>
                    </a:ext>
                  </a:extLst>
                </p14:cNvPr>
                <p14:cNvContentPartPr/>
                <p14:nvPr/>
              </p14:nvContentPartPr>
              <p14:xfrm>
                <a:off x="2582027" y="3208027"/>
                <a:ext cx="123840" cy="20340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EDA37D43-D83E-47BF-A641-14E8054A4437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2577707" y="3203707"/>
                  <a:ext cx="13248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2AD965E2-C15A-4DC8-B579-38F756D9657E}"/>
                    </a:ext>
                  </a:extLst>
                </p14:cNvPr>
                <p14:cNvContentPartPr/>
                <p14:nvPr/>
              </p14:nvContentPartPr>
              <p14:xfrm>
                <a:off x="1929347" y="4653067"/>
                <a:ext cx="159840" cy="15444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2AD965E2-C15A-4DC8-B579-38F756D9657E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925027" y="4648747"/>
                  <a:ext cx="1684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B0FCE673-FEB9-45E5-BD56-EC4064F0BA1D}"/>
                    </a:ext>
                  </a:extLst>
                </p14:cNvPr>
                <p14:cNvContentPartPr/>
                <p14:nvPr/>
              </p14:nvContentPartPr>
              <p14:xfrm>
                <a:off x="2000267" y="4748467"/>
                <a:ext cx="106560" cy="720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B0FCE673-FEB9-45E5-BD56-EC4064F0BA1D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995947" y="4744147"/>
                  <a:ext cx="11520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E7530609-3F64-4530-88F3-486A508C62AA}"/>
                    </a:ext>
                  </a:extLst>
                </p14:cNvPr>
                <p14:cNvContentPartPr/>
                <p14:nvPr/>
              </p14:nvContentPartPr>
              <p14:xfrm>
                <a:off x="2149307" y="4709227"/>
                <a:ext cx="88560" cy="9612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E7530609-3F64-4530-88F3-486A508C62AA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2144987" y="4704907"/>
                  <a:ext cx="9720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26B44C4C-2A5F-45CB-B741-3D6DEF5999C8}"/>
                    </a:ext>
                  </a:extLst>
                </p14:cNvPr>
                <p14:cNvContentPartPr/>
                <p14:nvPr/>
              </p14:nvContentPartPr>
              <p14:xfrm>
                <a:off x="2308427" y="4712827"/>
                <a:ext cx="88200" cy="10872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26B44C4C-2A5F-45CB-B741-3D6DEF5999C8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2304107" y="4708507"/>
                  <a:ext cx="968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C761656F-406F-4266-869B-A9057DD67A97}"/>
                    </a:ext>
                  </a:extLst>
                </p14:cNvPr>
                <p14:cNvContentPartPr/>
                <p14:nvPr/>
              </p14:nvContentPartPr>
              <p14:xfrm>
                <a:off x="2483747" y="4627867"/>
                <a:ext cx="98640" cy="18144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C761656F-406F-4266-869B-A9057DD67A97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2479427" y="4623547"/>
                  <a:ext cx="10728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022F4EB3-C451-4A2A-850D-6D522610B80D}"/>
                    </a:ext>
                  </a:extLst>
                </p14:cNvPr>
                <p14:cNvContentPartPr/>
                <p14:nvPr/>
              </p14:nvContentPartPr>
              <p14:xfrm>
                <a:off x="2621987" y="4669987"/>
                <a:ext cx="24480" cy="9144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022F4EB3-C451-4A2A-850D-6D522610B80D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2617667" y="4665667"/>
                  <a:ext cx="331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2B4E92F3-0E47-4FF6-BE76-224EDC6E0B07}"/>
                    </a:ext>
                  </a:extLst>
                </p14:cNvPr>
                <p14:cNvContentPartPr/>
                <p14:nvPr/>
              </p14:nvContentPartPr>
              <p14:xfrm>
                <a:off x="2615507" y="4660267"/>
                <a:ext cx="102240" cy="13716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2B4E92F3-0E47-4FF6-BE76-224EDC6E0B07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611187" y="4655947"/>
                  <a:ext cx="1108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2E2F63D-F641-4F7B-80CE-067B18239DD3}"/>
                    </a:ext>
                  </a:extLst>
                </p14:cNvPr>
                <p14:cNvContentPartPr/>
                <p14:nvPr/>
              </p14:nvContentPartPr>
              <p14:xfrm>
                <a:off x="2797307" y="4712827"/>
                <a:ext cx="96120" cy="972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2E2F63D-F641-4F7B-80CE-067B18239DD3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792987" y="4708507"/>
                  <a:ext cx="1047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EB834A27-5FE5-442D-9AA9-3FED1AD850EC}"/>
                    </a:ext>
                  </a:extLst>
                </p14:cNvPr>
                <p14:cNvContentPartPr/>
                <p14:nvPr/>
              </p14:nvContentPartPr>
              <p14:xfrm>
                <a:off x="2801987" y="4748467"/>
                <a:ext cx="107640" cy="1692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EB834A27-5FE5-442D-9AA9-3FED1AD850E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797667" y="4744147"/>
                  <a:ext cx="1162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EEC266EA-7A8E-4AFA-ABE7-1B4AD3ECD83E}"/>
                    </a:ext>
                  </a:extLst>
                </p14:cNvPr>
                <p14:cNvContentPartPr/>
                <p14:nvPr/>
              </p14:nvContentPartPr>
              <p14:xfrm>
                <a:off x="3065867" y="4649467"/>
                <a:ext cx="7560" cy="11556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EEC266EA-7A8E-4AFA-ABE7-1B4AD3ECD83E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3061547" y="4645147"/>
                  <a:ext cx="162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3DA5E8AC-1360-4146-8CCD-6976BF424E43}"/>
                    </a:ext>
                  </a:extLst>
                </p14:cNvPr>
                <p14:cNvContentPartPr/>
                <p14:nvPr/>
              </p14:nvContentPartPr>
              <p14:xfrm>
                <a:off x="3018707" y="4642267"/>
                <a:ext cx="141840" cy="12132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3DA5E8AC-1360-4146-8CCD-6976BF424E43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3014387" y="4637947"/>
                  <a:ext cx="15048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8B6BDEC9-D119-426E-B229-EBD7EC33688C}"/>
                    </a:ext>
                  </a:extLst>
                </p14:cNvPr>
                <p14:cNvContentPartPr/>
                <p14:nvPr/>
              </p14:nvContentPartPr>
              <p14:xfrm>
                <a:off x="2995307" y="4747027"/>
                <a:ext cx="127080" cy="7704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8B6BDEC9-D119-426E-B229-EBD7EC33688C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2990987" y="4742707"/>
                  <a:ext cx="13572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933F505B-4B44-4689-969B-28944B01DB59}"/>
                    </a:ext>
                  </a:extLst>
                </p14:cNvPr>
                <p14:cNvContentPartPr/>
                <p14:nvPr/>
              </p14:nvContentPartPr>
              <p14:xfrm>
                <a:off x="3181427" y="4688347"/>
                <a:ext cx="25200" cy="10404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933F505B-4B44-4689-969B-28944B01DB59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3177107" y="4684027"/>
                  <a:ext cx="338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5BA9967A-6EAA-45B4-96EF-8BEFA0E72057}"/>
                    </a:ext>
                  </a:extLst>
                </p14:cNvPr>
                <p14:cNvContentPartPr/>
                <p14:nvPr/>
              </p14:nvContentPartPr>
              <p14:xfrm>
                <a:off x="3148667" y="4673947"/>
                <a:ext cx="141840" cy="10296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5BA9967A-6EAA-45B4-96EF-8BEFA0E7205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3144347" y="4669627"/>
                  <a:ext cx="1504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03A57242-BB2F-4030-A304-49F6E1A9BA94}"/>
                    </a:ext>
                  </a:extLst>
                </p14:cNvPr>
                <p14:cNvContentPartPr/>
                <p14:nvPr/>
              </p14:nvContentPartPr>
              <p14:xfrm>
                <a:off x="2798027" y="4604107"/>
                <a:ext cx="145440" cy="8064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03A57242-BB2F-4030-A304-49F6E1A9BA9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2793707" y="4599787"/>
                  <a:ext cx="15408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1E6ED976-336A-4CEB-A119-3499A0D12400}"/>
                    </a:ext>
                  </a:extLst>
                </p14:cNvPr>
                <p14:cNvContentPartPr/>
                <p14:nvPr/>
              </p14:nvContentPartPr>
              <p14:xfrm>
                <a:off x="3266747" y="4593667"/>
                <a:ext cx="81720" cy="23292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1E6ED976-336A-4CEB-A119-3499A0D12400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3262427" y="4589347"/>
                  <a:ext cx="9036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C883ADB2-D48A-4674-806D-A003AF9DBFAF}"/>
                    </a:ext>
                  </a:extLst>
                </p14:cNvPr>
                <p14:cNvContentPartPr/>
                <p14:nvPr/>
              </p14:nvContentPartPr>
              <p14:xfrm>
                <a:off x="3504707" y="4691227"/>
                <a:ext cx="128880" cy="2052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C883ADB2-D48A-4674-806D-A003AF9DBFAF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3500387" y="4686907"/>
                  <a:ext cx="13752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477F3200-B089-45EE-BC87-D713F5DD903D}"/>
                    </a:ext>
                  </a:extLst>
                </p14:cNvPr>
                <p14:cNvContentPartPr/>
                <p14:nvPr/>
              </p14:nvContentPartPr>
              <p14:xfrm>
                <a:off x="3492107" y="4741987"/>
                <a:ext cx="146160" cy="2232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477F3200-B089-45EE-BC87-D713F5DD903D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3487787" y="4737667"/>
                  <a:ext cx="15480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50E71FFF-F2E7-466B-82F5-0330AC9D01B0}"/>
                    </a:ext>
                  </a:extLst>
                </p14:cNvPr>
                <p14:cNvContentPartPr/>
                <p14:nvPr/>
              </p14:nvContentPartPr>
              <p14:xfrm>
                <a:off x="3679307" y="4608067"/>
                <a:ext cx="130680" cy="15480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50E71FFF-F2E7-466B-82F5-0330AC9D01B0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3674987" y="4603747"/>
                  <a:ext cx="13932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140649E4-AE1D-4F2E-961A-BFF035DD3539}"/>
                    </a:ext>
                  </a:extLst>
                </p14:cNvPr>
                <p14:cNvContentPartPr/>
                <p14:nvPr/>
              </p14:nvContentPartPr>
              <p14:xfrm>
                <a:off x="3754547" y="4667107"/>
                <a:ext cx="27360" cy="19296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140649E4-AE1D-4F2E-961A-BFF035DD3539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3750227" y="4662787"/>
                  <a:ext cx="360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8F49FE3-7869-4310-848E-66E5048332EC}"/>
                    </a:ext>
                  </a:extLst>
                </p14:cNvPr>
                <p14:cNvContentPartPr/>
                <p14:nvPr/>
              </p14:nvContentPartPr>
              <p14:xfrm>
                <a:off x="3522347" y="5001547"/>
                <a:ext cx="83160" cy="2268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8F49FE3-7869-4310-848E-66E5048332EC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3518027" y="4997227"/>
                  <a:ext cx="918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2153CB59-C016-4BA7-9C20-FE76F62A1D41}"/>
                    </a:ext>
                  </a:extLst>
                </p14:cNvPr>
                <p14:cNvContentPartPr/>
                <p14:nvPr/>
              </p14:nvContentPartPr>
              <p14:xfrm>
                <a:off x="3523787" y="5069587"/>
                <a:ext cx="105120" cy="1332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2153CB59-C016-4BA7-9C20-FE76F62A1D41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3519467" y="5065267"/>
                  <a:ext cx="1137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B6DE0B39-1F4F-4825-AFCF-518B62966F1D}"/>
                    </a:ext>
                  </a:extLst>
                </p14:cNvPr>
                <p14:cNvContentPartPr/>
                <p14:nvPr/>
              </p14:nvContentPartPr>
              <p14:xfrm>
                <a:off x="3997907" y="5057707"/>
                <a:ext cx="12600" cy="2196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B6DE0B39-1F4F-4825-AFCF-518B62966F1D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993587" y="5053387"/>
                  <a:ext cx="212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B2B16597-DDBD-4ACC-96B1-D53512B1F538}"/>
                    </a:ext>
                  </a:extLst>
                </p14:cNvPr>
                <p14:cNvContentPartPr/>
                <p14:nvPr/>
              </p14:nvContentPartPr>
              <p14:xfrm>
                <a:off x="3990347" y="5128267"/>
                <a:ext cx="16560" cy="10872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B2B16597-DDBD-4ACC-96B1-D53512B1F538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3986027" y="5123947"/>
                  <a:ext cx="252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4B8633B0-9466-4864-AC14-E5F4EF3BCAB5}"/>
                    </a:ext>
                  </a:extLst>
                </p14:cNvPr>
                <p14:cNvContentPartPr/>
                <p14:nvPr/>
              </p14:nvContentPartPr>
              <p14:xfrm>
                <a:off x="4990427" y="5051227"/>
                <a:ext cx="84960" cy="828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4B8633B0-9466-4864-AC14-E5F4EF3BCAB5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986107" y="5046907"/>
                  <a:ext cx="936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2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E672C148-496A-4679-8A66-DA27068D8521}"/>
                    </a:ext>
                  </a:extLst>
                </p14:cNvPr>
                <p14:cNvContentPartPr/>
                <p14:nvPr/>
              </p14:nvContentPartPr>
              <p14:xfrm>
                <a:off x="5419907" y="5032507"/>
                <a:ext cx="124920" cy="504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E672C148-496A-4679-8A66-DA27068D8521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5415587" y="5028187"/>
                  <a:ext cx="1335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4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25BA9396-EEF9-454A-B2B0-F28E669507E6}"/>
                    </a:ext>
                  </a:extLst>
                </p14:cNvPr>
                <p14:cNvContentPartPr/>
                <p14:nvPr/>
              </p14:nvContentPartPr>
              <p14:xfrm>
                <a:off x="5469947" y="5058427"/>
                <a:ext cx="158040" cy="1944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25BA9396-EEF9-454A-B2B0-F28E669507E6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5465627" y="5054107"/>
                  <a:ext cx="16668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6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86EC736B-13DC-4305-B9B3-A2AFA002C171}"/>
                    </a:ext>
                  </a:extLst>
                </p14:cNvPr>
                <p14:cNvContentPartPr/>
                <p14:nvPr/>
              </p14:nvContentPartPr>
              <p14:xfrm>
                <a:off x="5687747" y="5033587"/>
                <a:ext cx="77760" cy="1188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86EC736B-13DC-4305-B9B3-A2AFA002C171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5683427" y="5029267"/>
                  <a:ext cx="8640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8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802B0430-C74D-4982-A259-654D4A329692}"/>
                    </a:ext>
                  </a:extLst>
                </p14:cNvPr>
                <p14:cNvContentPartPr/>
                <p14:nvPr/>
              </p14:nvContentPartPr>
              <p14:xfrm>
                <a:off x="5806907" y="4930267"/>
                <a:ext cx="48600" cy="12204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802B0430-C74D-4982-A259-654D4A329692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5802587" y="4925947"/>
                  <a:ext cx="572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0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E418F5F4-0DB9-490C-A29A-1E6D13F9A54F}"/>
                    </a:ext>
                  </a:extLst>
                </p14:cNvPr>
                <p14:cNvContentPartPr/>
                <p14:nvPr/>
              </p14:nvContentPartPr>
              <p14:xfrm>
                <a:off x="5859107" y="4978867"/>
                <a:ext cx="25560" cy="15588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E418F5F4-0DB9-490C-A29A-1E6D13F9A54F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5854787" y="4974547"/>
                  <a:ext cx="342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2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ACD38CC6-1380-431A-84AF-A49CAD753DEF}"/>
                    </a:ext>
                  </a:extLst>
                </p14:cNvPr>
                <p14:cNvContentPartPr/>
                <p14:nvPr/>
              </p14:nvContentPartPr>
              <p14:xfrm>
                <a:off x="6664427" y="4930267"/>
                <a:ext cx="130320" cy="12132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ACD38CC6-1380-431A-84AF-A49CAD753DEF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6660107" y="4925947"/>
                  <a:ext cx="1389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4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6A8CD04E-E381-47A9-8636-6B33ED46A409}"/>
                    </a:ext>
                  </a:extLst>
                </p14:cNvPr>
                <p14:cNvContentPartPr/>
                <p14:nvPr/>
              </p14:nvContentPartPr>
              <p14:xfrm>
                <a:off x="6858467" y="4898947"/>
                <a:ext cx="144000" cy="106200"/>
              </p14:xfrm>
            </p:contentPart>
          </mc:Choice>
          <mc:Fallback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6A8CD04E-E381-47A9-8636-6B33ED46A409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6854147" y="4894627"/>
                  <a:ext cx="1526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6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12B7B0DD-770D-4C2B-9BF5-8C0EC1732BCC}"/>
                    </a:ext>
                  </a:extLst>
                </p14:cNvPr>
                <p14:cNvContentPartPr/>
                <p14:nvPr/>
              </p14:nvContentPartPr>
              <p14:xfrm>
                <a:off x="7017227" y="4965907"/>
                <a:ext cx="79200" cy="22320"/>
              </p14:xfrm>
            </p:contentPart>
          </mc:Choice>
          <mc:Fallback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12B7B0DD-770D-4C2B-9BF5-8C0EC1732BCC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7012907" y="4961587"/>
                  <a:ext cx="878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8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F788E631-AC49-4015-B7D1-302B973CCF4F}"/>
                    </a:ext>
                  </a:extLst>
                </p14:cNvPr>
                <p14:cNvContentPartPr/>
                <p14:nvPr/>
              </p14:nvContentPartPr>
              <p14:xfrm>
                <a:off x="7137827" y="4869427"/>
                <a:ext cx="82080" cy="9288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F788E631-AC49-4015-B7D1-302B973CCF4F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7133507" y="4865107"/>
                  <a:ext cx="907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0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00B9E534-CF8A-49B6-AEA7-EDD4DB2CF417}"/>
                    </a:ext>
                  </a:extLst>
                </p14:cNvPr>
                <p14:cNvContentPartPr/>
                <p14:nvPr/>
              </p14:nvContentPartPr>
              <p14:xfrm>
                <a:off x="7203347" y="4921627"/>
                <a:ext cx="32760" cy="14652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00B9E534-CF8A-49B6-AEA7-EDD4DB2CF417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7199027" y="4917307"/>
                  <a:ext cx="414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2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D0C778D4-F704-4974-B35E-9970E4FD926E}"/>
                    </a:ext>
                  </a:extLst>
                </p14:cNvPr>
                <p14:cNvContentPartPr/>
                <p14:nvPr/>
              </p14:nvContentPartPr>
              <p14:xfrm>
                <a:off x="7946027" y="4916587"/>
                <a:ext cx="24120" cy="14472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D0C778D4-F704-4974-B35E-9970E4FD926E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7941707" y="4912267"/>
                  <a:ext cx="327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4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000E56AB-38FA-476C-B768-24C54568471B}"/>
                    </a:ext>
                  </a:extLst>
                </p14:cNvPr>
                <p14:cNvContentPartPr/>
                <p14:nvPr/>
              </p14:nvContentPartPr>
              <p14:xfrm>
                <a:off x="7857107" y="4861507"/>
                <a:ext cx="187920" cy="203040"/>
              </p14:xfrm>
            </p:contentPart>
          </mc:Choice>
          <mc:Fallback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000E56AB-38FA-476C-B768-24C54568471B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7852787" y="4857187"/>
                  <a:ext cx="1965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6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F283F141-1167-41AA-AD86-C17C7CACE62E}"/>
                    </a:ext>
                  </a:extLst>
                </p14:cNvPr>
                <p14:cNvContentPartPr/>
                <p14:nvPr/>
              </p14:nvContentPartPr>
              <p14:xfrm>
                <a:off x="8150507" y="4883827"/>
                <a:ext cx="21240" cy="16020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F283F141-1167-41AA-AD86-C17C7CACE62E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8146187" y="4879507"/>
                  <a:ext cx="2988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8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378B7B9D-4DC3-4274-A47F-3635C3907AD8}"/>
                    </a:ext>
                  </a:extLst>
                </p14:cNvPr>
                <p14:cNvContentPartPr/>
                <p14:nvPr/>
              </p14:nvContentPartPr>
              <p14:xfrm>
                <a:off x="8111987" y="4875907"/>
                <a:ext cx="197280" cy="179640"/>
              </p14:xfrm>
            </p:contentPart>
          </mc:Choice>
          <mc:Fallback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378B7B9D-4DC3-4274-A47F-3635C3907AD8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8107667" y="4871587"/>
                  <a:ext cx="2059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632771B9-92A8-4B38-8431-A8226A4D68A2}"/>
                    </a:ext>
                  </a:extLst>
                </p14:cNvPr>
                <p14:cNvContentPartPr/>
                <p14:nvPr/>
              </p14:nvContentPartPr>
              <p14:xfrm>
                <a:off x="3010067" y="3151507"/>
                <a:ext cx="14760" cy="939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632771B9-92A8-4B38-8431-A8226A4D68A2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3005747" y="3147187"/>
                  <a:ext cx="23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C516939-9F78-43D1-BC03-DC2D86749B49}"/>
                    </a:ext>
                  </a:extLst>
                </p14:cNvPr>
                <p14:cNvContentPartPr/>
                <p14:nvPr/>
              </p14:nvContentPartPr>
              <p14:xfrm>
                <a:off x="3016907" y="3143947"/>
                <a:ext cx="86760" cy="1011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C516939-9F78-43D1-BC03-DC2D86749B49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3012587" y="3139627"/>
                  <a:ext cx="954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A1070F9-395D-463C-BD72-63EACFE68503}"/>
                    </a:ext>
                  </a:extLst>
                </p14:cNvPr>
                <p14:cNvContentPartPr/>
                <p14:nvPr/>
              </p14:nvContentPartPr>
              <p14:xfrm>
                <a:off x="3203387" y="3154027"/>
                <a:ext cx="10800" cy="1011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A1070F9-395D-463C-BD72-63EACFE68503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3199067" y="3149707"/>
                  <a:ext cx="1944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6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E3079BEB-ACB1-4CEF-B0B2-A15123B1F0A6}"/>
                    </a:ext>
                  </a:extLst>
                </p14:cNvPr>
                <p14:cNvContentPartPr/>
                <p14:nvPr/>
              </p14:nvContentPartPr>
              <p14:xfrm>
                <a:off x="3139667" y="3120907"/>
                <a:ext cx="159120" cy="1429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E3079BEB-ACB1-4CEF-B0B2-A15123B1F0A6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3135347" y="3116587"/>
                  <a:ext cx="1677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3B3BB8C-46CC-4B1A-8FB8-67F54C17A286}"/>
                    </a:ext>
                  </a:extLst>
                </p14:cNvPr>
                <p14:cNvContentPartPr/>
                <p14:nvPr/>
              </p14:nvContentPartPr>
              <p14:xfrm>
                <a:off x="7525187" y="2320627"/>
                <a:ext cx="29880" cy="1062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3B3BB8C-46CC-4B1A-8FB8-67F54C17A286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520867" y="2316307"/>
                  <a:ext cx="385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4409BBC-A5BC-4295-BECE-D52B0BE263FC}"/>
                    </a:ext>
                  </a:extLst>
                </p14:cNvPr>
                <p14:cNvContentPartPr/>
                <p14:nvPr/>
              </p14:nvContentPartPr>
              <p14:xfrm>
                <a:off x="7546787" y="2309827"/>
                <a:ext cx="95760" cy="9252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4409BBC-A5BC-4295-BECE-D52B0BE263FC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542467" y="2305507"/>
                  <a:ext cx="10440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E629E176-4597-493F-BDCC-B805E5C9FCC0}"/>
                    </a:ext>
                  </a:extLst>
                </p14:cNvPr>
                <p14:cNvContentPartPr/>
                <p14:nvPr/>
              </p14:nvContentPartPr>
              <p14:xfrm>
                <a:off x="7753067" y="2318107"/>
                <a:ext cx="8640" cy="687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E629E176-4597-493F-BDCC-B805E5C9FCC0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748747" y="2313787"/>
                  <a:ext cx="1728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DE2EF8C-989C-4892-A3B5-A805CC71C727}"/>
                    </a:ext>
                  </a:extLst>
                </p14:cNvPr>
                <p14:cNvContentPartPr/>
                <p14:nvPr/>
              </p14:nvContentPartPr>
              <p14:xfrm>
                <a:off x="7709147" y="2287867"/>
                <a:ext cx="123480" cy="1314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DE2EF8C-989C-4892-A3B5-A805CC71C727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704827" y="2283547"/>
                  <a:ext cx="1321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6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5869A4B4-7A19-4882-91DD-BD57785CA6CC}"/>
                    </a:ext>
                  </a:extLst>
                </p14:cNvPr>
                <p14:cNvContentPartPr/>
                <p14:nvPr/>
              </p14:nvContentPartPr>
              <p14:xfrm>
                <a:off x="6578027" y="2547787"/>
                <a:ext cx="104760" cy="10548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5869A4B4-7A19-4882-91DD-BD57785CA6CC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6573707" y="2543467"/>
                  <a:ext cx="11340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90AF929B-67FF-47C1-881E-C6F9A7F8B9DE}"/>
                    </a:ext>
                  </a:extLst>
                </p14:cNvPr>
                <p14:cNvContentPartPr/>
                <p14:nvPr/>
              </p14:nvContentPartPr>
              <p14:xfrm>
                <a:off x="8379107" y="2538787"/>
                <a:ext cx="116640" cy="14220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90AF929B-67FF-47C1-881E-C6F9A7F8B9DE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8374787" y="2534467"/>
                  <a:ext cx="1252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1C2F2E2A-6406-4BBE-885B-D2133DDDAD7D}"/>
                    </a:ext>
                  </a:extLst>
                </p14:cNvPr>
                <p14:cNvContentPartPr/>
                <p14:nvPr/>
              </p14:nvContentPartPr>
              <p14:xfrm>
                <a:off x="6576227" y="3119827"/>
                <a:ext cx="88920" cy="12708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1C2F2E2A-6406-4BBE-885B-D2133DDDAD7D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6571907" y="3115507"/>
                  <a:ext cx="9756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9DCC7848-F96D-4E27-8C9F-E28321D92514}"/>
                    </a:ext>
                  </a:extLst>
                </p14:cNvPr>
                <p14:cNvContentPartPr/>
                <p14:nvPr/>
              </p14:nvContentPartPr>
              <p14:xfrm>
                <a:off x="6572627" y="3291907"/>
                <a:ext cx="46800" cy="360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9DCC7848-F96D-4E27-8C9F-E28321D92514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6568307" y="3287587"/>
                  <a:ext cx="554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BB357243-00EC-44FF-A4AE-BABA4E984953}"/>
                    </a:ext>
                  </a:extLst>
                </p14:cNvPr>
                <p14:cNvContentPartPr/>
                <p14:nvPr/>
              </p14:nvContentPartPr>
              <p14:xfrm>
                <a:off x="8587187" y="3137827"/>
                <a:ext cx="52920" cy="7812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BB357243-00EC-44FF-A4AE-BABA4E984953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8582867" y="3133507"/>
                  <a:ext cx="615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8E7837F1-5FDB-4C76-9EDE-817AE64701E9}"/>
                    </a:ext>
                  </a:extLst>
                </p14:cNvPr>
                <p14:cNvContentPartPr/>
                <p14:nvPr/>
              </p14:nvContentPartPr>
              <p14:xfrm>
                <a:off x="8633267" y="3156547"/>
                <a:ext cx="7920" cy="8568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8E7837F1-5FDB-4C76-9EDE-817AE64701E9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8628947" y="3152227"/>
                  <a:ext cx="165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8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CFCF4AFE-1683-4591-8A01-4C71C5E7D1FB}"/>
                    </a:ext>
                  </a:extLst>
                </p14:cNvPr>
                <p14:cNvContentPartPr/>
                <p14:nvPr/>
              </p14:nvContentPartPr>
              <p14:xfrm>
                <a:off x="8592587" y="3283627"/>
                <a:ext cx="360" cy="36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CFCF4AFE-1683-4591-8A01-4C71C5E7D1FB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588267" y="32793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0791D6C-0019-4FA8-A9AE-1D564C819A62}"/>
                    </a:ext>
                  </a:extLst>
                </p14:cNvPr>
                <p14:cNvContentPartPr/>
                <p14:nvPr/>
              </p14:nvContentPartPr>
              <p14:xfrm>
                <a:off x="4901507" y="2230987"/>
                <a:ext cx="4680" cy="1188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0791D6C-0019-4FA8-A9AE-1D564C819A62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4897187" y="2226667"/>
                  <a:ext cx="133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645799CB-83FB-4F9C-B33C-5ACBAB57D791}"/>
                    </a:ext>
                  </a:extLst>
                </p14:cNvPr>
                <p14:cNvContentPartPr/>
                <p14:nvPr/>
              </p14:nvContentPartPr>
              <p14:xfrm>
                <a:off x="4855067" y="2212627"/>
                <a:ext cx="116280" cy="1688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645799CB-83FB-4F9C-B33C-5ACBAB57D791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4850747" y="2208307"/>
                  <a:ext cx="1249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05A9F25-3F42-4E4C-BAF4-0744BA0FDCD5}"/>
                    </a:ext>
                  </a:extLst>
                </p14:cNvPr>
                <p14:cNvContentPartPr/>
                <p14:nvPr/>
              </p14:nvContentPartPr>
              <p14:xfrm>
                <a:off x="5076467" y="2233867"/>
                <a:ext cx="3960" cy="11664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05A9F25-3F42-4E4C-BAF4-0744BA0FDCD5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5072147" y="2229547"/>
                  <a:ext cx="12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A73F472-F700-4A07-87C2-933E0CA6E17A}"/>
                    </a:ext>
                  </a:extLst>
                </p14:cNvPr>
                <p14:cNvContentPartPr/>
                <p14:nvPr/>
              </p14:nvContentPartPr>
              <p14:xfrm>
                <a:off x="5020307" y="2222347"/>
                <a:ext cx="147240" cy="1436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A73F472-F700-4A07-87C2-933E0CA6E17A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5015987" y="2218027"/>
                  <a:ext cx="1558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0A14D10C-1E42-4007-A8B0-99D490FA37E3}"/>
                    </a:ext>
                  </a:extLst>
                </p14:cNvPr>
                <p14:cNvContentPartPr/>
                <p14:nvPr/>
              </p14:nvContentPartPr>
              <p14:xfrm>
                <a:off x="7284707" y="2523667"/>
                <a:ext cx="1076760" cy="56916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0A14D10C-1E42-4007-A8B0-99D490FA37E3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7280387" y="2519347"/>
                  <a:ext cx="1085400" cy="57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1C4D1628-2997-4B54-B249-620327535738}"/>
                    </a:ext>
                  </a:extLst>
                </p14:cNvPr>
                <p14:cNvContentPartPr/>
                <p14:nvPr/>
              </p14:nvContentPartPr>
              <p14:xfrm>
                <a:off x="5199587" y="3076267"/>
                <a:ext cx="1153440" cy="63396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1C4D1628-2997-4B54-B249-620327535738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5195267" y="3071947"/>
                  <a:ext cx="1162080" cy="64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3C39E7D1-23B7-4816-9B65-3842B5A86031}"/>
                    </a:ext>
                  </a:extLst>
                </p14:cNvPr>
                <p14:cNvContentPartPr/>
                <p14:nvPr/>
              </p14:nvContentPartPr>
              <p14:xfrm>
                <a:off x="6491987" y="3070867"/>
                <a:ext cx="887760" cy="31608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3C39E7D1-23B7-4816-9B65-3842B5A8603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6487667" y="3066547"/>
                  <a:ext cx="89640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B6C4E4B7-BBED-4CCA-9392-1A7D4183B67A}"/>
                    </a:ext>
                  </a:extLst>
                </p14:cNvPr>
                <p14:cNvContentPartPr/>
                <p14:nvPr/>
              </p14:nvContentPartPr>
              <p14:xfrm>
                <a:off x="7175627" y="2754787"/>
                <a:ext cx="2229840" cy="49824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B6C4E4B7-BBED-4CCA-9392-1A7D4183B67A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7171307" y="2750467"/>
                  <a:ext cx="2238480" cy="50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124E67C6-AE05-4AEC-9753-08E9E21EAC8D}"/>
                    </a:ext>
                  </a:extLst>
                </p14:cNvPr>
                <p14:cNvContentPartPr/>
                <p14:nvPr/>
              </p14:nvContentPartPr>
              <p14:xfrm>
                <a:off x="9555227" y="2392627"/>
                <a:ext cx="59400" cy="22248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124E67C6-AE05-4AEC-9753-08E9E21EAC8D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9550907" y="2388307"/>
                  <a:ext cx="680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CA2700A1-6118-420C-B123-C7EE3F8936CA}"/>
                    </a:ext>
                  </a:extLst>
                </p14:cNvPr>
                <p14:cNvContentPartPr/>
                <p14:nvPr/>
              </p14:nvContentPartPr>
              <p14:xfrm>
                <a:off x="9613187" y="2345827"/>
                <a:ext cx="114840" cy="21456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CA2700A1-6118-420C-B123-C7EE3F8936CA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9608867" y="2341507"/>
                  <a:ext cx="1234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30673C04-5C6F-4927-AA38-F8D5A722C217}"/>
                    </a:ext>
                  </a:extLst>
                </p14:cNvPr>
                <p14:cNvContentPartPr/>
                <p14:nvPr/>
              </p14:nvContentPartPr>
              <p14:xfrm>
                <a:off x="9776987" y="2426827"/>
                <a:ext cx="131040" cy="11628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30673C04-5C6F-4927-AA38-F8D5A722C217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9772667" y="2422507"/>
                  <a:ext cx="13968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E564B052-BE19-4996-83C4-FED39A3B7D50}"/>
                    </a:ext>
                  </a:extLst>
                </p14:cNvPr>
                <p14:cNvContentPartPr/>
                <p14:nvPr/>
              </p14:nvContentPartPr>
              <p14:xfrm>
                <a:off x="9906227" y="2396227"/>
                <a:ext cx="128160" cy="12816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E564B052-BE19-4996-83C4-FED39A3B7D50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9901907" y="2391907"/>
                  <a:ext cx="13680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4947D6B4-5E7A-46EF-9ABE-685FAAB89E41}"/>
                    </a:ext>
                  </a:extLst>
                </p14:cNvPr>
                <p14:cNvContentPartPr/>
                <p14:nvPr/>
              </p14:nvContentPartPr>
              <p14:xfrm>
                <a:off x="10045547" y="2232787"/>
                <a:ext cx="166680" cy="22428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4947D6B4-5E7A-46EF-9ABE-685FAAB89E41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0041227" y="2228467"/>
                  <a:ext cx="17532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CECAF919-219E-4365-BE5C-BBA7204831D9}"/>
                    </a:ext>
                  </a:extLst>
                </p14:cNvPr>
                <p14:cNvContentPartPr/>
                <p14:nvPr/>
              </p14:nvContentPartPr>
              <p14:xfrm>
                <a:off x="10272707" y="2357347"/>
                <a:ext cx="94680" cy="2124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CECAF919-219E-4365-BE5C-BBA7204831D9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0268387" y="2353027"/>
                  <a:ext cx="1033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5A850896-A0B9-46E9-89F1-3EE0C8B14C81}"/>
                    </a:ext>
                  </a:extLst>
                </p14:cNvPr>
                <p14:cNvContentPartPr/>
                <p14:nvPr/>
              </p14:nvContentPartPr>
              <p14:xfrm>
                <a:off x="10456307" y="2149627"/>
                <a:ext cx="178920" cy="25056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5A850896-A0B9-46E9-89F1-3EE0C8B14C81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10451987" y="2145307"/>
                  <a:ext cx="18756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4EDF198A-31EA-4B0F-809C-0A6C181C09E9}"/>
                    </a:ext>
                  </a:extLst>
                </p14:cNvPr>
                <p14:cNvContentPartPr/>
                <p14:nvPr/>
              </p14:nvContentPartPr>
              <p14:xfrm>
                <a:off x="10683467" y="2109667"/>
                <a:ext cx="163080" cy="26244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4EDF198A-31EA-4B0F-809C-0A6C181C09E9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10679147" y="2105347"/>
                  <a:ext cx="17172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7D90EE90-8ED3-4581-A49F-8F6A8098A93A}"/>
                    </a:ext>
                  </a:extLst>
                </p14:cNvPr>
                <p14:cNvContentPartPr/>
                <p14:nvPr/>
              </p14:nvContentPartPr>
              <p14:xfrm>
                <a:off x="9593027" y="2777467"/>
                <a:ext cx="129960" cy="2016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7D90EE90-8ED3-4581-A49F-8F6A8098A93A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9588707" y="2773147"/>
                  <a:ext cx="13860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727E876B-01B9-40C4-9657-5CD9DFEC90F3}"/>
                    </a:ext>
                  </a:extLst>
                </p14:cNvPr>
                <p14:cNvContentPartPr/>
                <p14:nvPr/>
              </p14:nvContentPartPr>
              <p14:xfrm>
                <a:off x="9593027" y="2818147"/>
                <a:ext cx="107640" cy="2448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727E876B-01B9-40C4-9657-5CD9DFEC90F3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9588707" y="2813827"/>
                  <a:ext cx="1162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580960D6-678E-428B-B137-6497A24BBBDA}"/>
                    </a:ext>
                  </a:extLst>
                </p14:cNvPr>
                <p14:cNvContentPartPr/>
                <p14:nvPr/>
              </p14:nvContentPartPr>
              <p14:xfrm>
                <a:off x="9724787" y="2716627"/>
                <a:ext cx="68040" cy="14400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580960D6-678E-428B-B137-6497A24BBBDA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9720467" y="2712307"/>
                  <a:ext cx="766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A8713821-0214-405B-B60F-F877B4B41B1E}"/>
                    </a:ext>
                  </a:extLst>
                </p14:cNvPr>
                <p14:cNvContentPartPr/>
                <p14:nvPr/>
              </p14:nvContentPartPr>
              <p14:xfrm>
                <a:off x="9908387" y="2588827"/>
                <a:ext cx="354240" cy="21348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A8713821-0214-405B-B60F-F877B4B41B1E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9904067" y="2584507"/>
                  <a:ext cx="3628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A9A55438-A97B-4AD6-AC2C-CBD2CE406D5D}"/>
                    </a:ext>
                  </a:extLst>
                </p14:cNvPr>
                <p14:cNvContentPartPr/>
                <p14:nvPr/>
              </p14:nvContentPartPr>
              <p14:xfrm>
                <a:off x="10264067" y="2568307"/>
                <a:ext cx="114840" cy="20196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A9A55438-A97B-4AD6-AC2C-CBD2CE406D5D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10259747" y="2563987"/>
                  <a:ext cx="1234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F70AC066-F7BD-4066-A654-C895BFB2C909}"/>
                    </a:ext>
                  </a:extLst>
                </p14:cNvPr>
                <p14:cNvContentPartPr/>
                <p14:nvPr/>
              </p14:nvContentPartPr>
              <p14:xfrm>
                <a:off x="10325987" y="2685307"/>
                <a:ext cx="51840" cy="6480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F70AC066-F7BD-4066-A654-C895BFB2C909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0321667" y="2680987"/>
                  <a:ext cx="604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89BD044F-A9D7-4E34-A500-D08EC9B87DD4}"/>
                    </a:ext>
                  </a:extLst>
                </p14:cNvPr>
                <p14:cNvContentPartPr/>
                <p14:nvPr/>
              </p14:nvContentPartPr>
              <p14:xfrm>
                <a:off x="10409147" y="2651107"/>
                <a:ext cx="68040" cy="82440"/>
              </p14:xfrm>
            </p:contentPart>
          </mc:Choice>
          <mc:Fallback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89BD044F-A9D7-4E34-A500-D08EC9B87DD4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0404827" y="2646787"/>
                  <a:ext cx="7668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CE996398-B1DE-4336-8E90-3114FF1D5A89}"/>
                    </a:ext>
                  </a:extLst>
                </p14:cNvPr>
                <p14:cNvContentPartPr/>
                <p14:nvPr/>
              </p14:nvContentPartPr>
              <p14:xfrm>
                <a:off x="10586627" y="2503507"/>
                <a:ext cx="106920" cy="18144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CE996398-B1DE-4336-8E90-3114FF1D5A89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10582307" y="2499187"/>
                  <a:ext cx="1155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D4B21A38-6396-44EA-9C1F-0C66DC48B85F}"/>
                    </a:ext>
                  </a:extLst>
                </p14:cNvPr>
                <p14:cNvContentPartPr/>
                <p14:nvPr/>
              </p14:nvContentPartPr>
              <p14:xfrm>
                <a:off x="10719467" y="2501347"/>
                <a:ext cx="106200" cy="16344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D4B21A38-6396-44EA-9C1F-0C66DC48B85F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0715147" y="2497027"/>
                  <a:ext cx="11484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B5EA6A5C-7EA4-4728-A922-DB087A9424E8}"/>
                    </a:ext>
                  </a:extLst>
                </p14:cNvPr>
                <p14:cNvContentPartPr/>
                <p14:nvPr/>
              </p14:nvContentPartPr>
              <p14:xfrm>
                <a:off x="10706147" y="2529787"/>
                <a:ext cx="68760" cy="13320"/>
              </p14:xfrm>
            </p:contentPart>
          </mc:Choice>
          <mc:Fallback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B5EA6A5C-7EA4-4728-A922-DB087A9424E8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10701827" y="2525467"/>
                  <a:ext cx="7740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D770D2F0-8C16-426C-BEA4-656528E08DFE}"/>
                    </a:ext>
                  </a:extLst>
                </p14:cNvPr>
                <p14:cNvContentPartPr/>
                <p14:nvPr/>
              </p14:nvContentPartPr>
              <p14:xfrm>
                <a:off x="10837187" y="2439067"/>
                <a:ext cx="236520" cy="163440"/>
              </p14:xfrm>
            </p:contentPart>
          </mc:Choice>
          <mc:Fallback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D770D2F0-8C16-426C-BEA4-656528E08DFE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10832867" y="2434747"/>
                  <a:ext cx="24516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2E548B5F-2FAA-4DA5-83C9-2371C38FE254}"/>
                    </a:ext>
                  </a:extLst>
                </p14:cNvPr>
                <p14:cNvContentPartPr/>
                <p14:nvPr/>
              </p14:nvContentPartPr>
              <p14:xfrm>
                <a:off x="11071187" y="2430067"/>
                <a:ext cx="161280" cy="238320"/>
              </p14:xfrm>
            </p:contentPart>
          </mc:Choice>
          <mc:Fallback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2E548B5F-2FAA-4DA5-83C9-2371C38FE254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11066867" y="2425747"/>
                  <a:ext cx="1699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5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30F865EE-7629-4DC6-9517-1ED86B4B3D36}"/>
                    </a:ext>
                  </a:extLst>
                </p14:cNvPr>
                <p14:cNvContentPartPr/>
                <p14:nvPr/>
              </p14:nvContentPartPr>
              <p14:xfrm>
                <a:off x="11195027" y="2331427"/>
                <a:ext cx="360" cy="360"/>
              </p14:xfrm>
            </p:contentPart>
          </mc:Choice>
          <mc:Fallback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30F865EE-7629-4DC6-9517-1ED86B4B3D3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190707" y="2327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6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FCE995EA-B221-4418-A54C-23B07DD887EF}"/>
                    </a:ext>
                  </a:extLst>
                </p14:cNvPr>
                <p14:cNvContentPartPr/>
                <p14:nvPr/>
              </p14:nvContentPartPr>
              <p14:xfrm>
                <a:off x="11276027" y="2269867"/>
                <a:ext cx="86400" cy="18288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FCE995EA-B221-4418-A54C-23B07DD887EF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11271707" y="2265547"/>
                  <a:ext cx="9504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8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3D23E76A-1C9A-4EFE-8BCE-5118B70BD1A4}"/>
                    </a:ext>
                  </a:extLst>
                </p14:cNvPr>
                <p14:cNvContentPartPr/>
                <p14:nvPr/>
              </p14:nvContentPartPr>
              <p14:xfrm>
                <a:off x="11326427" y="2319907"/>
                <a:ext cx="229680" cy="9000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3D23E76A-1C9A-4EFE-8BCE-5118B70BD1A4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11322107" y="2315587"/>
                  <a:ext cx="23832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0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398239F3-3A16-4FA4-A6AE-60D80B9F762C}"/>
                    </a:ext>
                  </a:extLst>
                </p14:cNvPr>
                <p14:cNvContentPartPr/>
                <p14:nvPr/>
              </p14:nvContentPartPr>
              <p14:xfrm>
                <a:off x="11562587" y="2149987"/>
                <a:ext cx="82800" cy="20340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398239F3-3A16-4FA4-A6AE-60D80B9F762C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11558267" y="2145667"/>
                  <a:ext cx="914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2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8E27AB99-3345-40C0-8CCE-91C07237468C}"/>
                    </a:ext>
                  </a:extLst>
                </p14:cNvPr>
                <p14:cNvContentPartPr/>
                <p14:nvPr/>
              </p14:nvContentPartPr>
              <p14:xfrm>
                <a:off x="11648267" y="2255107"/>
                <a:ext cx="3960" cy="5904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8E27AB99-3345-40C0-8CCE-91C07237468C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11643947" y="2250787"/>
                  <a:ext cx="1260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4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827C8D7E-AD60-4ED3-A532-A31BF058116B}"/>
                    </a:ext>
                  </a:extLst>
                </p14:cNvPr>
                <p14:cNvContentPartPr/>
                <p14:nvPr/>
              </p14:nvContentPartPr>
              <p14:xfrm>
                <a:off x="11643947" y="2138107"/>
                <a:ext cx="15120" cy="2340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827C8D7E-AD60-4ED3-A532-A31BF058116B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11639627" y="2133787"/>
                  <a:ext cx="2376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6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46A07FA6-DE44-491F-BA42-7DD3394AC6ED}"/>
                    </a:ext>
                  </a:extLst>
                </p14:cNvPr>
                <p14:cNvContentPartPr/>
                <p14:nvPr/>
              </p14:nvContentPartPr>
              <p14:xfrm>
                <a:off x="11675987" y="2200387"/>
                <a:ext cx="121320" cy="87840"/>
              </p14:xfrm>
            </p:contentPart>
          </mc:Choice>
          <mc:Fallback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46A07FA6-DE44-491F-BA42-7DD3394AC6ED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11671667" y="2196067"/>
                  <a:ext cx="1299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8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7626FBBE-1026-48A5-AF53-2FA523CF5692}"/>
                    </a:ext>
                  </a:extLst>
                </p14:cNvPr>
                <p14:cNvContentPartPr/>
                <p14:nvPr/>
              </p14:nvContentPartPr>
              <p14:xfrm>
                <a:off x="11814587" y="2045587"/>
                <a:ext cx="97920" cy="21132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7626FBBE-1026-48A5-AF53-2FA523CF5692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11810267" y="2041267"/>
                  <a:ext cx="10656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0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14FFFFFF-EF3F-4C0E-A3E3-8257843C24A4}"/>
                    </a:ext>
                  </a:extLst>
                </p14:cNvPr>
                <p14:cNvContentPartPr/>
                <p14:nvPr/>
              </p14:nvContentPartPr>
              <p14:xfrm>
                <a:off x="11922947" y="2088427"/>
                <a:ext cx="6480" cy="4392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14FFFFFF-EF3F-4C0E-A3E3-8257843C24A4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11918627" y="2084107"/>
                  <a:ext cx="1512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2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B3C051F7-9252-4696-BC48-5B5611E3204F}"/>
                    </a:ext>
                  </a:extLst>
                </p14:cNvPr>
                <p14:cNvContentPartPr/>
                <p14:nvPr/>
              </p14:nvContentPartPr>
              <p14:xfrm>
                <a:off x="11939867" y="2150707"/>
                <a:ext cx="128160" cy="5508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B3C051F7-9252-4696-BC48-5B5611E3204F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11935547" y="2146387"/>
                  <a:ext cx="1368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4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840CB544-AA87-4C47-AF52-698D4294CE9C}"/>
                    </a:ext>
                  </a:extLst>
                </p14:cNvPr>
                <p14:cNvContentPartPr/>
                <p14:nvPr/>
              </p14:nvContentPartPr>
              <p14:xfrm>
                <a:off x="9918827" y="2963947"/>
                <a:ext cx="156240" cy="13824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840CB544-AA87-4C47-AF52-698D4294CE9C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9914507" y="2959627"/>
                  <a:ext cx="16488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6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5380D2E7-78D8-4741-AFAF-DCF3782C0889}"/>
                    </a:ext>
                  </a:extLst>
                </p14:cNvPr>
                <p14:cNvContentPartPr/>
                <p14:nvPr/>
              </p14:nvContentPartPr>
              <p14:xfrm>
                <a:off x="10068227" y="2893027"/>
                <a:ext cx="19080" cy="4320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5380D2E7-78D8-4741-AFAF-DCF3782C0889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10063907" y="2888707"/>
                  <a:ext cx="2772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8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711FC040-F445-48E0-BCA4-8B969588F9B6}"/>
                    </a:ext>
                  </a:extLst>
                </p14:cNvPr>
                <p14:cNvContentPartPr/>
                <p14:nvPr/>
              </p14:nvContentPartPr>
              <p14:xfrm>
                <a:off x="10144907" y="2866387"/>
                <a:ext cx="145800" cy="18072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711FC040-F445-48E0-BCA4-8B969588F9B6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10140587" y="2862067"/>
                  <a:ext cx="1544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0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3D4A37B2-261A-4259-8855-CC07AF85BABF}"/>
                    </a:ext>
                  </a:extLst>
                </p14:cNvPr>
                <p14:cNvContentPartPr/>
                <p14:nvPr/>
              </p14:nvContentPartPr>
              <p14:xfrm>
                <a:off x="10384307" y="2846947"/>
                <a:ext cx="223200" cy="12780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3D4A37B2-261A-4259-8855-CC07AF85BABF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10379987" y="2842627"/>
                  <a:ext cx="23184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2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91391EB9-A009-40F4-A101-D6A949264E1A}"/>
                    </a:ext>
                  </a:extLst>
                </p14:cNvPr>
                <p14:cNvContentPartPr/>
                <p14:nvPr/>
              </p14:nvContentPartPr>
              <p14:xfrm>
                <a:off x="10602467" y="2798347"/>
                <a:ext cx="46440" cy="36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91391EB9-A009-40F4-A101-D6A949264E1A}"/>
                    </a:ext>
                  </a:extLst>
                </p:cNvPr>
                <p:cNvPicPr/>
                <p:nvPr/>
              </p:nvPicPr>
              <p:blipFill>
                <a:blip r:embed="rId613"/>
                <a:stretch>
                  <a:fillRect/>
                </a:stretch>
              </p:blipFill>
              <p:spPr>
                <a:xfrm>
                  <a:off x="10598147" y="2794027"/>
                  <a:ext cx="5508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4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469C819D-90DB-48AE-B3C8-28B1B35F90AA}"/>
                    </a:ext>
                  </a:extLst>
                </p14:cNvPr>
                <p14:cNvContentPartPr/>
                <p14:nvPr/>
              </p14:nvContentPartPr>
              <p14:xfrm>
                <a:off x="10657547" y="2798707"/>
                <a:ext cx="72000" cy="106920"/>
              </p14:xfrm>
            </p:contentPart>
          </mc:Choice>
          <mc:Fallback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469C819D-90DB-48AE-B3C8-28B1B35F90AA}"/>
                    </a:ext>
                  </a:extLst>
                </p:cNvPr>
                <p:cNvPicPr/>
                <p:nvPr/>
              </p:nvPicPr>
              <p:blipFill>
                <a:blip r:embed="rId615"/>
                <a:stretch>
                  <a:fillRect/>
                </a:stretch>
              </p:blipFill>
              <p:spPr>
                <a:xfrm>
                  <a:off x="10653227" y="2794387"/>
                  <a:ext cx="806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6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EFBCA7D1-97F2-4A77-8BEF-5BFF228630C3}"/>
                    </a:ext>
                  </a:extLst>
                </p14:cNvPr>
                <p14:cNvContentPartPr/>
                <p14:nvPr/>
              </p14:nvContentPartPr>
              <p14:xfrm>
                <a:off x="10729187" y="2605387"/>
                <a:ext cx="344520" cy="243720"/>
              </p14:xfrm>
            </p:contentPart>
          </mc:Choice>
          <mc:Fallback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EFBCA7D1-97F2-4A77-8BEF-5BFF228630C3}"/>
                    </a:ext>
                  </a:extLst>
                </p:cNvPr>
                <p:cNvPicPr/>
                <p:nvPr/>
              </p:nvPicPr>
              <p:blipFill>
                <a:blip r:embed="rId617"/>
                <a:stretch>
                  <a:fillRect/>
                </a:stretch>
              </p:blipFill>
              <p:spPr>
                <a:xfrm>
                  <a:off x="10724867" y="2601067"/>
                  <a:ext cx="3531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8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6B8393FA-3677-4218-A669-7FF645EA7FC6}"/>
                    </a:ext>
                  </a:extLst>
                </p14:cNvPr>
                <p14:cNvContentPartPr/>
                <p14:nvPr/>
              </p14:nvContentPartPr>
              <p14:xfrm>
                <a:off x="11223467" y="2627347"/>
                <a:ext cx="28080" cy="66240"/>
              </p14:xfrm>
            </p:contentPart>
          </mc:Choice>
          <mc:Fallback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6B8393FA-3677-4218-A669-7FF645EA7FC6}"/>
                    </a:ext>
                  </a:extLst>
                </p:cNvPr>
                <p:cNvPicPr/>
                <p:nvPr/>
              </p:nvPicPr>
              <p:blipFill>
                <a:blip r:embed="rId619"/>
                <a:stretch>
                  <a:fillRect/>
                </a:stretch>
              </p:blipFill>
              <p:spPr>
                <a:xfrm>
                  <a:off x="11219147" y="2623027"/>
                  <a:ext cx="367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0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A21BC217-52A8-4EF8-A326-D2A689658C96}"/>
                    </a:ext>
                  </a:extLst>
                </p14:cNvPr>
                <p14:cNvContentPartPr/>
                <p14:nvPr/>
              </p14:nvContentPartPr>
              <p14:xfrm>
                <a:off x="11220227" y="2570107"/>
                <a:ext cx="56160" cy="2160"/>
              </p14:xfrm>
            </p:contentPart>
          </mc:Choice>
          <mc:Fallback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A21BC217-52A8-4EF8-A326-D2A689658C96}"/>
                    </a:ext>
                  </a:extLst>
                </p:cNvPr>
                <p:cNvPicPr/>
                <p:nvPr/>
              </p:nvPicPr>
              <p:blipFill>
                <a:blip r:embed="rId621"/>
                <a:stretch>
                  <a:fillRect/>
                </a:stretch>
              </p:blipFill>
              <p:spPr>
                <a:xfrm>
                  <a:off x="11215907" y="2565787"/>
                  <a:ext cx="64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2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3D93F5FC-D421-48DA-AA23-4697C79D1584}"/>
                    </a:ext>
                  </a:extLst>
                </p14:cNvPr>
                <p14:cNvContentPartPr/>
                <p14:nvPr/>
              </p14:nvContentPartPr>
              <p14:xfrm>
                <a:off x="11277467" y="2484787"/>
                <a:ext cx="193680" cy="18108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3D93F5FC-D421-48DA-AA23-4697C79D1584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11273147" y="2480467"/>
                  <a:ext cx="2023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4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43007B4C-385F-40CF-B244-809A643025B6}"/>
                    </a:ext>
                  </a:extLst>
                </p14:cNvPr>
                <p14:cNvContentPartPr/>
                <p14:nvPr/>
              </p14:nvContentPartPr>
              <p14:xfrm>
                <a:off x="11512907" y="2488747"/>
                <a:ext cx="117720" cy="91440"/>
              </p14:xfrm>
            </p:contentPart>
          </mc:Choice>
          <mc:Fallback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43007B4C-385F-40CF-B244-809A643025B6}"/>
                    </a:ext>
                  </a:extLst>
                </p:cNvPr>
                <p:cNvPicPr/>
                <p:nvPr/>
              </p:nvPicPr>
              <p:blipFill>
                <a:blip r:embed="rId625"/>
                <a:stretch>
                  <a:fillRect/>
                </a:stretch>
              </p:blipFill>
              <p:spPr>
                <a:xfrm>
                  <a:off x="11508587" y="2484427"/>
                  <a:ext cx="12636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6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8E0B6E11-A66E-424F-9779-708897391B03}"/>
                    </a:ext>
                  </a:extLst>
                </p14:cNvPr>
                <p14:cNvContentPartPr/>
                <p14:nvPr/>
              </p14:nvContentPartPr>
              <p14:xfrm>
                <a:off x="11607227" y="2357707"/>
                <a:ext cx="70200" cy="21744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8E0B6E11-A66E-424F-9779-708897391B03}"/>
                    </a:ext>
                  </a:extLst>
                </p:cNvPr>
                <p:cNvPicPr/>
                <p:nvPr/>
              </p:nvPicPr>
              <p:blipFill>
                <a:blip r:embed="rId627"/>
                <a:stretch>
                  <a:fillRect/>
                </a:stretch>
              </p:blipFill>
              <p:spPr>
                <a:xfrm>
                  <a:off x="11602907" y="2353387"/>
                  <a:ext cx="7884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8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CE692188-E97A-42ED-BC47-7CC8E3F5E8EF}"/>
                    </a:ext>
                  </a:extLst>
                </p14:cNvPr>
                <p14:cNvContentPartPr/>
                <p14:nvPr/>
              </p14:nvContentPartPr>
              <p14:xfrm>
                <a:off x="11659787" y="2337907"/>
                <a:ext cx="82440" cy="219240"/>
              </p14:xfrm>
            </p:contentPart>
          </mc:Choice>
          <mc:Fallback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CE692188-E97A-42ED-BC47-7CC8E3F5E8EF}"/>
                    </a:ext>
                  </a:extLst>
                </p:cNvPr>
                <p:cNvPicPr/>
                <p:nvPr/>
              </p:nvPicPr>
              <p:blipFill>
                <a:blip r:embed="rId629"/>
                <a:stretch>
                  <a:fillRect/>
                </a:stretch>
              </p:blipFill>
              <p:spPr>
                <a:xfrm>
                  <a:off x="11655467" y="2333587"/>
                  <a:ext cx="9108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0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B49107FC-F577-43FC-810C-535BA013C922}"/>
                    </a:ext>
                  </a:extLst>
                </p14:cNvPr>
                <p14:cNvContentPartPr/>
                <p14:nvPr/>
              </p14:nvContentPartPr>
              <p14:xfrm>
                <a:off x="11726387" y="2384707"/>
                <a:ext cx="196560" cy="9972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B49107FC-F577-43FC-810C-535BA013C922}"/>
                    </a:ext>
                  </a:extLst>
                </p:cNvPr>
                <p:cNvPicPr/>
                <p:nvPr/>
              </p:nvPicPr>
              <p:blipFill>
                <a:blip r:embed="rId631"/>
                <a:stretch>
                  <a:fillRect/>
                </a:stretch>
              </p:blipFill>
              <p:spPr>
                <a:xfrm>
                  <a:off x="11722067" y="2380387"/>
                  <a:ext cx="2052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2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E7E03F3-033D-4AB4-82DB-66D0F8E19CBE}"/>
                    </a:ext>
                  </a:extLst>
                </p14:cNvPr>
                <p14:cNvContentPartPr/>
                <p14:nvPr/>
              </p14:nvContentPartPr>
              <p14:xfrm>
                <a:off x="9283427" y="3214147"/>
                <a:ext cx="191520" cy="21456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E7E03F3-033D-4AB4-82DB-66D0F8E19CBE}"/>
                    </a:ext>
                  </a:extLst>
                </p:cNvPr>
                <p:cNvPicPr/>
                <p:nvPr/>
              </p:nvPicPr>
              <p:blipFill>
                <a:blip r:embed="rId633"/>
                <a:stretch>
                  <a:fillRect/>
                </a:stretch>
              </p:blipFill>
              <p:spPr>
                <a:xfrm>
                  <a:off x="9279107" y="3209827"/>
                  <a:ext cx="20016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4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51C8A951-6402-4705-BA90-9EDCEC9F2469}"/>
                    </a:ext>
                  </a:extLst>
                </p14:cNvPr>
                <p14:cNvContentPartPr/>
                <p14:nvPr/>
              </p14:nvContentPartPr>
              <p14:xfrm>
                <a:off x="9362267" y="3323587"/>
                <a:ext cx="107640" cy="30600"/>
              </p14:xfrm>
            </p:contentPart>
          </mc:Choice>
          <mc:Fallback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51C8A951-6402-4705-BA90-9EDCEC9F2469}"/>
                    </a:ext>
                  </a:extLst>
                </p:cNvPr>
                <p:cNvPicPr/>
                <p:nvPr/>
              </p:nvPicPr>
              <p:blipFill>
                <a:blip r:embed="rId635"/>
                <a:stretch>
                  <a:fillRect/>
                </a:stretch>
              </p:blipFill>
              <p:spPr>
                <a:xfrm>
                  <a:off x="9357947" y="3319267"/>
                  <a:ext cx="11628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6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56CF8033-D1CA-4983-9A32-7A00FA456D0A}"/>
                    </a:ext>
                  </a:extLst>
                </p14:cNvPr>
                <p14:cNvContentPartPr/>
                <p14:nvPr/>
              </p14:nvContentPartPr>
              <p14:xfrm>
                <a:off x="9519947" y="3218107"/>
                <a:ext cx="97560" cy="162000"/>
              </p14:xfrm>
            </p:contentPart>
          </mc:Choice>
          <mc:Fallback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56CF8033-D1CA-4983-9A32-7A00FA456D0A}"/>
                    </a:ext>
                  </a:extLst>
                </p:cNvPr>
                <p:cNvPicPr/>
                <p:nvPr/>
              </p:nvPicPr>
              <p:blipFill>
                <a:blip r:embed="rId637"/>
                <a:stretch>
                  <a:fillRect/>
                </a:stretch>
              </p:blipFill>
              <p:spPr>
                <a:xfrm>
                  <a:off x="9515627" y="3213787"/>
                  <a:ext cx="1062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8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CEF5DE81-2895-4446-B0C6-C892CD5B866B}"/>
                    </a:ext>
                  </a:extLst>
                </p14:cNvPr>
                <p14:cNvContentPartPr/>
                <p14:nvPr/>
              </p14:nvContentPartPr>
              <p14:xfrm>
                <a:off x="9665027" y="3263827"/>
                <a:ext cx="267480" cy="76320"/>
              </p14:xfrm>
            </p:contentPart>
          </mc:Choice>
          <mc:Fallback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CEF5DE81-2895-4446-B0C6-C892CD5B866B}"/>
                    </a:ext>
                  </a:extLst>
                </p:cNvPr>
                <p:cNvPicPr/>
                <p:nvPr/>
              </p:nvPicPr>
              <p:blipFill>
                <a:blip r:embed="rId639"/>
                <a:stretch>
                  <a:fillRect/>
                </a:stretch>
              </p:blipFill>
              <p:spPr>
                <a:xfrm>
                  <a:off x="9660707" y="3259507"/>
                  <a:ext cx="27612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0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D77B699A-45F2-4702-8B9E-90065A25CAF9}"/>
                    </a:ext>
                  </a:extLst>
                </p14:cNvPr>
                <p14:cNvContentPartPr/>
                <p14:nvPr/>
              </p14:nvContentPartPr>
              <p14:xfrm>
                <a:off x="10049507" y="3232867"/>
                <a:ext cx="87480" cy="81360"/>
              </p14:xfrm>
            </p:contentPart>
          </mc:Choice>
          <mc:Fallback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D77B699A-45F2-4702-8B9E-90065A25CAF9}"/>
                    </a:ext>
                  </a:extLst>
                </p:cNvPr>
                <p:cNvPicPr/>
                <p:nvPr/>
              </p:nvPicPr>
              <p:blipFill>
                <a:blip r:embed="rId641"/>
                <a:stretch>
                  <a:fillRect/>
                </a:stretch>
              </p:blipFill>
              <p:spPr>
                <a:xfrm>
                  <a:off x="10045187" y="3228547"/>
                  <a:ext cx="9612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2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77A208E3-E2E4-4A3A-8D7C-BC540D63EAF9}"/>
                    </a:ext>
                  </a:extLst>
                </p14:cNvPr>
                <p14:cNvContentPartPr/>
                <p14:nvPr/>
              </p14:nvContentPartPr>
              <p14:xfrm>
                <a:off x="10141307" y="3229267"/>
                <a:ext cx="65880" cy="6912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77A208E3-E2E4-4A3A-8D7C-BC540D63EAF9}"/>
                    </a:ext>
                  </a:extLst>
                </p:cNvPr>
                <p:cNvPicPr/>
                <p:nvPr/>
              </p:nvPicPr>
              <p:blipFill>
                <a:blip r:embed="rId643"/>
                <a:stretch>
                  <a:fillRect/>
                </a:stretch>
              </p:blipFill>
              <p:spPr>
                <a:xfrm>
                  <a:off x="10136987" y="3224947"/>
                  <a:ext cx="745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4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8A1C77CB-15E9-42DC-981B-60C71A35E74B}"/>
                    </a:ext>
                  </a:extLst>
                </p14:cNvPr>
                <p14:cNvContentPartPr/>
                <p14:nvPr/>
              </p14:nvContentPartPr>
              <p14:xfrm>
                <a:off x="10295387" y="3062227"/>
                <a:ext cx="288720" cy="315720"/>
              </p14:xfrm>
            </p:contentPart>
          </mc:Choice>
          <mc:Fallback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8A1C77CB-15E9-42DC-981B-60C71A35E74B}"/>
                    </a:ext>
                  </a:extLst>
                </p:cNvPr>
                <p:cNvPicPr/>
                <p:nvPr/>
              </p:nvPicPr>
              <p:blipFill>
                <a:blip r:embed="rId645"/>
                <a:stretch>
                  <a:fillRect/>
                </a:stretch>
              </p:blipFill>
              <p:spPr>
                <a:xfrm>
                  <a:off x="10291067" y="3057907"/>
                  <a:ext cx="297360" cy="32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6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50F5AC6F-BFED-4A1E-BC12-30955A64B264}"/>
                    </a:ext>
                  </a:extLst>
                </p14:cNvPr>
                <p14:cNvContentPartPr/>
                <p14:nvPr/>
              </p14:nvContentPartPr>
              <p14:xfrm>
                <a:off x="10388627" y="3018667"/>
                <a:ext cx="21240" cy="3960"/>
              </p14:xfrm>
            </p:contentPart>
          </mc:Choice>
          <mc:Fallback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50F5AC6F-BFED-4A1E-BC12-30955A64B264}"/>
                    </a:ext>
                  </a:extLst>
                </p:cNvPr>
                <p:cNvPicPr/>
                <p:nvPr/>
              </p:nvPicPr>
              <p:blipFill>
                <a:blip r:embed="rId647"/>
                <a:stretch>
                  <a:fillRect/>
                </a:stretch>
              </p:blipFill>
              <p:spPr>
                <a:xfrm>
                  <a:off x="10384307" y="3014347"/>
                  <a:ext cx="298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8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394958D9-239C-4ABE-84FA-97FEDA6269B5}"/>
                    </a:ext>
                  </a:extLst>
                </p14:cNvPr>
                <p14:cNvContentPartPr/>
                <p14:nvPr/>
              </p14:nvContentPartPr>
              <p14:xfrm>
                <a:off x="10713347" y="3072667"/>
                <a:ext cx="278280" cy="8532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394958D9-239C-4ABE-84FA-97FEDA6269B5}"/>
                    </a:ext>
                  </a:extLst>
                </p:cNvPr>
                <p:cNvPicPr/>
                <p:nvPr/>
              </p:nvPicPr>
              <p:blipFill>
                <a:blip r:embed="rId649"/>
                <a:stretch>
                  <a:fillRect/>
                </a:stretch>
              </p:blipFill>
              <p:spPr>
                <a:xfrm>
                  <a:off x="10709027" y="3068347"/>
                  <a:ext cx="28692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0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335BA5CC-0D95-4A37-8FD6-EC083C196470}"/>
                    </a:ext>
                  </a:extLst>
                </p14:cNvPr>
                <p14:cNvContentPartPr/>
                <p14:nvPr/>
              </p14:nvContentPartPr>
              <p14:xfrm>
                <a:off x="10928987" y="2962507"/>
                <a:ext cx="19800" cy="4248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335BA5CC-0D95-4A37-8FD6-EC083C196470}"/>
                    </a:ext>
                  </a:extLst>
                </p:cNvPr>
                <p:cNvPicPr/>
                <p:nvPr/>
              </p:nvPicPr>
              <p:blipFill>
                <a:blip r:embed="rId651"/>
                <a:stretch>
                  <a:fillRect/>
                </a:stretch>
              </p:blipFill>
              <p:spPr>
                <a:xfrm>
                  <a:off x="10924667" y="2958187"/>
                  <a:ext cx="284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2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056A1876-8350-4961-9D3C-80B579513F9C}"/>
                    </a:ext>
                  </a:extLst>
                </p14:cNvPr>
                <p14:cNvContentPartPr/>
                <p14:nvPr/>
              </p14:nvContentPartPr>
              <p14:xfrm>
                <a:off x="9347867" y="3542467"/>
                <a:ext cx="40320" cy="160920"/>
              </p14:xfrm>
            </p:contentPart>
          </mc:Choice>
          <mc:Fallback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056A1876-8350-4961-9D3C-80B579513F9C}"/>
                    </a:ext>
                  </a:extLst>
                </p:cNvPr>
                <p:cNvPicPr/>
                <p:nvPr/>
              </p:nvPicPr>
              <p:blipFill>
                <a:blip r:embed="rId653"/>
                <a:stretch>
                  <a:fillRect/>
                </a:stretch>
              </p:blipFill>
              <p:spPr>
                <a:xfrm>
                  <a:off x="9343547" y="3538147"/>
                  <a:ext cx="4896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4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973CF356-4C83-4576-A152-DF137DB1A1BF}"/>
                    </a:ext>
                  </a:extLst>
                </p14:cNvPr>
                <p14:cNvContentPartPr/>
                <p14:nvPr/>
              </p14:nvContentPartPr>
              <p14:xfrm>
                <a:off x="9247787" y="3502867"/>
                <a:ext cx="169200" cy="1908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973CF356-4C83-4576-A152-DF137DB1A1BF}"/>
                    </a:ext>
                  </a:extLst>
                </p:cNvPr>
                <p:cNvPicPr/>
                <p:nvPr/>
              </p:nvPicPr>
              <p:blipFill>
                <a:blip r:embed="rId655"/>
                <a:stretch>
                  <a:fillRect/>
                </a:stretch>
              </p:blipFill>
              <p:spPr>
                <a:xfrm>
                  <a:off x="9243467" y="3498547"/>
                  <a:ext cx="17784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6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9AF572D8-1809-4560-A8F6-1A1C1D1BA9E3}"/>
                    </a:ext>
                  </a:extLst>
                </p14:cNvPr>
                <p14:cNvContentPartPr/>
                <p14:nvPr/>
              </p14:nvContentPartPr>
              <p14:xfrm>
                <a:off x="9265427" y="3580627"/>
                <a:ext cx="135360" cy="15840"/>
              </p14:xfrm>
            </p:contentPart>
          </mc:Choice>
          <mc:Fallback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9AF572D8-1809-4560-A8F6-1A1C1D1BA9E3}"/>
                    </a:ext>
                  </a:extLst>
                </p:cNvPr>
                <p:cNvPicPr/>
                <p:nvPr/>
              </p:nvPicPr>
              <p:blipFill>
                <a:blip r:embed="rId657"/>
                <a:stretch>
                  <a:fillRect/>
                </a:stretch>
              </p:blipFill>
              <p:spPr>
                <a:xfrm>
                  <a:off x="9261107" y="3576307"/>
                  <a:ext cx="1440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8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D70FF7CE-FC40-4B60-A9F7-E73863BCC961}"/>
                    </a:ext>
                  </a:extLst>
                </p14:cNvPr>
                <p14:cNvContentPartPr/>
                <p14:nvPr/>
              </p14:nvContentPartPr>
              <p14:xfrm>
                <a:off x="9454427" y="3565147"/>
                <a:ext cx="15480" cy="9720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D70FF7CE-FC40-4B60-A9F7-E73863BCC961}"/>
                    </a:ext>
                  </a:extLst>
                </p:cNvPr>
                <p:cNvPicPr/>
                <p:nvPr/>
              </p:nvPicPr>
              <p:blipFill>
                <a:blip r:embed="rId659"/>
                <a:stretch>
                  <a:fillRect/>
                </a:stretch>
              </p:blipFill>
              <p:spPr>
                <a:xfrm>
                  <a:off x="9450107" y="3560827"/>
                  <a:ext cx="241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0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6B374B31-A854-425D-972B-7898CDFE63E5}"/>
                    </a:ext>
                  </a:extLst>
                </p14:cNvPr>
                <p14:cNvContentPartPr/>
                <p14:nvPr/>
              </p14:nvContentPartPr>
              <p14:xfrm>
                <a:off x="9516707" y="3553987"/>
                <a:ext cx="68040" cy="9144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6B374B31-A854-425D-972B-7898CDFE63E5}"/>
                    </a:ext>
                  </a:extLst>
                </p:cNvPr>
                <p:cNvPicPr/>
                <p:nvPr/>
              </p:nvPicPr>
              <p:blipFill>
                <a:blip r:embed="rId661"/>
                <a:stretch>
                  <a:fillRect/>
                </a:stretch>
              </p:blipFill>
              <p:spPr>
                <a:xfrm>
                  <a:off x="9512387" y="3549667"/>
                  <a:ext cx="766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2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FE5992A2-38D6-4CF0-AD8A-7C94E3B60E2E}"/>
                    </a:ext>
                  </a:extLst>
                </p14:cNvPr>
                <p14:cNvContentPartPr/>
                <p14:nvPr/>
              </p14:nvContentPartPr>
              <p14:xfrm>
                <a:off x="9555947" y="3530947"/>
                <a:ext cx="93960" cy="119520"/>
              </p14:xfrm>
            </p:contentPart>
          </mc:Choice>
          <mc:Fallback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FE5992A2-38D6-4CF0-AD8A-7C94E3B60E2E}"/>
                    </a:ext>
                  </a:extLst>
                </p:cNvPr>
                <p:cNvPicPr/>
                <p:nvPr/>
              </p:nvPicPr>
              <p:blipFill>
                <a:blip r:embed="rId663"/>
                <a:stretch>
                  <a:fillRect/>
                </a:stretch>
              </p:blipFill>
              <p:spPr>
                <a:xfrm>
                  <a:off x="9551627" y="3526627"/>
                  <a:ext cx="1026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4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B071386A-69FE-4813-971A-338BF575DE8F}"/>
                    </a:ext>
                  </a:extLst>
                </p14:cNvPr>
                <p14:cNvContentPartPr/>
                <p14:nvPr/>
              </p14:nvContentPartPr>
              <p14:xfrm>
                <a:off x="9627947" y="3447427"/>
                <a:ext cx="91080" cy="170640"/>
              </p14:xfrm>
            </p:contentPart>
          </mc:Choice>
          <mc:Fallback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B071386A-69FE-4813-971A-338BF575DE8F}"/>
                    </a:ext>
                  </a:extLst>
                </p:cNvPr>
                <p:cNvPicPr/>
                <p:nvPr/>
              </p:nvPicPr>
              <p:blipFill>
                <a:blip r:embed="rId665"/>
                <a:stretch>
                  <a:fillRect/>
                </a:stretch>
              </p:blipFill>
              <p:spPr>
                <a:xfrm>
                  <a:off x="9623627" y="3443107"/>
                  <a:ext cx="9972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6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6A74CD66-7F5D-483F-A852-D2F99B5DA14E}"/>
                    </a:ext>
                  </a:extLst>
                </p14:cNvPr>
                <p14:cNvContentPartPr/>
                <p14:nvPr/>
              </p14:nvContentPartPr>
              <p14:xfrm>
                <a:off x="9764747" y="3531307"/>
                <a:ext cx="114840" cy="32760"/>
              </p14:xfrm>
            </p:contentPart>
          </mc:Choice>
          <mc:Fallback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6A74CD66-7F5D-483F-A852-D2F99B5DA14E}"/>
                    </a:ext>
                  </a:extLst>
                </p:cNvPr>
                <p:cNvPicPr/>
                <p:nvPr/>
              </p:nvPicPr>
              <p:blipFill>
                <a:blip r:embed="rId667"/>
                <a:stretch>
                  <a:fillRect/>
                </a:stretch>
              </p:blipFill>
              <p:spPr>
                <a:xfrm>
                  <a:off x="9760427" y="3526987"/>
                  <a:ext cx="12348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8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ADCD193D-4C58-492D-AF9A-792A133242B7}"/>
                    </a:ext>
                  </a:extLst>
                </p14:cNvPr>
                <p14:cNvContentPartPr/>
                <p14:nvPr/>
              </p14:nvContentPartPr>
              <p14:xfrm>
                <a:off x="10017827" y="3391627"/>
                <a:ext cx="159840" cy="166320"/>
              </p14:xfrm>
            </p:contentPart>
          </mc:Choice>
          <mc:Fallback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ADCD193D-4C58-492D-AF9A-792A133242B7}"/>
                    </a:ext>
                  </a:extLst>
                </p:cNvPr>
                <p:cNvPicPr/>
                <p:nvPr/>
              </p:nvPicPr>
              <p:blipFill>
                <a:blip r:embed="rId669"/>
                <a:stretch>
                  <a:fillRect/>
                </a:stretch>
              </p:blipFill>
              <p:spPr>
                <a:xfrm>
                  <a:off x="10013507" y="3387307"/>
                  <a:ext cx="1684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0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73BF09AC-23E0-487B-8EC7-249A1D9F77F4}"/>
                    </a:ext>
                  </a:extLst>
                </p14:cNvPr>
                <p14:cNvContentPartPr/>
                <p14:nvPr/>
              </p14:nvContentPartPr>
              <p14:xfrm>
                <a:off x="10166147" y="3400627"/>
                <a:ext cx="331560" cy="113040"/>
              </p14:xfrm>
            </p:contentPart>
          </mc:Choice>
          <mc:Fallback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73BF09AC-23E0-487B-8EC7-249A1D9F77F4}"/>
                    </a:ext>
                  </a:extLst>
                </p:cNvPr>
                <p:cNvPicPr/>
                <p:nvPr/>
              </p:nvPicPr>
              <p:blipFill>
                <a:blip r:embed="rId671"/>
                <a:stretch>
                  <a:fillRect/>
                </a:stretch>
              </p:blipFill>
              <p:spPr>
                <a:xfrm>
                  <a:off x="10161827" y="3396307"/>
                  <a:ext cx="3402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2">
              <p14:nvContentPartPr>
                <p14:cNvPr id="431" name="Freihand 430">
                  <a:extLst>
                    <a:ext uri="{FF2B5EF4-FFF2-40B4-BE49-F238E27FC236}">
                      <a16:creationId xmlns:a16="http://schemas.microsoft.com/office/drawing/2014/main" id="{8A58395B-313C-4779-A787-C3F32B2AF756}"/>
                    </a:ext>
                  </a:extLst>
                </p14:cNvPr>
                <p14:cNvContentPartPr/>
                <p14:nvPr/>
              </p14:nvContentPartPr>
              <p14:xfrm>
                <a:off x="10630187" y="3385867"/>
                <a:ext cx="106200" cy="56520"/>
              </p14:xfrm>
            </p:contentPart>
          </mc:Choice>
          <mc:Fallback>
            <p:pic>
              <p:nvPicPr>
                <p:cNvPr id="431" name="Freihand 430">
                  <a:extLst>
                    <a:ext uri="{FF2B5EF4-FFF2-40B4-BE49-F238E27FC236}">
                      <a16:creationId xmlns:a16="http://schemas.microsoft.com/office/drawing/2014/main" id="{8A58395B-313C-4779-A787-C3F32B2AF756}"/>
                    </a:ext>
                  </a:extLst>
                </p:cNvPr>
                <p:cNvPicPr/>
                <p:nvPr/>
              </p:nvPicPr>
              <p:blipFill>
                <a:blip r:embed="rId673"/>
                <a:stretch>
                  <a:fillRect/>
                </a:stretch>
              </p:blipFill>
              <p:spPr>
                <a:xfrm>
                  <a:off x="10625867" y="3381547"/>
                  <a:ext cx="11484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4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EF1BFFAE-38E6-4199-A860-ACD08879560B}"/>
                    </a:ext>
                  </a:extLst>
                </p14:cNvPr>
                <p14:cNvContentPartPr/>
                <p14:nvPr/>
              </p14:nvContentPartPr>
              <p14:xfrm>
                <a:off x="10760507" y="3254827"/>
                <a:ext cx="149040" cy="201960"/>
              </p14:xfrm>
            </p:contentPart>
          </mc:Choice>
          <mc:Fallback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EF1BFFAE-38E6-4199-A860-ACD08879560B}"/>
                    </a:ext>
                  </a:extLst>
                </p:cNvPr>
                <p:cNvPicPr/>
                <p:nvPr/>
              </p:nvPicPr>
              <p:blipFill>
                <a:blip r:embed="rId675"/>
                <a:stretch>
                  <a:fillRect/>
                </a:stretch>
              </p:blipFill>
              <p:spPr>
                <a:xfrm>
                  <a:off x="10756187" y="3250507"/>
                  <a:ext cx="1576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6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CB1C2421-F0F6-4157-ADCF-1FEC0E8936A3}"/>
                    </a:ext>
                  </a:extLst>
                </p14:cNvPr>
                <p14:cNvContentPartPr/>
                <p14:nvPr/>
              </p14:nvContentPartPr>
              <p14:xfrm>
                <a:off x="10911707" y="3230707"/>
                <a:ext cx="107640" cy="161640"/>
              </p14:xfrm>
            </p:contentPart>
          </mc:Choice>
          <mc:Fallback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CB1C2421-F0F6-4157-ADCF-1FEC0E8936A3}"/>
                    </a:ext>
                  </a:extLst>
                </p:cNvPr>
                <p:cNvPicPr/>
                <p:nvPr/>
              </p:nvPicPr>
              <p:blipFill>
                <a:blip r:embed="rId677"/>
                <a:stretch>
                  <a:fillRect/>
                </a:stretch>
              </p:blipFill>
              <p:spPr>
                <a:xfrm>
                  <a:off x="10907387" y="3226387"/>
                  <a:ext cx="11628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8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E9E95D50-3D54-4EF8-8614-22725CFD6E6D}"/>
                    </a:ext>
                  </a:extLst>
                </p14:cNvPr>
                <p14:cNvContentPartPr/>
                <p14:nvPr/>
              </p14:nvContentPartPr>
              <p14:xfrm>
                <a:off x="11057507" y="3247627"/>
                <a:ext cx="179280" cy="111600"/>
              </p14:xfrm>
            </p:contentPart>
          </mc:Choice>
          <mc:Fallback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E9E95D50-3D54-4EF8-8614-22725CFD6E6D}"/>
                    </a:ext>
                  </a:extLst>
                </p:cNvPr>
                <p:cNvPicPr/>
                <p:nvPr/>
              </p:nvPicPr>
              <p:blipFill>
                <a:blip r:embed="rId679"/>
                <a:stretch>
                  <a:fillRect/>
                </a:stretch>
              </p:blipFill>
              <p:spPr>
                <a:xfrm>
                  <a:off x="11053187" y="3243307"/>
                  <a:ext cx="18792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0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1B8D29B4-81EE-46E4-9673-AE71702A6132}"/>
                    </a:ext>
                  </a:extLst>
                </p14:cNvPr>
                <p14:cNvContentPartPr/>
                <p14:nvPr/>
              </p14:nvContentPartPr>
              <p14:xfrm>
                <a:off x="11211587" y="3244387"/>
                <a:ext cx="131400" cy="3708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1B8D29B4-81EE-46E4-9673-AE71702A6132}"/>
                    </a:ext>
                  </a:extLst>
                </p:cNvPr>
                <p:cNvPicPr/>
                <p:nvPr/>
              </p:nvPicPr>
              <p:blipFill>
                <a:blip r:embed="rId681"/>
                <a:stretch>
                  <a:fillRect/>
                </a:stretch>
              </p:blipFill>
              <p:spPr>
                <a:xfrm>
                  <a:off x="11207267" y="3240067"/>
                  <a:ext cx="14004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2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533AAFAE-9CEB-4D33-B5ED-3CBEEDF30315}"/>
                    </a:ext>
                  </a:extLst>
                </p14:cNvPr>
                <p14:cNvContentPartPr/>
                <p14:nvPr/>
              </p14:nvContentPartPr>
              <p14:xfrm>
                <a:off x="11415707" y="3105427"/>
                <a:ext cx="70200" cy="172080"/>
              </p14:xfrm>
            </p:contentPart>
          </mc:Choice>
          <mc:Fallback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533AAFAE-9CEB-4D33-B5ED-3CBEEDF30315}"/>
                    </a:ext>
                  </a:extLst>
                </p:cNvPr>
                <p:cNvPicPr/>
                <p:nvPr/>
              </p:nvPicPr>
              <p:blipFill>
                <a:blip r:embed="rId683"/>
                <a:stretch>
                  <a:fillRect/>
                </a:stretch>
              </p:blipFill>
              <p:spPr>
                <a:xfrm>
                  <a:off x="11411387" y="3101107"/>
                  <a:ext cx="788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4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9CFF96CC-9249-48E7-ADB7-3A8E7DE27A8D}"/>
                    </a:ext>
                  </a:extLst>
                </p14:cNvPr>
                <p14:cNvContentPartPr/>
                <p14:nvPr/>
              </p14:nvContentPartPr>
              <p14:xfrm>
                <a:off x="11496347" y="3151507"/>
                <a:ext cx="127440" cy="72720"/>
              </p14:xfrm>
            </p:contentPart>
          </mc:Choice>
          <mc:Fallback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9CFF96CC-9249-48E7-ADB7-3A8E7DE27A8D}"/>
                    </a:ext>
                  </a:extLst>
                </p:cNvPr>
                <p:cNvPicPr/>
                <p:nvPr/>
              </p:nvPicPr>
              <p:blipFill>
                <a:blip r:embed="rId685"/>
                <a:stretch>
                  <a:fillRect/>
                </a:stretch>
              </p:blipFill>
              <p:spPr>
                <a:xfrm>
                  <a:off x="11492027" y="3147187"/>
                  <a:ext cx="1360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6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02F59765-08F3-47EC-BE70-8CD6C9F00EEA}"/>
                    </a:ext>
                  </a:extLst>
                </p14:cNvPr>
                <p14:cNvContentPartPr/>
                <p14:nvPr/>
              </p14:nvContentPartPr>
              <p14:xfrm>
                <a:off x="11635307" y="3067267"/>
                <a:ext cx="150480" cy="23220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02F59765-08F3-47EC-BE70-8CD6C9F00EEA}"/>
                    </a:ext>
                  </a:extLst>
                </p:cNvPr>
                <p:cNvPicPr/>
                <p:nvPr/>
              </p:nvPicPr>
              <p:blipFill>
                <a:blip r:embed="rId687"/>
                <a:stretch>
                  <a:fillRect/>
                </a:stretch>
              </p:blipFill>
              <p:spPr>
                <a:xfrm>
                  <a:off x="11630987" y="3062947"/>
                  <a:ext cx="15912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8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630039F0-42BF-44D2-94CD-6BF92C51C14C}"/>
                    </a:ext>
                  </a:extLst>
                </p14:cNvPr>
                <p14:cNvContentPartPr/>
                <p14:nvPr/>
              </p14:nvContentPartPr>
              <p14:xfrm>
                <a:off x="11869667" y="2948107"/>
                <a:ext cx="31680" cy="9612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630039F0-42BF-44D2-94CD-6BF92C51C14C}"/>
                    </a:ext>
                  </a:extLst>
                </p:cNvPr>
                <p:cNvPicPr/>
                <p:nvPr/>
              </p:nvPicPr>
              <p:blipFill>
                <a:blip r:embed="rId689"/>
                <a:stretch>
                  <a:fillRect/>
                </a:stretch>
              </p:blipFill>
              <p:spPr>
                <a:xfrm>
                  <a:off x="11865347" y="2943787"/>
                  <a:ext cx="403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0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D3DDCB28-9EBB-4C4B-88F1-03C14E7B6EFA}"/>
                    </a:ext>
                  </a:extLst>
                </p14:cNvPr>
                <p14:cNvContentPartPr/>
                <p14:nvPr/>
              </p14:nvContentPartPr>
              <p14:xfrm>
                <a:off x="11894867" y="3157267"/>
                <a:ext cx="1800" cy="22320"/>
              </p14:xfrm>
            </p:contentPart>
          </mc:Choice>
          <mc:Fallback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D3DDCB28-9EBB-4C4B-88F1-03C14E7B6EFA}"/>
                    </a:ext>
                  </a:extLst>
                </p:cNvPr>
                <p:cNvPicPr/>
                <p:nvPr/>
              </p:nvPicPr>
              <p:blipFill>
                <a:blip r:embed="rId691"/>
                <a:stretch>
                  <a:fillRect/>
                </a:stretch>
              </p:blipFill>
              <p:spPr>
                <a:xfrm>
                  <a:off x="11890547" y="3152947"/>
                  <a:ext cx="104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2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51788E75-BAFF-4CED-A905-A16F6BCE0776}"/>
                    </a:ext>
                  </a:extLst>
                </p14:cNvPr>
                <p14:cNvContentPartPr/>
                <p14:nvPr/>
              </p14:nvContentPartPr>
              <p14:xfrm>
                <a:off x="8851067" y="3913267"/>
                <a:ext cx="163800" cy="30600"/>
              </p14:xfrm>
            </p:contentPart>
          </mc:Choice>
          <mc:Fallback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51788E75-BAFF-4CED-A905-A16F6BCE0776}"/>
                    </a:ext>
                  </a:extLst>
                </p:cNvPr>
                <p:cNvPicPr/>
                <p:nvPr/>
              </p:nvPicPr>
              <p:blipFill>
                <a:blip r:embed="rId693"/>
                <a:stretch>
                  <a:fillRect/>
                </a:stretch>
              </p:blipFill>
              <p:spPr>
                <a:xfrm>
                  <a:off x="8846747" y="3908947"/>
                  <a:ext cx="17244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4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C0BA5C7D-6743-46ED-92A9-0FF797319743}"/>
                    </a:ext>
                  </a:extLst>
                </p14:cNvPr>
                <p14:cNvContentPartPr/>
                <p14:nvPr/>
              </p14:nvContentPartPr>
              <p14:xfrm>
                <a:off x="8992907" y="3853147"/>
                <a:ext cx="88200" cy="159120"/>
              </p14:xfrm>
            </p:contentPart>
          </mc:Choice>
          <mc:Fallback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C0BA5C7D-6743-46ED-92A9-0FF797319743}"/>
                    </a:ext>
                  </a:extLst>
                </p:cNvPr>
                <p:cNvPicPr/>
                <p:nvPr/>
              </p:nvPicPr>
              <p:blipFill>
                <a:blip r:embed="rId695"/>
                <a:stretch>
                  <a:fillRect/>
                </a:stretch>
              </p:blipFill>
              <p:spPr>
                <a:xfrm>
                  <a:off x="8988587" y="3848827"/>
                  <a:ext cx="9684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6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3CB22D8E-EBE8-4F38-AEC0-8CAC32A73818}"/>
                    </a:ext>
                  </a:extLst>
                </p14:cNvPr>
                <p14:cNvContentPartPr/>
                <p14:nvPr/>
              </p14:nvContentPartPr>
              <p14:xfrm>
                <a:off x="9212507" y="3848107"/>
                <a:ext cx="263520" cy="114120"/>
              </p14:xfrm>
            </p:contentPart>
          </mc:Choice>
          <mc:Fallback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3CB22D8E-EBE8-4F38-AEC0-8CAC32A73818}"/>
                    </a:ext>
                  </a:extLst>
                </p:cNvPr>
                <p:cNvPicPr/>
                <p:nvPr/>
              </p:nvPicPr>
              <p:blipFill>
                <a:blip r:embed="rId697"/>
                <a:stretch>
                  <a:fillRect/>
                </a:stretch>
              </p:blipFill>
              <p:spPr>
                <a:xfrm>
                  <a:off x="9208187" y="3843787"/>
                  <a:ext cx="27216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8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6743EB7E-68CF-4EA9-B174-F45C3FD0268C}"/>
                    </a:ext>
                  </a:extLst>
                </p14:cNvPr>
                <p14:cNvContentPartPr/>
                <p14:nvPr/>
              </p14:nvContentPartPr>
              <p14:xfrm>
                <a:off x="9532907" y="3799147"/>
                <a:ext cx="90000" cy="115920"/>
              </p14:xfrm>
            </p:contentPart>
          </mc:Choice>
          <mc:Fallback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6743EB7E-68CF-4EA9-B174-F45C3FD0268C}"/>
                    </a:ext>
                  </a:extLst>
                </p:cNvPr>
                <p:cNvPicPr/>
                <p:nvPr/>
              </p:nvPicPr>
              <p:blipFill>
                <a:blip r:embed="rId699"/>
                <a:stretch>
                  <a:fillRect/>
                </a:stretch>
              </p:blipFill>
              <p:spPr>
                <a:xfrm>
                  <a:off x="9528587" y="3794827"/>
                  <a:ext cx="986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0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A51ED3AC-A64F-4A70-A85C-A7D5CE59FE4C}"/>
                    </a:ext>
                  </a:extLst>
                </p14:cNvPr>
                <p14:cNvContentPartPr/>
                <p14:nvPr/>
              </p14:nvContentPartPr>
              <p14:xfrm>
                <a:off x="9648107" y="3697627"/>
                <a:ext cx="225000" cy="164160"/>
              </p14:xfrm>
            </p:contentPart>
          </mc:Choice>
          <mc:Fallback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A51ED3AC-A64F-4A70-A85C-A7D5CE59FE4C}"/>
                    </a:ext>
                  </a:extLst>
                </p:cNvPr>
                <p:cNvPicPr/>
                <p:nvPr/>
              </p:nvPicPr>
              <p:blipFill>
                <a:blip r:embed="rId701"/>
                <a:stretch>
                  <a:fillRect/>
                </a:stretch>
              </p:blipFill>
              <p:spPr>
                <a:xfrm>
                  <a:off x="9643787" y="3693307"/>
                  <a:ext cx="2336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2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684483E2-4D4F-4F5E-B2A3-DD92FE4291A4}"/>
                    </a:ext>
                  </a:extLst>
                </p14:cNvPr>
                <p14:cNvContentPartPr/>
                <p14:nvPr/>
              </p14:nvContentPartPr>
              <p14:xfrm>
                <a:off x="9984707" y="3723187"/>
                <a:ext cx="89640" cy="229680"/>
              </p14:xfrm>
            </p:contentPart>
          </mc:Choice>
          <mc:Fallback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684483E2-4D4F-4F5E-B2A3-DD92FE4291A4}"/>
                    </a:ext>
                  </a:extLst>
                </p:cNvPr>
                <p:cNvPicPr/>
                <p:nvPr/>
              </p:nvPicPr>
              <p:blipFill>
                <a:blip r:embed="rId703"/>
                <a:stretch>
                  <a:fillRect/>
                </a:stretch>
              </p:blipFill>
              <p:spPr>
                <a:xfrm>
                  <a:off x="9980387" y="3718867"/>
                  <a:ext cx="9828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4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3C970299-441C-42EA-83E3-5D605261318C}"/>
                    </a:ext>
                  </a:extLst>
                </p14:cNvPr>
                <p14:cNvContentPartPr/>
                <p14:nvPr/>
              </p14:nvContentPartPr>
              <p14:xfrm>
                <a:off x="10118987" y="3650107"/>
                <a:ext cx="34560" cy="133200"/>
              </p14:xfrm>
            </p:contentPart>
          </mc:Choice>
          <mc:Fallback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3C970299-441C-42EA-83E3-5D605261318C}"/>
                    </a:ext>
                  </a:extLst>
                </p:cNvPr>
                <p:cNvPicPr/>
                <p:nvPr/>
              </p:nvPicPr>
              <p:blipFill>
                <a:blip r:embed="rId705"/>
                <a:stretch>
                  <a:fillRect/>
                </a:stretch>
              </p:blipFill>
              <p:spPr>
                <a:xfrm>
                  <a:off x="10114667" y="3645787"/>
                  <a:ext cx="4320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6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2844A4E4-7698-40B5-8665-C5F1846D833E}"/>
                    </a:ext>
                  </a:extLst>
                </p14:cNvPr>
                <p14:cNvContentPartPr/>
                <p14:nvPr/>
              </p14:nvContentPartPr>
              <p14:xfrm>
                <a:off x="10166147" y="3681787"/>
                <a:ext cx="164160" cy="96840"/>
              </p14:xfrm>
            </p:contentPart>
          </mc:Choice>
          <mc:Fallback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2844A4E4-7698-40B5-8665-C5F1846D833E}"/>
                    </a:ext>
                  </a:extLst>
                </p:cNvPr>
                <p:cNvPicPr/>
                <p:nvPr/>
              </p:nvPicPr>
              <p:blipFill>
                <a:blip r:embed="rId707"/>
                <a:stretch>
                  <a:fillRect/>
                </a:stretch>
              </p:blipFill>
              <p:spPr>
                <a:xfrm>
                  <a:off x="10161827" y="3677467"/>
                  <a:ext cx="1728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8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BBF53AF3-1D24-403D-B406-02C6BDDDAF15}"/>
                    </a:ext>
                  </a:extLst>
                </p14:cNvPr>
                <p14:cNvContentPartPr/>
                <p14:nvPr/>
              </p14:nvContentPartPr>
              <p14:xfrm>
                <a:off x="10336427" y="3598987"/>
                <a:ext cx="78120" cy="159840"/>
              </p14:xfrm>
            </p:contentPart>
          </mc:Choice>
          <mc:Fallback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BBF53AF3-1D24-403D-B406-02C6BDDDAF15}"/>
                    </a:ext>
                  </a:extLst>
                </p:cNvPr>
                <p:cNvPicPr/>
                <p:nvPr/>
              </p:nvPicPr>
              <p:blipFill>
                <a:blip r:embed="rId709"/>
                <a:stretch>
                  <a:fillRect/>
                </a:stretch>
              </p:blipFill>
              <p:spPr>
                <a:xfrm>
                  <a:off x="10332107" y="3594667"/>
                  <a:ext cx="867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0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D429E69A-9D99-407E-96E4-C9C841C7CA91}"/>
                    </a:ext>
                  </a:extLst>
                </p14:cNvPr>
                <p14:cNvContentPartPr/>
                <p14:nvPr/>
              </p14:nvContentPartPr>
              <p14:xfrm>
                <a:off x="10432907" y="3578827"/>
                <a:ext cx="119160" cy="140760"/>
              </p14:xfrm>
            </p:contentPart>
          </mc:Choice>
          <mc:Fallback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D429E69A-9D99-407E-96E4-C9C841C7CA91}"/>
                    </a:ext>
                  </a:extLst>
                </p:cNvPr>
                <p:cNvPicPr/>
                <p:nvPr/>
              </p:nvPicPr>
              <p:blipFill>
                <a:blip r:embed="rId711"/>
                <a:stretch>
                  <a:fillRect/>
                </a:stretch>
              </p:blipFill>
              <p:spPr>
                <a:xfrm>
                  <a:off x="10428587" y="3574507"/>
                  <a:ext cx="1278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2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37807F58-EBC3-4C1C-934E-A2BCF7C69EBA}"/>
                    </a:ext>
                  </a:extLst>
                </p14:cNvPr>
                <p14:cNvContentPartPr/>
                <p14:nvPr/>
              </p14:nvContentPartPr>
              <p14:xfrm>
                <a:off x="10525427" y="3547867"/>
                <a:ext cx="208800" cy="187920"/>
              </p14:xfrm>
            </p:contentPart>
          </mc:Choice>
          <mc:Fallback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37807F58-EBC3-4C1C-934E-A2BCF7C69EBA}"/>
                    </a:ext>
                  </a:extLst>
                </p:cNvPr>
                <p:cNvPicPr/>
                <p:nvPr/>
              </p:nvPicPr>
              <p:blipFill>
                <a:blip r:embed="rId713"/>
                <a:stretch>
                  <a:fillRect/>
                </a:stretch>
              </p:blipFill>
              <p:spPr>
                <a:xfrm>
                  <a:off x="10521107" y="3543547"/>
                  <a:ext cx="217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4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8B5389DD-EAB8-4A81-94E2-5C691D9581F5}"/>
                    </a:ext>
                  </a:extLst>
                </p14:cNvPr>
                <p14:cNvContentPartPr/>
                <p14:nvPr/>
              </p14:nvContentPartPr>
              <p14:xfrm>
                <a:off x="10855187" y="3594667"/>
                <a:ext cx="174240" cy="68400"/>
              </p14:xfrm>
            </p:contentPart>
          </mc:Choice>
          <mc:Fallback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8B5389DD-EAB8-4A81-94E2-5C691D9581F5}"/>
                    </a:ext>
                  </a:extLst>
                </p:cNvPr>
                <p:cNvPicPr/>
                <p:nvPr/>
              </p:nvPicPr>
              <p:blipFill>
                <a:blip r:embed="rId715"/>
                <a:stretch>
                  <a:fillRect/>
                </a:stretch>
              </p:blipFill>
              <p:spPr>
                <a:xfrm>
                  <a:off x="10850867" y="3590347"/>
                  <a:ext cx="1828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6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C701C049-FA88-412B-B64E-18FF52D361D6}"/>
                    </a:ext>
                  </a:extLst>
                </p14:cNvPr>
                <p14:cNvContentPartPr/>
                <p14:nvPr/>
              </p14:nvContentPartPr>
              <p14:xfrm>
                <a:off x="11052827" y="3573067"/>
                <a:ext cx="83880" cy="64080"/>
              </p14:xfrm>
            </p:contentPart>
          </mc:Choice>
          <mc:Fallback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C701C049-FA88-412B-B64E-18FF52D361D6}"/>
                    </a:ext>
                  </a:extLst>
                </p:cNvPr>
                <p:cNvPicPr/>
                <p:nvPr/>
              </p:nvPicPr>
              <p:blipFill>
                <a:blip r:embed="rId717"/>
                <a:stretch>
                  <a:fillRect/>
                </a:stretch>
              </p:blipFill>
              <p:spPr>
                <a:xfrm>
                  <a:off x="11048507" y="3568747"/>
                  <a:ext cx="925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8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3928CB5C-252E-4FB9-89C7-789852DE71DF}"/>
                    </a:ext>
                  </a:extLst>
                </p14:cNvPr>
                <p14:cNvContentPartPr/>
                <p14:nvPr/>
              </p14:nvContentPartPr>
              <p14:xfrm>
                <a:off x="11187107" y="3446347"/>
                <a:ext cx="113040" cy="169920"/>
              </p14:xfrm>
            </p:contentPart>
          </mc:Choice>
          <mc:Fallback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3928CB5C-252E-4FB9-89C7-789852DE71DF}"/>
                    </a:ext>
                  </a:extLst>
                </p:cNvPr>
                <p:cNvPicPr/>
                <p:nvPr/>
              </p:nvPicPr>
              <p:blipFill>
                <a:blip r:embed="rId719"/>
                <a:stretch>
                  <a:fillRect/>
                </a:stretch>
              </p:blipFill>
              <p:spPr>
                <a:xfrm>
                  <a:off x="11182787" y="3442027"/>
                  <a:ext cx="1216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0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0B1B0C9E-ED4E-4C55-86A1-E898B88B0883}"/>
                    </a:ext>
                  </a:extLst>
                </p14:cNvPr>
                <p14:cNvContentPartPr/>
                <p14:nvPr/>
              </p14:nvContentPartPr>
              <p14:xfrm>
                <a:off x="11357387" y="3495667"/>
                <a:ext cx="209520" cy="66600"/>
              </p14:xfrm>
            </p:contentPart>
          </mc:Choice>
          <mc:Fallback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0B1B0C9E-ED4E-4C55-86A1-E898B88B0883}"/>
                    </a:ext>
                  </a:extLst>
                </p:cNvPr>
                <p:cNvPicPr/>
                <p:nvPr/>
              </p:nvPicPr>
              <p:blipFill>
                <a:blip r:embed="rId721"/>
                <a:stretch>
                  <a:fillRect/>
                </a:stretch>
              </p:blipFill>
              <p:spPr>
                <a:xfrm>
                  <a:off x="11353067" y="3491347"/>
                  <a:ext cx="2181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2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3779F3A0-84D4-42CC-AF29-E697DE10B0C5}"/>
                    </a:ext>
                  </a:extLst>
                </p14:cNvPr>
                <p14:cNvContentPartPr/>
                <p14:nvPr/>
              </p14:nvContentPartPr>
              <p14:xfrm>
                <a:off x="9246347" y="4042147"/>
                <a:ext cx="85680" cy="101160"/>
              </p14:xfrm>
            </p:contentPart>
          </mc:Choice>
          <mc:Fallback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3779F3A0-84D4-42CC-AF29-E697DE10B0C5}"/>
                    </a:ext>
                  </a:extLst>
                </p:cNvPr>
                <p:cNvPicPr/>
                <p:nvPr/>
              </p:nvPicPr>
              <p:blipFill>
                <a:blip r:embed="rId723"/>
                <a:stretch>
                  <a:fillRect/>
                </a:stretch>
              </p:blipFill>
              <p:spPr>
                <a:xfrm>
                  <a:off x="9242027" y="4037827"/>
                  <a:ext cx="9432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4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E26DAC0C-F897-4696-821E-7CC424FDD81E}"/>
                    </a:ext>
                  </a:extLst>
                </p14:cNvPr>
                <p14:cNvContentPartPr/>
                <p14:nvPr/>
              </p14:nvContentPartPr>
              <p14:xfrm>
                <a:off x="9327347" y="4107307"/>
                <a:ext cx="39240" cy="33480"/>
              </p14:xfrm>
            </p:contentPart>
          </mc:Choice>
          <mc:Fallback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E26DAC0C-F897-4696-821E-7CC424FDD81E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9323027" y="4102987"/>
                  <a:ext cx="478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6">
              <p14:nvContentPartPr>
                <p14:cNvPr id="461" name="Freihand 460">
                  <a:extLst>
                    <a:ext uri="{FF2B5EF4-FFF2-40B4-BE49-F238E27FC236}">
                      <a16:creationId xmlns:a16="http://schemas.microsoft.com/office/drawing/2014/main" id="{3E081061-4E90-434A-ABF4-CF1F5B6BB60A}"/>
                    </a:ext>
                  </a:extLst>
                </p14:cNvPr>
                <p14:cNvContentPartPr/>
                <p14:nvPr/>
              </p14:nvContentPartPr>
              <p14:xfrm>
                <a:off x="9402227" y="4064827"/>
                <a:ext cx="199800" cy="66240"/>
              </p14:xfrm>
            </p:contentPart>
          </mc:Choice>
          <mc:Fallback>
            <p:pic>
              <p:nvPicPr>
                <p:cNvPr id="461" name="Freihand 460">
                  <a:extLst>
                    <a:ext uri="{FF2B5EF4-FFF2-40B4-BE49-F238E27FC236}">
                      <a16:creationId xmlns:a16="http://schemas.microsoft.com/office/drawing/2014/main" id="{3E081061-4E90-434A-ABF4-CF1F5B6BB60A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9397547" y="4060507"/>
                  <a:ext cx="2084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8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4DAE08E1-C3BC-4707-85FC-482AFAEB78A9}"/>
                    </a:ext>
                  </a:extLst>
                </p14:cNvPr>
                <p14:cNvContentPartPr/>
                <p14:nvPr/>
              </p14:nvContentPartPr>
              <p14:xfrm>
                <a:off x="9633707" y="4046107"/>
                <a:ext cx="96120" cy="51840"/>
              </p14:xfrm>
            </p:contentPart>
          </mc:Choice>
          <mc:Fallback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4DAE08E1-C3BC-4707-85FC-482AFAEB78A9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9629387" y="4041787"/>
                  <a:ext cx="10476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0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B78DCDB4-6E93-423C-8CF0-5F6CECB3E122}"/>
                    </a:ext>
                  </a:extLst>
                </p14:cNvPr>
                <p14:cNvContentPartPr/>
                <p14:nvPr/>
              </p14:nvContentPartPr>
              <p14:xfrm>
                <a:off x="9848987" y="4084987"/>
                <a:ext cx="17640" cy="67680"/>
              </p14:xfrm>
            </p:contentPart>
          </mc:Choice>
          <mc:Fallback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B78DCDB4-6E93-423C-8CF0-5F6CECB3E122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9844667" y="4080667"/>
                  <a:ext cx="262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2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8D107664-4FD4-47FF-9250-9D8E79566160}"/>
                    </a:ext>
                  </a:extLst>
                </p14:cNvPr>
                <p14:cNvContentPartPr/>
                <p14:nvPr/>
              </p14:nvContentPartPr>
              <p14:xfrm>
                <a:off x="9940427" y="3943147"/>
                <a:ext cx="142200" cy="136800"/>
              </p14:xfrm>
            </p:contentPart>
          </mc:Choice>
          <mc:Fallback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8D107664-4FD4-47FF-9250-9D8E79566160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9936107" y="3938827"/>
                  <a:ext cx="1508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4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C96787B9-535A-4CD4-A02E-6F6A8F88EC10}"/>
                    </a:ext>
                  </a:extLst>
                </p14:cNvPr>
                <p14:cNvContentPartPr/>
                <p14:nvPr/>
              </p14:nvContentPartPr>
              <p14:xfrm>
                <a:off x="10063907" y="3916507"/>
                <a:ext cx="224280" cy="239400"/>
              </p14:xfrm>
            </p:contentPart>
          </mc:Choice>
          <mc:Fallback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C96787B9-535A-4CD4-A02E-6F6A8F88EC10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10059587" y="3912187"/>
                  <a:ext cx="23292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6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C622AD4A-5C31-4DC6-BEE1-0FAF34A005E7}"/>
                    </a:ext>
                  </a:extLst>
                </p14:cNvPr>
                <p14:cNvContentPartPr/>
                <p14:nvPr/>
              </p14:nvContentPartPr>
              <p14:xfrm>
                <a:off x="10451267" y="3903547"/>
                <a:ext cx="22680" cy="110520"/>
              </p14:xfrm>
            </p:contentPart>
          </mc:Choice>
          <mc:Fallback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C622AD4A-5C31-4DC6-BEE1-0FAF34A005E7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10446947" y="3899227"/>
                  <a:ext cx="31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8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0E5CC92B-0413-4C2E-8EAA-281B5B99E04B}"/>
                    </a:ext>
                  </a:extLst>
                </p14:cNvPr>
                <p14:cNvContentPartPr/>
                <p14:nvPr/>
              </p14:nvContentPartPr>
              <p14:xfrm>
                <a:off x="10476827" y="3888787"/>
                <a:ext cx="118800" cy="135360"/>
              </p14:xfrm>
            </p:contentPart>
          </mc:Choice>
          <mc:Fallback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0E5CC92B-0413-4C2E-8EAA-281B5B99E04B}"/>
                    </a:ext>
                  </a:extLst>
                </p:cNvPr>
                <p:cNvPicPr/>
                <p:nvPr/>
              </p:nvPicPr>
              <p:blipFill>
                <a:blip r:embed="rId739"/>
                <a:stretch>
                  <a:fillRect/>
                </a:stretch>
              </p:blipFill>
              <p:spPr>
                <a:xfrm>
                  <a:off x="10472507" y="3884467"/>
                  <a:ext cx="1274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0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0AD3751B-4F8A-4311-A3EC-5CA369050773}"/>
                    </a:ext>
                  </a:extLst>
                </p14:cNvPr>
                <p14:cNvContentPartPr/>
                <p14:nvPr/>
              </p14:nvContentPartPr>
              <p14:xfrm>
                <a:off x="10687787" y="3866107"/>
                <a:ext cx="3240" cy="145800"/>
              </p14:xfrm>
            </p:contentPart>
          </mc:Choice>
          <mc:Fallback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0AD3751B-4F8A-4311-A3EC-5CA369050773}"/>
                    </a:ext>
                  </a:extLst>
                </p:cNvPr>
                <p:cNvPicPr/>
                <p:nvPr/>
              </p:nvPicPr>
              <p:blipFill>
                <a:blip r:embed="rId741"/>
                <a:stretch>
                  <a:fillRect/>
                </a:stretch>
              </p:blipFill>
              <p:spPr>
                <a:xfrm>
                  <a:off x="10683467" y="3861787"/>
                  <a:ext cx="1188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2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1F63228F-F758-4709-A91D-B358D469A2BE}"/>
                    </a:ext>
                  </a:extLst>
                </p14:cNvPr>
                <p14:cNvContentPartPr/>
                <p14:nvPr/>
              </p14:nvContentPartPr>
              <p14:xfrm>
                <a:off x="10631987" y="3835867"/>
                <a:ext cx="153000" cy="147960"/>
              </p14:xfrm>
            </p:contentPart>
          </mc:Choice>
          <mc:Fallback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1F63228F-F758-4709-A91D-B358D469A2BE}"/>
                    </a:ext>
                  </a:extLst>
                </p:cNvPr>
                <p:cNvPicPr/>
                <p:nvPr/>
              </p:nvPicPr>
              <p:blipFill>
                <a:blip r:embed="rId743"/>
                <a:stretch>
                  <a:fillRect/>
                </a:stretch>
              </p:blipFill>
              <p:spPr>
                <a:xfrm>
                  <a:off x="10627667" y="3831547"/>
                  <a:ext cx="16164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4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A844051E-82A4-4149-9E8B-9CA25DC2EFB9}"/>
                    </a:ext>
                  </a:extLst>
                </p14:cNvPr>
                <p14:cNvContentPartPr/>
                <p14:nvPr/>
              </p14:nvContentPartPr>
              <p14:xfrm>
                <a:off x="10931507" y="3822547"/>
                <a:ext cx="130680" cy="240840"/>
              </p14:xfrm>
            </p:contentPart>
          </mc:Choice>
          <mc:Fallback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A844051E-82A4-4149-9E8B-9CA25DC2EFB9}"/>
                    </a:ext>
                  </a:extLst>
                </p:cNvPr>
                <p:cNvPicPr/>
                <p:nvPr/>
              </p:nvPicPr>
              <p:blipFill>
                <a:blip r:embed="rId745"/>
                <a:stretch>
                  <a:fillRect/>
                </a:stretch>
              </p:blipFill>
              <p:spPr>
                <a:xfrm>
                  <a:off x="10927187" y="3818227"/>
                  <a:ext cx="13932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6">
              <p14:nvContentPartPr>
                <p14:cNvPr id="472" name="Freihand 471">
                  <a:extLst>
                    <a:ext uri="{FF2B5EF4-FFF2-40B4-BE49-F238E27FC236}">
                      <a16:creationId xmlns:a16="http://schemas.microsoft.com/office/drawing/2014/main" id="{A22678B1-A04F-42F1-9741-00CB653FDB83}"/>
                    </a:ext>
                  </a:extLst>
                </p14:cNvPr>
                <p14:cNvContentPartPr/>
                <p14:nvPr/>
              </p14:nvContentPartPr>
              <p14:xfrm>
                <a:off x="11081987" y="3822187"/>
                <a:ext cx="79920" cy="102600"/>
              </p14:xfrm>
            </p:contentPart>
          </mc:Choice>
          <mc:Fallback>
            <p:pic>
              <p:nvPicPr>
                <p:cNvPr id="472" name="Freihand 471">
                  <a:extLst>
                    <a:ext uri="{FF2B5EF4-FFF2-40B4-BE49-F238E27FC236}">
                      <a16:creationId xmlns:a16="http://schemas.microsoft.com/office/drawing/2014/main" id="{A22678B1-A04F-42F1-9741-00CB653FDB83}"/>
                    </a:ext>
                  </a:extLst>
                </p:cNvPr>
                <p:cNvPicPr/>
                <p:nvPr/>
              </p:nvPicPr>
              <p:blipFill>
                <a:blip r:embed="rId747"/>
                <a:stretch>
                  <a:fillRect/>
                </a:stretch>
              </p:blipFill>
              <p:spPr>
                <a:xfrm>
                  <a:off x="11077667" y="3817867"/>
                  <a:ext cx="885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8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B4F87723-F5E4-4EEE-BEA8-24252D646012}"/>
                    </a:ext>
                  </a:extLst>
                </p14:cNvPr>
                <p14:cNvContentPartPr/>
                <p14:nvPr/>
              </p14:nvContentPartPr>
              <p14:xfrm>
                <a:off x="11191427" y="3790507"/>
                <a:ext cx="141840" cy="213120"/>
              </p14:xfrm>
            </p:contentPart>
          </mc:Choice>
          <mc:Fallback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B4F87723-F5E4-4EEE-BEA8-24252D646012}"/>
                    </a:ext>
                  </a:extLst>
                </p:cNvPr>
                <p:cNvPicPr/>
                <p:nvPr/>
              </p:nvPicPr>
              <p:blipFill>
                <a:blip r:embed="rId749"/>
                <a:stretch>
                  <a:fillRect/>
                </a:stretch>
              </p:blipFill>
              <p:spPr>
                <a:xfrm>
                  <a:off x="11187107" y="3786187"/>
                  <a:ext cx="1504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0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B28A7867-601A-41FD-8891-093BDB102C6F}"/>
                    </a:ext>
                  </a:extLst>
                </p14:cNvPr>
                <p14:cNvContentPartPr/>
                <p14:nvPr/>
              </p14:nvContentPartPr>
              <p14:xfrm>
                <a:off x="11328587" y="3667387"/>
                <a:ext cx="217800" cy="198720"/>
              </p14:xfrm>
            </p:contentPart>
          </mc:Choice>
          <mc:Fallback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B28A7867-601A-41FD-8891-093BDB102C6F}"/>
                    </a:ext>
                  </a:extLst>
                </p:cNvPr>
                <p:cNvPicPr/>
                <p:nvPr/>
              </p:nvPicPr>
              <p:blipFill>
                <a:blip r:embed="rId751"/>
                <a:stretch>
                  <a:fillRect/>
                </a:stretch>
              </p:blipFill>
              <p:spPr>
                <a:xfrm>
                  <a:off x="11324267" y="3663067"/>
                  <a:ext cx="2264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2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82B3988B-6A8B-4A62-917F-C0A6AAA05420}"/>
                    </a:ext>
                  </a:extLst>
                </p14:cNvPr>
                <p14:cNvContentPartPr/>
                <p14:nvPr/>
              </p14:nvContentPartPr>
              <p14:xfrm>
                <a:off x="11375747" y="3645787"/>
                <a:ext cx="360" cy="360"/>
              </p14:xfrm>
            </p:contentPart>
          </mc:Choice>
          <mc:Fallback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82B3988B-6A8B-4A62-917F-C0A6AAA05420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371427" y="3641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3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FC2D7853-2EFA-48C8-920D-6604C3BA6257}"/>
                    </a:ext>
                  </a:extLst>
                </p14:cNvPr>
                <p14:cNvContentPartPr/>
                <p14:nvPr/>
              </p14:nvContentPartPr>
              <p14:xfrm>
                <a:off x="11629547" y="3676747"/>
                <a:ext cx="314280" cy="143280"/>
              </p14:xfrm>
            </p:contentPart>
          </mc:Choice>
          <mc:Fallback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FC2D7853-2EFA-48C8-920D-6604C3BA6257}"/>
                    </a:ext>
                  </a:extLst>
                </p:cNvPr>
                <p:cNvPicPr/>
                <p:nvPr/>
              </p:nvPicPr>
              <p:blipFill>
                <a:blip r:embed="rId754"/>
                <a:stretch>
                  <a:fillRect/>
                </a:stretch>
              </p:blipFill>
              <p:spPr>
                <a:xfrm>
                  <a:off x="11625227" y="3672427"/>
                  <a:ext cx="32292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5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7CB650A9-EF92-49CC-9621-E13E725A9599}"/>
                    </a:ext>
                  </a:extLst>
                </p14:cNvPr>
                <p14:cNvContentPartPr/>
                <p14:nvPr/>
              </p14:nvContentPartPr>
              <p14:xfrm>
                <a:off x="11980187" y="3632107"/>
                <a:ext cx="117360" cy="140760"/>
              </p14:xfrm>
            </p:contentPart>
          </mc:Choice>
          <mc:Fallback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7CB650A9-EF92-49CC-9621-E13E725A9599}"/>
                    </a:ext>
                  </a:extLst>
                </p:cNvPr>
                <p:cNvPicPr/>
                <p:nvPr/>
              </p:nvPicPr>
              <p:blipFill>
                <a:blip r:embed="rId756"/>
                <a:stretch>
                  <a:fillRect/>
                </a:stretch>
              </p:blipFill>
              <p:spPr>
                <a:xfrm>
                  <a:off x="11975867" y="3627787"/>
                  <a:ext cx="126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7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50F0A8C5-1F85-4E3B-91B6-55D0852C2868}"/>
                    </a:ext>
                  </a:extLst>
                </p14:cNvPr>
                <p14:cNvContentPartPr/>
                <p14:nvPr/>
              </p14:nvContentPartPr>
              <p14:xfrm>
                <a:off x="9243827" y="4337347"/>
                <a:ext cx="110520" cy="193320"/>
              </p14:xfrm>
            </p:contentPart>
          </mc:Choice>
          <mc:Fallback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50F0A8C5-1F85-4E3B-91B6-55D0852C2868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9239507" y="4333027"/>
                  <a:ext cx="1191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9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545C5728-EB35-485C-B593-86E17BE9169A}"/>
                    </a:ext>
                  </a:extLst>
                </p14:cNvPr>
                <p14:cNvContentPartPr/>
                <p14:nvPr/>
              </p14:nvContentPartPr>
              <p14:xfrm>
                <a:off x="9309347" y="4442107"/>
                <a:ext cx="71280" cy="77400"/>
              </p14:xfrm>
            </p:contentPart>
          </mc:Choice>
          <mc:Fallback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545C5728-EB35-485C-B593-86E17BE9169A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9305027" y="4437787"/>
                  <a:ext cx="799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1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9020AC97-EBC0-475E-9227-914488964F9E}"/>
                    </a:ext>
                  </a:extLst>
                </p14:cNvPr>
                <p14:cNvContentPartPr/>
                <p14:nvPr/>
              </p14:nvContentPartPr>
              <p14:xfrm>
                <a:off x="9393227" y="4407547"/>
                <a:ext cx="213840" cy="88560"/>
              </p14:xfrm>
            </p:contentPart>
          </mc:Choice>
          <mc:Fallback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9020AC97-EBC0-475E-9227-914488964F9E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9388907" y="4403227"/>
                  <a:ext cx="2224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3">
              <p14:nvContentPartPr>
                <p14:cNvPr id="483" name="Freihand 482">
                  <a:extLst>
                    <a:ext uri="{FF2B5EF4-FFF2-40B4-BE49-F238E27FC236}">
                      <a16:creationId xmlns:a16="http://schemas.microsoft.com/office/drawing/2014/main" id="{ED3B16F9-5359-4D4E-B4E3-027ED06F7CD7}"/>
                    </a:ext>
                  </a:extLst>
                </p14:cNvPr>
                <p14:cNvContentPartPr/>
                <p14:nvPr/>
              </p14:nvContentPartPr>
              <p14:xfrm>
                <a:off x="9643787" y="4390987"/>
                <a:ext cx="71640" cy="67320"/>
              </p14:xfrm>
            </p:contentPart>
          </mc:Choice>
          <mc:Fallback>
            <p:pic>
              <p:nvPicPr>
                <p:cNvPr id="483" name="Freihand 482">
                  <a:extLst>
                    <a:ext uri="{FF2B5EF4-FFF2-40B4-BE49-F238E27FC236}">
                      <a16:creationId xmlns:a16="http://schemas.microsoft.com/office/drawing/2014/main" id="{ED3B16F9-5359-4D4E-B4E3-027ED06F7CD7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9639467" y="4386667"/>
                  <a:ext cx="802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5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CD3FC6B1-1668-4910-AF01-1DB18DA8EF18}"/>
                    </a:ext>
                  </a:extLst>
                </p14:cNvPr>
                <p14:cNvContentPartPr/>
                <p14:nvPr/>
              </p14:nvContentPartPr>
              <p14:xfrm>
                <a:off x="9857267" y="4312867"/>
                <a:ext cx="269640" cy="117720"/>
              </p14:xfrm>
            </p:contentPart>
          </mc:Choice>
          <mc:Fallback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CD3FC6B1-1668-4910-AF01-1DB18DA8EF18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9852947" y="4308547"/>
                  <a:ext cx="2782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7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2BA493E0-BB67-4ABA-8D5F-F9C3F5A76BB9}"/>
                    </a:ext>
                  </a:extLst>
                </p14:cNvPr>
                <p14:cNvContentPartPr/>
                <p14:nvPr/>
              </p14:nvContentPartPr>
              <p14:xfrm>
                <a:off x="10050947" y="4244107"/>
                <a:ext cx="19800" cy="10800"/>
              </p14:xfrm>
            </p:contentPart>
          </mc:Choice>
          <mc:Fallback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2BA493E0-BB67-4ABA-8D5F-F9C3F5A76BB9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10046627" y="4239787"/>
                  <a:ext cx="284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9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5E907E96-8E7F-43A2-A518-09932319F094}"/>
                    </a:ext>
                  </a:extLst>
                </p14:cNvPr>
                <p14:cNvContentPartPr/>
                <p14:nvPr/>
              </p14:nvContentPartPr>
              <p14:xfrm>
                <a:off x="10257587" y="4309987"/>
                <a:ext cx="104400" cy="86040"/>
              </p14:xfrm>
            </p:contentPart>
          </mc:Choice>
          <mc:Fallback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5E907E96-8E7F-43A2-A518-09932319F094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10253267" y="4305667"/>
                  <a:ext cx="11304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1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26FF9F5E-27A7-4F23-A9AD-0DE08E43F3A9}"/>
                    </a:ext>
                  </a:extLst>
                </p14:cNvPr>
                <p14:cNvContentPartPr/>
                <p14:nvPr/>
              </p14:nvContentPartPr>
              <p14:xfrm>
                <a:off x="10381427" y="4264627"/>
                <a:ext cx="201960" cy="111960"/>
              </p14:xfrm>
            </p:contentPart>
          </mc:Choice>
          <mc:Fallback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26FF9F5E-27A7-4F23-A9AD-0DE08E43F3A9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10377107" y="4260307"/>
                  <a:ext cx="21060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3">
              <p14:nvContentPartPr>
                <p14:cNvPr id="490" name="Freihand 489">
                  <a:extLst>
                    <a:ext uri="{FF2B5EF4-FFF2-40B4-BE49-F238E27FC236}">
                      <a16:creationId xmlns:a16="http://schemas.microsoft.com/office/drawing/2014/main" id="{95F0CB7C-9348-43EB-AC21-D49AF1C52A3B}"/>
                    </a:ext>
                  </a:extLst>
                </p14:cNvPr>
                <p14:cNvContentPartPr/>
                <p14:nvPr/>
              </p14:nvContentPartPr>
              <p14:xfrm>
                <a:off x="10627307" y="4249867"/>
                <a:ext cx="75240" cy="86040"/>
              </p14:xfrm>
            </p:contentPart>
          </mc:Choice>
          <mc:Fallback>
            <p:pic>
              <p:nvPicPr>
                <p:cNvPr id="490" name="Freihand 489">
                  <a:extLst>
                    <a:ext uri="{FF2B5EF4-FFF2-40B4-BE49-F238E27FC236}">
                      <a16:creationId xmlns:a16="http://schemas.microsoft.com/office/drawing/2014/main" id="{95F0CB7C-9348-43EB-AC21-D49AF1C52A3B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10622987" y="4245547"/>
                  <a:ext cx="8388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5">
              <p14:nvContentPartPr>
                <p14:cNvPr id="491" name="Freihand 490">
                  <a:extLst>
                    <a:ext uri="{FF2B5EF4-FFF2-40B4-BE49-F238E27FC236}">
                      <a16:creationId xmlns:a16="http://schemas.microsoft.com/office/drawing/2014/main" id="{BD1C3812-2531-46AA-B4C9-11C49FEE19DC}"/>
                    </a:ext>
                  </a:extLst>
                </p14:cNvPr>
                <p14:cNvContentPartPr/>
                <p14:nvPr/>
              </p14:nvContentPartPr>
              <p14:xfrm>
                <a:off x="10874987" y="4193707"/>
                <a:ext cx="7560" cy="132480"/>
              </p14:xfrm>
            </p:contentPart>
          </mc:Choice>
          <mc:Fallback>
            <p:pic>
              <p:nvPicPr>
                <p:cNvPr id="491" name="Freihand 490">
                  <a:extLst>
                    <a:ext uri="{FF2B5EF4-FFF2-40B4-BE49-F238E27FC236}">
                      <a16:creationId xmlns:a16="http://schemas.microsoft.com/office/drawing/2014/main" id="{BD1C3812-2531-46AA-B4C9-11C49FEE19DC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10870667" y="4189387"/>
                  <a:ext cx="1620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7">
              <p14:nvContentPartPr>
                <p14:cNvPr id="492" name="Freihand 491">
                  <a:extLst>
                    <a:ext uri="{FF2B5EF4-FFF2-40B4-BE49-F238E27FC236}">
                      <a16:creationId xmlns:a16="http://schemas.microsoft.com/office/drawing/2014/main" id="{1044C765-E4D2-47B4-81B0-66C270894601}"/>
                    </a:ext>
                  </a:extLst>
                </p14:cNvPr>
                <p14:cNvContentPartPr/>
                <p14:nvPr/>
              </p14:nvContentPartPr>
              <p14:xfrm>
                <a:off x="10837907" y="4153027"/>
                <a:ext cx="177840" cy="136800"/>
              </p14:xfrm>
            </p:contentPart>
          </mc:Choice>
          <mc:Fallback>
            <p:pic>
              <p:nvPicPr>
                <p:cNvPr id="492" name="Freihand 491">
                  <a:extLst>
                    <a:ext uri="{FF2B5EF4-FFF2-40B4-BE49-F238E27FC236}">
                      <a16:creationId xmlns:a16="http://schemas.microsoft.com/office/drawing/2014/main" id="{1044C765-E4D2-47B4-81B0-66C270894601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10833587" y="4148707"/>
                  <a:ext cx="1864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9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6B4BB884-2483-42F0-B777-5887449176D6}"/>
                    </a:ext>
                  </a:extLst>
                </p14:cNvPr>
                <p14:cNvContentPartPr/>
                <p14:nvPr/>
              </p14:nvContentPartPr>
              <p14:xfrm>
                <a:off x="10983707" y="4179667"/>
                <a:ext cx="117000" cy="76680"/>
              </p14:xfrm>
            </p:contentPart>
          </mc:Choice>
          <mc:Fallback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6B4BB884-2483-42F0-B777-5887449176D6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10979387" y="4175347"/>
                  <a:ext cx="1256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1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04135E5A-30BB-405E-9234-89557AD39E0E}"/>
                    </a:ext>
                  </a:extLst>
                </p14:cNvPr>
                <p14:cNvContentPartPr/>
                <p14:nvPr/>
              </p14:nvContentPartPr>
              <p14:xfrm>
                <a:off x="11114027" y="4158787"/>
                <a:ext cx="88560" cy="235080"/>
              </p14:xfrm>
            </p:contentPart>
          </mc:Choice>
          <mc:Fallback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04135E5A-30BB-405E-9234-89557AD39E0E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11109707" y="4154467"/>
                  <a:ext cx="9720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3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D5739151-8508-49F9-8A4D-7A95E1B06026}"/>
                    </a:ext>
                  </a:extLst>
                </p14:cNvPr>
                <p14:cNvContentPartPr/>
                <p14:nvPr/>
              </p14:nvContentPartPr>
              <p14:xfrm>
                <a:off x="11246147" y="4009387"/>
                <a:ext cx="197640" cy="216360"/>
              </p14:xfrm>
            </p:contentPart>
          </mc:Choice>
          <mc:Fallback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D5739151-8508-49F9-8A4D-7A95E1B06026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11241827" y="4005067"/>
                  <a:ext cx="2062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5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BE3C55F2-8B81-47DD-9A95-1AC907676C35}"/>
                    </a:ext>
                  </a:extLst>
                </p14:cNvPr>
                <p14:cNvContentPartPr/>
                <p14:nvPr/>
              </p14:nvContentPartPr>
              <p14:xfrm>
                <a:off x="9225827" y="4573147"/>
                <a:ext cx="315360" cy="280080"/>
              </p14:xfrm>
            </p:contentPart>
          </mc:Choice>
          <mc:Fallback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BE3C55F2-8B81-47DD-9A95-1AC907676C35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9221507" y="4568827"/>
                  <a:ext cx="3240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7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C9826462-F31A-4E90-A2F9-FD3C79AB8B09}"/>
                    </a:ext>
                  </a:extLst>
                </p14:cNvPr>
                <p14:cNvContentPartPr/>
                <p14:nvPr/>
              </p14:nvContentPartPr>
              <p14:xfrm>
                <a:off x="9567827" y="4532827"/>
                <a:ext cx="367200" cy="285840"/>
              </p14:xfrm>
            </p:contentPart>
          </mc:Choice>
          <mc:Fallback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C9826462-F31A-4E90-A2F9-FD3C79AB8B09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9563507" y="4528507"/>
                  <a:ext cx="37584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9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19A119AA-F492-4E89-8A94-6AB4B20BDF28}"/>
                    </a:ext>
                  </a:extLst>
                </p14:cNvPr>
                <p14:cNvContentPartPr/>
                <p14:nvPr/>
              </p14:nvContentPartPr>
              <p14:xfrm>
                <a:off x="10002707" y="4491427"/>
                <a:ext cx="174240" cy="130680"/>
              </p14:xfrm>
            </p:contentPart>
          </mc:Choice>
          <mc:Fallback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19A119AA-F492-4E89-8A94-6AB4B20BDF28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9998387" y="4487107"/>
                  <a:ext cx="18288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1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76159C4F-99E5-42D4-B04C-2C78CF0EC0E2}"/>
                    </a:ext>
                  </a:extLst>
                </p14:cNvPr>
                <p14:cNvContentPartPr/>
                <p14:nvPr/>
              </p14:nvContentPartPr>
              <p14:xfrm>
                <a:off x="10149227" y="4509787"/>
                <a:ext cx="130680" cy="84960"/>
              </p14:xfrm>
            </p:contentPart>
          </mc:Choice>
          <mc:Fallback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76159C4F-99E5-42D4-B04C-2C78CF0EC0E2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10144907" y="4505467"/>
                  <a:ext cx="1393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3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6888E0CE-42B7-451D-B29E-C2F9C7D0D2E2}"/>
                    </a:ext>
                  </a:extLst>
                </p14:cNvPr>
                <p14:cNvContentPartPr/>
                <p14:nvPr/>
              </p14:nvContentPartPr>
              <p14:xfrm>
                <a:off x="10386827" y="4462627"/>
                <a:ext cx="240480" cy="129600"/>
              </p14:xfrm>
            </p:contentPart>
          </mc:Choice>
          <mc:Fallback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6888E0CE-42B7-451D-B29E-C2F9C7D0D2E2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10382507" y="4458307"/>
                  <a:ext cx="24912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5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C2332A9F-72E1-4A4C-AB65-535F32FE058E}"/>
                    </a:ext>
                  </a:extLst>
                </p14:cNvPr>
                <p14:cNvContentPartPr/>
                <p14:nvPr/>
              </p14:nvContentPartPr>
              <p14:xfrm>
                <a:off x="10661507" y="4391707"/>
                <a:ext cx="186120" cy="145080"/>
              </p14:xfrm>
            </p:contentPart>
          </mc:Choice>
          <mc:Fallback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C2332A9F-72E1-4A4C-AB65-535F32FE058E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10657187" y="4387387"/>
                  <a:ext cx="1947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7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96DEF532-C48B-4637-809E-D34738C70257}"/>
                    </a:ext>
                  </a:extLst>
                </p14:cNvPr>
                <p14:cNvContentPartPr/>
                <p14:nvPr/>
              </p14:nvContentPartPr>
              <p14:xfrm>
                <a:off x="10828907" y="4420147"/>
                <a:ext cx="193680" cy="82440"/>
              </p14:xfrm>
            </p:contentPart>
          </mc:Choice>
          <mc:Fallback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96DEF532-C48B-4637-809E-D34738C70257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10824587" y="4415827"/>
                  <a:ext cx="202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9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18EA6F08-CE8C-4A38-B657-1CA1E09DD299}"/>
                    </a:ext>
                  </a:extLst>
                </p14:cNvPr>
                <p14:cNvContentPartPr/>
                <p14:nvPr/>
              </p14:nvContentPartPr>
              <p14:xfrm>
                <a:off x="11061827" y="4397107"/>
                <a:ext cx="126720" cy="83520"/>
              </p14:xfrm>
            </p:contentPart>
          </mc:Choice>
          <mc:Fallback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18EA6F08-CE8C-4A38-B657-1CA1E09DD299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11057507" y="4392787"/>
                  <a:ext cx="1353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1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302A4FD5-416F-40B5-9ACC-1326A136AAD2}"/>
                    </a:ext>
                  </a:extLst>
                </p14:cNvPr>
                <p14:cNvContentPartPr/>
                <p14:nvPr/>
              </p14:nvContentPartPr>
              <p14:xfrm>
                <a:off x="11192147" y="4338067"/>
                <a:ext cx="79200" cy="124560"/>
              </p14:xfrm>
            </p:contentPart>
          </mc:Choice>
          <mc:Fallback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302A4FD5-416F-40B5-9ACC-1326A136AAD2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11187827" y="4333747"/>
                  <a:ext cx="87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3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204B0C85-6A07-4F27-80C8-C8330163FD08}"/>
                    </a:ext>
                  </a:extLst>
                </p14:cNvPr>
                <p14:cNvContentPartPr/>
                <p14:nvPr/>
              </p14:nvContentPartPr>
              <p14:xfrm>
                <a:off x="11276387" y="4345627"/>
                <a:ext cx="129960" cy="72720"/>
              </p14:xfrm>
            </p:contentPart>
          </mc:Choice>
          <mc:Fallback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204B0C85-6A07-4F27-80C8-C8330163FD08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11272067" y="4341307"/>
                  <a:ext cx="1386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5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BC81DDD8-7608-491A-8EE0-C17EB4D01517}"/>
                    </a:ext>
                  </a:extLst>
                </p14:cNvPr>
                <p14:cNvContentPartPr/>
                <p14:nvPr/>
              </p14:nvContentPartPr>
              <p14:xfrm>
                <a:off x="11042027" y="4328347"/>
                <a:ext cx="119520" cy="26280"/>
              </p14:xfrm>
            </p:contentPart>
          </mc:Choice>
          <mc:Fallback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BC81DDD8-7608-491A-8EE0-C17EB4D01517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11037707" y="4324027"/>
                  <a:ext cx="1281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7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F77D6754-8098-43BE-89DF-B5478F433774}"/>
                    </a:ext>
                  </a:extLst>
                </p14:cNvPr>
                <p14:cNvContentPartPr/>
                <p14:nvPr/>
              </p14:nvContentPartPr>
              <p14:xfrm>
                <a:off x="11461787" y="4266787"/>
                <a:ext cx="38520" cy="110520"/>
              </p14:xfrm>
            </p:contentPart>
          </mc:Choice>
          <mc:Fallback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F77D6754-8098-43BE-89DF-B5478F433774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11457467" y="4262467"/>
                  <a:ext cx="471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9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624D0A6C-0BC2-4177-913B-CE438E50BA67}"/>
                    </a:ext>
                  </a:extLst>
                </p14:cNvPr>
                <p14:cNvContentPartPr/>
                <p14:nvPr/>
              </p14:nvContentPartPr>
              <p14:xfrm>
                <a:off x="11512547" y="4263187"/>
                <a:ext cx="128520" cy="95760"/>
              </p14:xfrm>
            </p:contentPart>
          </mc:Choice>
          <mc:Fallback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624D0A6C-0BC2-4177-913B-CE438E50BA67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11508227" y="4258867"/>
                  <a:ext cx="1371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1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21374252-8C79-4C05-BC66-F111510F4420}"/>
                    </a:ext>
                  </a:extLst>
                </p14:cNvPr>
                <p14:cNvContentPartPr/>
                <p14:nvPr/>
              </p14:nvContentPartPr>
              <p14:xfrm>
                <a:off x="11642507" y="4204867"/>
                <a:ext cx="272880" cy="210600"/>
              </p14:xfrm>
            </p:contentPart>
          </mc:Choice>
          <mc:Fallback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21374252-8C79-4C05-BC66-F111510F4420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11638187" y="4200547"/>
                  <a:ext cx="2815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3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BD46616A-100B-4EFE-A528-FF755096E020}"/>
                    </a:ext>
                  </a:extLst>
                </p14:cNvPr>
                <p14:cNvContentPartPr/>
                <p14:nvPr/>
              </p14:nvContentPartPr>
              <p14:xfrm>
                <a:off x="9637307" y="4810387"/>
                <a:ext cx="199080" cy="182520"/>
              </p14:xfrm>
            </p:contentPart>
          </mc:Choice>
          <mc:Fallback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BD46616A-100B-4EFE-A528-FF755096E020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9632987" y="4806067"/>
                  <a:ext cx="2077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5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40214B95-17D0-4A3F-A84B-CA457FB2C395}"/>
                    </a:ext>
                  </a:extLst>
                </p14:cNvPr>
                <p14:cNvContentPartPr/>
                <p14:nvPr/>
              </p14:nvContentPartPr>
              <p14:xfrm>
                <a:off x="9850427" y="4819027"/>
                <a:ext cx="91800" cy="105840"/>
              </p14:xfrm>
            </p:contentPart>
          </mc:Choice>
          <mc:Fallback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40214B95-17D0-4A3F-A84B-CA457FB2C395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9846107" y="4814707"/>
                  <a:ext cx="1004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7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C588897B-B45A-47FC-862C-7F1FD83EB018}"/>
                    </a:ext>
                  </a:extLst>
                </p14:cNvPr>
                <p14:cNvContentPartPr/>
                <p14:nvPr/>
              </p14:nvContentPartPr>
              <p14:xfrm>
                <a:off x="10025027" y="4825507"/>
                <a:ext cx="209880" cy="69120"/>
              </p14:xfrm>
            </p:contentPart>
          </mc:Choice>
          <mc:Fallback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C588897B-B45A-47FC-862C-7F1FD83EB018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10020707" y="4821187"/>
                  <a:ext cx="21852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9">
              <p14:nvContentPartPr>
                <p14:cNvPr id="514" name="Freihand 513">
                  <a:extLst>
                    <a:ext uri="{FF2B5EF4-FFF2-40B4-BE49-F238E27FC236}">
                      <a16:creationId xmlns:a16="http://schemas.microsoft.com/office/drawing/2014/main" id="{EAF3A24A-C58F-413C-AA0D-00DD0B974E56}"/>
                    </a:ext>
                  </a:extLst>
                </p14:cNvPr>
                <p14:cNvContentPartPr/>
                <p14:nvPr/>
              </p14:nvContentPartPr>
              <p14:xfrm>
                <a:off x="10266227" y="4723987"/>
                <a:ext cx="366480" cy="138600"/>
              </p14:xfrm>
            </p:contentPart>
          </mc:Choice>
          <mc:Fallback>
            <p:pic>
              <p:nvPicPr>
                <p:cNvPr id="514" name="Freihand 513">
                  <a:extLst>
                    <a:ext uri="{FF2B5EF4-FFF2-40B4-BE49-F238E27FC236}">
                      <a16:creationId xmlns:a16="http://schemas.microsoft.com/office/drawing/2014/main" id="{EAF3A24A-C58F-413C-AA0D-00DD0B974E56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10261907" y="4719667"/>
                  <a:ext cx="3751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1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9CE44081-A80F-4124-A3C9-E272E7DF044B}"/>
                    </a:ext>
                  </a:extLst>
                </p14:cNvPr>
                <p14:cNvContentPartPr/>
                <p14:nvPr/>
              </p14:nvContentPartPr>
              <p14:xfrm>
                <a:off x="10797587" y="4669627"/>
                <a:ext cx="273600" cy="126360"/>
              </p14:xfrm>
            </p:contentPart>
          </mc:Choice>
          <mc:Fallback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9CE44081-A80F-4124-A3C9-E272E7DF044B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10793267" y="4665307"/>
                  <a:ext cx="2822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3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90FA20B3-C7FB-4443-B700-F0CEDC205CD2}"/>
                    </a:ext>
                  </a:extLst>
                </p14:cNvPr>
                <p14:cNvContentPartPr/>
                <p14:nvPr/>
              </p14:nvContentPartPr>
              <p14:xfrm>
                <a:off x="11124827" y="4548307"/>
                <a:ext cx="151200" cy="169200"/>
              </p14:xfrm>
            </p:contentPart>
          </mc:Choice>
          <mc:Fallback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90FA20B3-C7FB-4443-B700-F0CEDC205CD2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11120507" y="4543987"/>
                  <a:ext cx="1598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5">
              <p14:nvContentPartPr>
                <p14:cNvPr id="518" name="Freihand 517">
                  <a:extLst>
                    <a:ext uri="{FF2B5EF4-FFF2-40B4-BE49-F238E27FC236}">
                      <a16:creationId xmlns:a16="http://schemas.microsoft.com/office/drawing/2014/main" id="{0C7A8118-370E-456D-9492-041B60A40213}"/>
                    </a:ext>
                  </a:extLst>
                </p14:cNvPr>
                <p14:cNvContentPartPr/>
                <p14:nvPr/>
              </p14:nvContentPartPr>
              <p14:xfrm>
                <a:off x="11341547" y="4577467"/>
                <a:ext cx="90000" cy="113760"/>
              </p14:xfrm>
            </p:contentPart>
          </mc:Choice>
          <mc:Fallback>
            <p:pic>
              <p:nvPicPr>
                <p:cNvPr id="518" name="Freihand 517">
                  <a:extLst>
                    <a:ext uri="{FF2B5EF4-FFF2-40B4-BE49-F238E27FC236}">
                      <a16:creationId xmlns:a16="http://schemas.microsoft.com/office/drawing/2014/main" id="{0C7A8118-370E-456D-9492-041B60A40213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11337227" y="4573147"/>
                  <a:ext cx="986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7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0CDD3F19-00E9-4568-91F8-902A2CBFD0C5}"/>
                    </a:ext>
                  </a:extLst>
                </p14:cNvPr>
                <p14:cNvContentPartPr/>
                <p14:nvPr/>
              </p14:nvContentPartPr>
              <p14:xfrm>
                <a:off x="11441987" y="4563067"/>
                <a:ext cx="118440" cy="111600"/>
              </p14:xfrm>
            </p:contentPart>
          </mc:Choice>
          <mc:Fallback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0CDD3F19-00E9-4568-91F8-902A2CBFD0C5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11437667" y="4558747"/>
                  <a:ext cx="1270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9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B7AA6EF4-0D3B-4519-88F9-C3E9F483E2DA}"/>
                    </a:ext>
                  </a:extLst>
                </p14:cNvPr>
                <p14:cNvContentPartPr/>
                <p14:nvPr/>
              </p14:nvContentPartPr>
              <p14:xfrm>
                <a:off x="11545667" y="4474147"/>
                <a:ext cx="147960" cy="138600"/>
              </p14:xfrm>
            </p:contentPart>
          </mc:Choice>
          <mc:Fallback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B7AA6EF4-0D3B-4519-88F9-C3E9F483E2DA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11541347" y="4469827"/>
                  <a:ext cx="15660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1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5DBC3780-3E38-46C0-ADE7-E9ADFAA46E21}"/>
                    </a:ext>
                  </a:extLst>
                </p14:cNvPr>
                <p14:cNvContentPartPr/>
                <p14:nvPr/>
              </p14:nvContentPartPr>
              <p14:xfrm>
                <a:off x="11511827" y="4507987"/>
                <a:ext cx="97560" cy="13680"/>
              </p14:xfrm>
            </p:contentPart>
          </mc:Choice>
          <mc:Fallback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5DBC3780-3E38-46C0-ADE7-E9ADFAA46E21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11507507" y="4503667"/>
                  <a:ext cx="1062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3">
              <p14:nvContentPartPr>
                <p14:cNvPr id="522" name="Freihand 521">
                  <a:extLst>
                    <a:ext uri="{FF2B5EF4-FFF2-40B4-BE49-F238E27FC236}">
                      <a16:creationId xmlns:a16="http://schemas.microsoft.com/office/drawing/2014/main" id="{C3F03284-6CF4-4759-B66E-47CB590E67EC}"/>
                    </a:ext>
                  </a:extLst>
                </p14:cNvPr>
                <p14:cNvContentPartPr/>
                <p14:nvPr/>
              </p14:nvContentPartPr>
              <p14:xfrm>
                <a:off x="11715947" y="4468387"/>
                <a:ext cx="208800" cy="106920"/>
              </p14:xfrm>
            </p:contentPart>
          </mc:Choice>
          <mc:Fallback>
            <p:pic>
              <p:nvPicPr>
                <p:cNvPr id="522" name="Freihand 521">
                  <a:extLst>
                    <a:ext uri="{FF2B5EF4-FFF2-40B4-BE49-F238E27FC236}">
                      <a16:creationId xmlns:a16="http://schemas.microsoft.com/office/drawing/2014/main" id="{C3F03284-6CF4-4759-B66E-47CB590E67EC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11711627" y="4464067"/>
                  <a:ext cx="2174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5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D72264B0-021A-4734-AE00-E48B004059A9}"/>
                    </a:ext>
                  </a:extLst>
                </p14:cNvPr>
                <p14:cNvContentPartPr/>
                <p14:nvPr/>
              </p14:nvContentPartPr>
              <p14:xfrm>
                <a:off x="11980547" y="4342747"/>
                <a:ext cx="11520" cy="208440"/>
              </p14:xfrm>
            </p:contentPart>
          </mc:Choice>
          <mc:Fallback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D72264B0-021A-4734-AE00-E48B004059A9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11976227" y="4338427"/>
                  <a:ext cx="20160" cy="217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9" name="Gruppieren 538">
            <a:extLst>
              <a:ext uri="{FF2B5EF4-FFF2-40B4-BE49-F238E27FC236}">
                <a16:creationId xmlns:a16="http://schemas.microsoft.com/office/drawing/2014/main" id="{96C4CB14-7B1A-4FFF-8908-743414BD8F8F}"/>
              </a:ext>
            </a:extLst>
          </p:cNvPr>
          <p:cNvGrpSpPr/>
          <p:nvPr/>
        </p:nvGrpSpPr>
        <p:grpSpPr>
          <a:xfrm>
            <a:off x="9457667" y="825547"/>
            <a:ext cx="807120" cy="211320"/>
            <a:chOff x="9457667" y="825547"/>
            <a:chExt cx="807120" cy="211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37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B7FBFFD2-65C9-4864-A3BF-3C4D00CC3E8E}"/>
                    </a:ext>
                  </a:extLst>
                </p14:cNvPr>
                <p14:cNvContentPartPr/>
                <p14:nvPr/>
              </p14:nvContentPartPr>
              <p14:xfrm>
                <a:off x="9576827" y="835627"/>
                <a:ext cx="9720" cy="201240"/>
              </p14:xfrm>
            </p:contentPart>
          </mc:Choice>
          <mc:Fallback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B7FBFFD2-65C9-4864-A3BF-3C4D00CC3E8E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9572507" y="831307"/>
                  <a:ext cx="183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9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B89EBBEC-C64A-419E-A1D2-CDB2509DF84A}"/>
                    </a:ext>
                  </a:extLst>
                </p14:cNvPr>
                <p14:cNvContentPartPr/>
                <p14:nvPr/>
              </p14:nvContentPartPr>
              <p14:xfrm>
                <a:off x="9457667" y="825547"/>
                <a:ext cx="213840" cy="21240"/>
              </p14:xfrm>
            </p:contentPart>
          </mc:Choice>
          <mc:Fallback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B89EBBEC-C64A-419E-A1D2-CDB2509DF84A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9453347" y="821227"/>
                  <a:ext cx="22248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1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756623A3-3658-4D7F-AF9E-7ABA76E835CA}"/>
                    </a:ext>
                  </a:extLst>
                </p14:cNvPr>
                <p14:cNvContentPartPr/>
                <p14:nvPr/>
              </p14:nvContentPartPr>
              <p14:xfrm>
                <a:off x="9670787" y="922027"/>
                <a:ext cx="250560" cy="89280"/>
              </p14:xfrm>
            </p:contentPart>
          </mc:Choice>
          <mc:Fallback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756623A3-3658-4D7F-AF9E-7ABA76E835CA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9666467" y="917707"/>
                  <a:ext cx="2592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3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40D024A7-7B46-424C-A213-CC827CA2AEA3}"/>
                    </a:ext>
                  </a:extLst>
                </p14:cNvPr>
                <p14:cNvContentPartPr/>
                <p14:nvPr/>
              </p14:nvContentPartPr>
              <p14:xfrm>
                <a:off x="9931787" y="851827"/>
                <a:ext cx="80640" cy="140760"/>
              </p14:xfrm>
            </p:contentPart>
          </mc:Choice>
          <mc:Fallback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40D024A7-7B46-424C-A213-CC827CA2AEA3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9927467" y="847507"/>
                  <a:ext cx="892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5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A31FE15B-C53B-43C0-A75B-E67B8FF0B558}"/>
                    </a:ext>
                  </a:extLst>
                </p14:cNvPr>
                <p14:cNvContentPartPr/>
                <p14:nvPr/>
              </p14:nvContentPartPr>
              <p14:xfrm>
                <a:off x="10043387" y="909067"/>
                <a:ext cx="97920" cy="61920"/>
              </p14:xfrm>
            </p:contentPart>
          </mc:Choice>
          <mc:Fallback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A31FE15B-C53B-43C0-A75B-E67B8FF0B558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10039067" y="904747"/>
                  <a:ext cx="10656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7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749323B4-63BA-4F3C-9BF1-254F49B964DD}"/>
                    </a:ext>
                  </a:extLst>
                </p14:cNvPr>
                <p14:cNvContentPartPr/>
                <p14:nvPr/>
              </p14:nvContentPartPr>
              <p14:xfrm>
                <a:off x="10210787" y="946507"/>
                <a:ext cx="54000" cy="6120"/>
              </p14:xfrm>
            </p:contentPart>
          </mc:Choice>
          <mc:Fallback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749323B4-63BA-4F3C-9BF1-254F49B964DD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10206467" y="942187"/>
                  <a:ext cx="62640" cy="14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38" name="Gruppieren 537">
            <a:extLst>
              <a:ext uri="{FF2B5EF4-FFF2-40B4-BE49-F238E27FC236}">
                <a16:creationId xmlns:a16="http://schemas.microsoft.com/office/drawing/2014/main" id="{66647574-4A3F-49C3-9F22-F3978DA4A6CE}"/>
              </a:ext>
            </a:extLst>
          </p:cNvPr>
          <p:cNvGrpSpPr/>
          <p:nvPr/>
        </p:nvGrpSpPr>
        <p:grpSpPr>
          <a:xfrm>
            <a:off x="10451627" y="775867"/>
            <a:ext cx="633960" cy="211320"/>
            <a:chOff x="10451627" y="775867"/>
            <a:chExt cx="633960" cy="211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49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A6570C86-FEF0-4E6E-A02A-54AC43B0E321}"/>
                    </a:ext>
                  </a:extLst>
                </p14:cNvPr>
                <p14:cNvContentPartPr/>
                <p14:nvPr/>
              </p14:nvContentPartPr>
              <p14:xfrm>
                <a:off x="10451627" y="824107"/>
                <a:ext cx="111960" cy="163080"/>
              </p14:xfrm>
            </p:contentPart>
          </mc:Choice>
          <mc:Fallback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A6570C86-FEF0-4E6E-A02A-54AC43B0E321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10447307" y="819787"/>
                  <a:ext cx="1206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1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8F120B68-B72F-4F53-A350-B6DD95CAAB56}"/>
                    </a:ext>
                  </a:extLst>
                </p14:cNvPr>
                <p14:cNvContentPartPr/>
                <p14:nvPr/>
              </p14:nvContentPartPr>
              <p14:xfrm>
                <a:off x="10580867" y="880987"/>
                <a:ext cx="153360" cy="92160"/>
              </p14:xfrm>
            </p:contentPart>
          </mc:Choice>
          <mc:Fallback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8F120B68-B72F-4F53-A350-B6DD95CAAB56}"/>
                    </a:ext>
                  </a:extLst>
                </p:cNvPr>
                <p:cNvPicPr/>
                <p:nvPr/>
              </p:nvPicPr>
              <p:blipFill>
                <a:blip r:embed="rId852"/>
                <a:stretch>
                  <a:fillRect/>
                </a:stretch>
              </p:blipFill>
              <p:spPr>
                <a:xfrm>
                  <a:off x="10576547" y="876667"/>
                  <a:ext cx="1620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3">
              <p14:nvContentPartPr>
                <p14:cNvPr id="534" name="Freihand 533">
                  <a:extLst>
                    <a:ext uri="{FF2B5EF4-FFF2-40B4-BE49-F238E27FC236}">
                      <a16:creationId xmlns:a16="http://schemas.microsoft.com/office/drawing/2014/main" id="{F95E63FE-8E0F-469F-A67A-FE793142FC8D}"/>
                    </a:ext>
                  </a:extLst>
                </p14:cNvPr>
                <p14:cNvContentPartPr/>
                <p14:nvPr/>
              </p14:nvContentPartPr>
              <p14:xfrm>
                <a:off x="10706867" y="819787"/>
                <a:ext cx="93600" cy="146520"/>
              </p14:xfrm>
            </p:contentPart>
          </mc:Choice>
          <mc:Fallback>
            <p:pic>
              <p:nvPicPr>
                <p:cNvPr id="534" name="Freihand 533">
                  <a:extLst>
                    <a:ext uri="{FF2B5EF4-FFF2-40B4-BE49-F238E27FC236}">
                      <a16:creationId xmlns:a16="http://schemas.microsoft.com/office/drawing/2014/main" id="{F95E63FE-8E0F-469F-A67A-FE793142FC8D}"/>
                    </a:ext>
                  </a:extLst>
                </p:cNvPr>
                <p:cNvPicPr/>
                <p:nvPr/>
              </p:nvPicPr>
              <p:blipFill>
                <a:blip r:embed="rId854"/>
                <a:stretch>
                  <a:fillRect/>
                </a:stretch>
              </p:blipFill>
              <p:spPr>
                <a:xfrm>
                  <a:off x="10702547" y="815467"/>
                  <a:ext cx="1022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5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3ADC94A1-431D-4C71-9EF8-A71C52B5C516}"/>
                    </a:ext>
                  </a:extLst>
                </p14:cNvPr>
                <p14:cNvContentPartPr/>
                <p14:nvPr/>
              </p14:nvContentPartPr>
              <p14:xfrm>
                <a:off x="10840787" y="810067"/>
                <a:ext cx="19800" cy="134280"/>
              </p14:xfrm>
            </p:contentPart>
          </mc:Choice>
          <mc:Fallback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3ADC94A1-431D-4C71-9EF8-A71C52B5C516}"/>
                    </a:ext>
                  </a:extLst>
                </p:cNvPr>
                <p:cNvPicPr/>
                <p:nvPr/>
              </p:nvPicPr>
              <p:blipFill>
                <a:blip r:embed="rId856"/>
                <a:stretch>
                  <a:fillRect/>
                </a:stretch>
              </p:blipFill>
              <p:spPr>
                <a:xfrm>
                  <a:off x="10836467" y="805747"/>
                  <a:ext cx="2844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7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C021A7AA-8FF1-4F6A-9FD1-DE621D9A1CE6}"/>
                    </a:ext>
                  </a:extLst>
                </p14:cNvPr>
                <p14:cNvContentPartPr/>
                <p14:nvPr/>
              </p14:nvContentPartPr>
              <p14:xfrm>
                <a:off x="10897307" y="788827"/>
                <a:ext cx="116280" cy="152280"/>
              </p14:xfrm>
            </p:contentPart>
          </mc:Choice>
          <mc:Fallback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C021A7AA-8FF1-4F6A-9FD1-DE621D9A1CE6}"/>
                    </a:ext>
                  </a:extLst>
                </p:cNvPr>
                <p:cNvPicPr/>
                <p:nvPr/>
              </p:nvPicPr>
              <p:blipFill>
                <a:blip r:embed="rId858"/>
                <a:stretch>
                  <a:fillRect/>
                </a:stretch>
              </p:blipFill>
              <p:spPr>
                <a:xfrm>
                  <a:off x="10892987" y="784507"/>
                  <a:ext cx="1249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9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D35C5593-401E-4AAC-AEAF-0512474BE772}"/>
                    </a:ext>
                  </a:extLst>
                </p14:cNvPr>
                <p14:cNvContentPartPr/>
                <p14:nvPr/>
              </p14:nvContentPartPr>
              <p14:xfrm>
                <a:off x="11006747" y="775867"/>
                <a:ext cx="78840" cy="169920"/>
              </p14:xfrm>
            </p:contentPart>
          </mc:Choice>
          <mc:Fallback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D35C5593-401E-4AAC-AEAF-0512474BE772}"/>
                    </a:ext>
                  </a:extLst>
                </p:cNvPr>
                <p:cNvPicPr/>
                <p:nvPr/>
              </p:nvPicPr>
              <p:blipFill>
                <a:blip r:embed="rId860"/>
                <a:stretch>
                  <a:fillRect/>
                </a:stretch>
              </p:blipFill>
              <p:spPr>
                <a:xfrm>
                  <a:off x="11002427" y="771547"/>
                  <a:ext cx="87480" cy="17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61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03DAAA9D-C34C-45B6-9771-44FA245A5F57}"/>
                  </a:ext>
                </a:extLst>
              </p14:cNvPr>
              <p14:cNvContentPartPr/>
              <p14:nvPr/>
            </p14:nvContentPartPr>
            <p14:xfrm>
              <a:off x="9600227" y="1154587"/>
              <a:ext cx="22320" cy="136080"/>
            </p14:xfrm>
          </p:contentPart>
        </mc:Choice>
        <mc:Fallback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03DAAA9D-C34C-45B6-9771-44FA245A5F57}"/>
                  </a:ext>
                </a:extLst>
              </p:cNvPr>
              <p:cNvPicPr/>
              <p:nvPr/>
            </p:nvPicPr>
            <p:blipFill>
              <a:blip r:embed="rId862"/>
              <a:stretch>
                <a:fillRect/>
              </a:stretch>
            </p:blipFill>
            <p:spPr>
              <a:xfrm>
                <a:off x="9595907" y="1150267"/>
                <a:ext cx="3096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3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8D3F7872-621A-4105-9F1A-6A1EF0C5BCAC}"/>
                  </a:ext>
                </a:extLst>
              </p14:cNvPr>
              <p14:cNvContentPartPr/>
              <p14:nvPr/>
            </p14:nvContentPartPr>
            <p14:xfrm>
              <a:off x="9526787" y="1147747"/>
              <a:ext cx="141120" cy="146880"/>
            </p14:xfrm>
          </p:contentPart>
        </mc:Choice>
        <mc:Fallback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8D3F7872-621A-4105-9F1A-6A1EF0C5BCAC}"/>
                  </a:ext>
                </a:extLst>
              </p:cNvPr>
              <p:cNvPicPr/>
              <p:nvPr/>
            </p:nvPicPr>
            <p:blipFill>
              <a:blip r:embed="rId864"/>
              <a:stretch>
                <a:fillRect/>
              </a:stretch>
            </p:blipFill>
            <p:spPr>
              <a:xfrm>
                <a:off x="9522467" y="1143427"/>
                <a:ext cx="14976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5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3E58FF2C-E054-47B6-8586-76DDEC3676DB}"/>
                  </a:ext>
                </a:extLst>
              </p14:cNvPr>
              <p14:cNvContentPartPr/>
              <p14:nvPr/>
            </p14:nvContentPartPr>
            <p14:xfrm>
              <a:off x="9704987" y="1217587"/>
              <a:ext cx="86760" cy="66600"/>
            </p14:xfrm>
          </p:contentPart>
        </mc:Choice>
        <mc:Fallback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3E58FF2C-E054-47B6-8586-76DDEC3676DB}"/>
                  </a:ext>
                </a:extLst>
              </p:cNvPr>
              <p:cNvPicPr/>
              <p:nvPr/>
            </p:nvPicPr>
            <p:blipFill>
              <a:blip r:embed="rId866"/>
              <a:stretch>
                <a:fillRect/>
              </a:stretch>
            </p:blipFill>
            <p:spPr>
              <a:xfrm>
                <a:off x="9700667" y="1213267"/>
                <a:ext cx="9540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7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A5B65B47-79DF-40D4-B48C-9DF8FDE6878D}"/>
                  </a:ext>
                </a:extLst>
              </p14:cNvPr>
              <p14:cNvContentPartPr/>
              <p14:nvPr/>
            </p14:nvContentPartPr>
            <p14:xfrm>
              <a:off x="9792467" y="1177267"/>
              <a:ext cx="305640" cy="91800"/>
            </p14:xfrm>
          </p:contentPart>
        </mc:Choice>
        <mc:Fallback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A5B65B47-79DF-40D4-B48C-9DF8FDE6878D}"/>
                  </a:ext>
                </a:extLst>
              </p:cNvPr>
              <p:cNvPicPr/>
              <p:nvPr/>
            </p:nvPicPr>
            <p:blipFill>
              <a:blip r:embed="rId868"/>
              <a:stretch>
                <a:fillRect/>
              </a:stretch>
            </p:blipFill>
            <p:spPr>
              <a:xfrm>
                <a:off x="9788147" y="1172947"/>
                <a:ext cx="31428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9">
            <p14:nvContentPartPr>
              <p14:cNvPr id="544" name="Freihand 543">
                <a:extLst>
                  <a:ext uri="{FF2B5EF4-FFF2-40B4-BE49-F238E27FC236}">
                    <a16:creationId xmlns:a16="http://schemas.microsoft.com/office/drawing/2014/main" id="{D6750679-F757-4DE5-9537-CCFB62068BA8}"/>
                  </a:ext>
                </a:extLst>
              </p14:cNvPr>
              <p14:cNvContentPartPr/>
              <p14:nvPr/>
            </p14:nvContentPartPr>
            <p14:xfrm>
              <a:off x="10248227" y="1200667"/>
              <a:ext cx="99000" cy="16560"/>
            </p14:xfrm>
          </p:contentPart>
        </mc:Choice>
        <mc:Fallback>
          <p:pic>
            <p:nvPicPr>
              <p:cNvPr id="544" name="Freihand 543">
                <a:extLst>
                  <a:ext uri="{FF2B5EF4-FFF2-40B4-BE49-F238E27FC236}">
                    <a16:creationId xmlns:a16="http://schemas.microsoft.com/office/drawing/2014/main" id="{D6750679-F757-4DE5-9537-CCFB62068BA8}"/>
                  </a:ext>
                </a:extLst>
              </p:cNvPr>
              <p:cNvPicPr/>
              <p:nvPr/>
            </p:nvPicPr>
            <p:blipFill>
              <a:blip r:embed="rId870"/>
              <a:stretch>
                <a:fillRect/>
              </a:stretch>
            </p:blipFill>
            <p:spPr>
              <a:xfrm>
                <a:off x="10243907" y="1196347"/>
                <a:ext cx="107640" cy="2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552" name="Gruppieren 551">
            <a:extLst>
              <a:ext uri="{FF2B5EF4-FFF2-40B4-BE49-F238E27FC236}">
                <a16:creationId xmlns:a16="http://schemas.microsoft.com/office/drawing/2014/main" id="{06FBD94C-715F-457B-9D1A-41661737AD63}"/>
              </a:ext>
            </a:extLst>
          </p:cNvPr>
          <p:cNvGrpSpPr/>
          <p:nvPr/>
        </p:nvGrpSpPr>
        <p:grpSpPr>
          <a:xfrm>
            <a:off x="10506347" y="1066027"/>
            <a:ext cx="473760" cy="186480"/>
            <a:chOff x="10506347" y="1066027"/>
            <a:chExt cx="473760" cy="186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71">
              <p14:nvContentPartPr>
                <p14:cNvPr id="546" name="Freihand 545">
                  <a:extLst>
                    <a:ext uri="{FF2B5EF4-FFF2-40B4-BE49-F238E27FC236}">
                      <a16:creationId xmlns:a16="http://schemas.microsoft.com/office/drawing/2014/main" id="{31553310-DA6D-4714-A46B-E7742A6202A1}"/>
                    </a:ext>
                  </a:extLst>
                </p14:cNvPr>
                <p14:cNvContentPartPr/>
                <p14:nvPr/>
              </p14:nvContentPartPr>
              <p14:xfrm>
                <a:off x="10506347" y="1111387"/>
                <a:ext cx="87480" cy="141120"/>
              </p14:xfrm>
            </p:contentPart>
          </mc:Choice>
          <mc:Fallback>
            <p:pic>
              <p:nvPicPr>
                <p:cNvPr id="546" name="Freihand 545">
                  <a:extLst>
                    <a:ext uri="{FF2B5EF4-FFF2-40B4-BE49-F238E27FC236}">
                      <a16:creationId xmlns:a16="http://schemas.microsoft.com/office/drawing/2014/main" id="{31553310-DA6D-4714-A46B-E7742A6202A1}"/>
                    </a:ext>
                  </a:extLst>
                </p:cNvPr>
                <p:cNvPicPr/>
                <p:nvPr/>
              </p:nvPicPr>
              <p:blipFill>
                <a:blip r:embed="rId872"/>
                <a:stretch>
                  <a:fillRect/>
                </a:stretch>
              </p:blipFill>
              <p:spPr>
                <a:xfrm>
                  <a:off x="10502027" y="1107067"/>
                  <a:ext cx="961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3">
              <p14:nvContentPartPr>
                <p14:cNvPr id="547" name="Freihand 546">
                  <a:extLst>
                    <a:ext uri="{FF2B5EF4-FFF2-40B4-BE49-F238E27FC236}">
                      <a16:creationId xmlns:a16="http://schemas.microsoft.com/office/drawing/2014/main" id="{CEE09F71-2B94-4FE3-A95E-ADBF20181B57}"/>
                    </a:ext>
                  </a:extLst>
                </p14:cNvPr>
                <p14:cNvContentPartPr/>
                <p14:nvPr/>
              </p14:nvContentPartPr>
              <p14:xfrm>
                <a:off x="10587707" y="1162867"/>
                <a:ext cx="82440" cy="60480"/>
              </p14:xfrm>
            </p:contentPart>
          </mc:Choice>
          <mc:Fallback>
            <p:pic>
              <p:nvPicPr>
                <p:cNvPr id="547" name="Freihand 546">
                  <a:extLst>
                    <a:ext uri="{FF2B5EF4-FFF2-40B4-BE49-F238E27FC236}">
                      <a16:creationId xmlns:a16="http://schemas.microsoft.com/office/drawing/2014/main" id="{CEE09F71-2B94-4FE3-A95E-ADBF20181B57}"/>
                    </a:ext>
                  </a:extLst>
                </p:cNvPr>
                <p:cNvPicPr/>
                <p:nvPr/>
              </p:nvPicPr>
              <p:blipFill>
                <a:blip r:embed="rId874"/>
                <a:stretch>
                  <a:fillRect/>
                </a:stretch>
              </p:blipFill>
              <p:spPr>
                <a:xfrm>
                  <a:off x="10583387" y="1158547"/>
                  <a:ext cx="910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5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47409619-58EE-4797-AEF0-82F6F84B0FFA}"/>
                    </a:ext>
                  </a:extLst>
                </p14:cNvPr>
                <p14:cNvContentPartPr/>
                <p14:nvPr/>
              </p14:nvContentPartPr>
              <p14:xfrm>
                <a:off x="10700747" y="1148467"/>
                <a:ext cx="142560" cy="84240"/>
              </p14:xfrm>
            </p:contentPart>
          </mc:Choice>
          <mc:Fallback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47409619-58EE-4797-AEF0-82F6F84B0FFA}"/>
                    </a:ext>
                  </a:extLst>
                </p:cNvPr>
                <p:cNvPicPr/>
                <p:nvPr/>
              </p:nvPicPr>
              <p:blipFill>
                <a:blip r:embed="rId876"/>
                <a:stretch>
                  <a:fillRect/>
                </a:stretch>
              </p:blipFill>
              <p:spPr>
                <a:xfrm>
                  <a:off x="10696427" y="1144147"/>
                  <a:ext cx="1512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7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85974CA7-F820-4BBE-A719-2627CB4B54D5}"/>
                    </a:ext>
                  </a:extLst>
                </p14:cNvPr>
                <p14:cNvContentPartPr/>
                <p14:nvPr/>
              </p14:nvContentPartPr>
              <p14:xfrm>
                <a:off x="10863107" y="1066027"/>
                <a:ext cx="112680" cy="159840"/>
              </p14:xfrm>
            </p:contentPart>
          </mc:Choice>
          <mc:Fallback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85974CA7-F820-4BBE-A719-2627CB4B54D5}"/>
                    </a:ext>
                  </a:extLst>
                </p:cNvPr>
                <p:cNvPicPr/>
                <p:nvPr/>
              </p:nvPicPr>
              <p:blipFill>
                <a:blip r:embed="rId878"/>
                <a:stretch>
                  <a:fillRect/>
                </a:stretch>
              </p:blipFill>
              <p:spPr>
                <a:xfrm>
                  <a:off x="10858787" y="1061707"/>
                  <a:ext cx="12132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9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F856A308-78A6-44F8-B4A5-AC13163CA107}"/>
                    </a:ext>
                  </a:extLst>
                </p14:cNvPr>
                <p14:cNvContentPartPr/>
                <p14:nvPr/>
              </p14:nvContentPartPr>
              <p14:xfrm>
                <a:off x="10919627" y="1144147"/>
                <a:ext cx="60480" cy="66600"/>
              </p14:xfrm>
            </p:contentPart>
          </mc:Choice>
          <mc:Fallback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F856A308-78A6-44F8-B4A5-AC13163CA107}"/>
                    </a:ext>
                  </a:extLst>
                </p:cNvPr>
                <p:cNvPicPr/>
                <p:nvPr/>
              </p:nvPicPr>
              <p:blipFill>
                <a:blip r:embed="rId880"/>
                <a:stretch>
                  <a:fillRect/>
                </a:stretch>
              </p:blipFill>
              <p:spPr>
                <a:xfrm>
                  <a:off x="10915307" y="1139827"/>
                  <a:ext cx="69120" cy="75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81">
            <p14:nvContentPartPr>
              <p14:cNvPr id="553" name="Freihand 552">
                <a:extLst>
                  <a:ext uri="{FF2B5EF4-FFF2-40B4-BE49-F238E27FC236}">
                    <a16:creationId xmlns:a16="http://schemas.microsoft.com/office/drawing/2014/main" id="{9012BE65-CC2E-490A-B916-CA4B8CB90A89}"/>
                  </a:ext>
                </a:extLst>
              </p14:cNvPr>
              <p14:cNvContentPartPr/>
              <p14:nvPr/>
            </p14:nvContentPartPr>
            <p14:xfrm>
              <a:off x="47267" y="5575747"/>
              <a:ext cx="8335800" cy="1289880"/>
            </p14:xfrm>
          </p:contentPart>
        </mc:Choice>
        <mc:Fallback>
          <p:pic>
            <p:nvPicPr>
              <p:cNvPr id="553" name="Freihand 552">
                <a:extLst>
                  <a:ext uri="{FF2B5EF4-FFF2-40B4-BE49-F238E27FC236}">
                    <a16:creationId xmlns:a16="http://schemas.microsoft.com/office/drawing/2014/main" id="{9012BE65-CC2E-490A-B916-CA4B8CB90A89}"/>
                  </a:ext>
                </a:extLst>
              </p:cNvPr>
              <p:cNvPicPr/>
              <p:nvPr/>
            </p:nvPicPr>
            <p:blipFill>
              <a:blip r:embed="rId882"/>
              <a:stretch>
                <a:fillRect/>
              </a:stretch>
            </p:blipFill>
            <p:spPr>
              <a:xfrm>
                <a:off x="42947" y="5571427"/>
                <a:ext cx="8344440" cy="129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2891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C306C-4179-00DF-1FBE-2A4CB4217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5CAC6EC-A964-355E-6106-3E79BC335A2F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Instrumente</a:t>
            </a:r>
            <a:r>
              <a:rPr lang="en-US" sz="3991" dirty="0">
                <a:solidFill>
                  <a:sysClr val="windowText" lastClr="000000"/>
                </a:solidFill>
              </a:rPr>
              <a:t> der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Handelspolitik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C7C917-C385-34D2-2528-FFF9C719D524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DEC1F06-8C9D-DB2D-8736-09D160B5C7AF}"/>
              </a:ext>
            </a:extLst>
          </p:cNvPr>
          <p:cNvSpPr txBox="1"/>
          <p:nvPr/>
        </p:nvSpPr>
        <p:spPr>
          <a:xfrm>
            <a:off x="2459986" y="2144415"/>
            <a:ext cx="6596726" cy="23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dirty="0"/>
              <a:t>Zölle und Quoten</a:t>
            </a:r>
          </a:p>
          <a:p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Kleines Land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Allgemeines Handelsmodell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2CBEF4F-022D-C8DF-5D1E-9530896C43F7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14:cNvPr>
              <p14:cNvContentPartPr/>
              <p14:nvPr/>
            </p14:nvContentPartPr>
            <p14:xfrm>
              <a:off x="2514707" y="3582787"/>
              <a:ext cx="3235680" cy="424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10387" y="3578467"/>
                <a:ext cx="324432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14:cNvPr>
              <p14:cNvContentPartPr/>
              <p14:nvPr/>
            </p14:nvContentPartPr>
            <p14:xfrm>
              <a:off x="2819267" y="4480627"/>
              <a:ext cx="4313520" cy="7884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14947" y="4476307"/>
                <a:ext cx="4322160" cy="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846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1846</Words>
  <Application>Microsoft Office PowerPoint</Application>
  <PresentationFormat>Breitbild</PresentationFormat>
  <Paragraphs>360</Paragraphs>
  <Slides>43</Slides>
  <Notes>42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43</vt:i4>
      </vt:variant>
    </vt:vector>
  </HeadingPairs>
  <TitlesOfParts>
    <vt:vector size="52" baseType="lpstr">
      <vt:lpstr>Arial</vt:lpstr>
      <vt:lpstr>Arial Unicode MS</vt:lpstr>
      <vt:lpstr>Calibri</vt:lpstr>
      <vt:lpstr>Calibri Light</vt:lpstr>
      <vt:lpstr>Cambria Math</vt:lpstr>
      <vt:lpstr>Times New Roman</vt:lpstr>
      <vt:lpstr>Verdana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589</cp:revision>
  <dcterms:created xsi:type="dcterms:W3CDTF">2019-02-11T10:45:01Z</dcterms:created>
  <dcterms:modified xsi:type="dcterms:W3CDTF">2026-04-09T09:45:53Z</dcterms:modified>
</cp:coreProperties>
</file>